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45" autoAdjust="0"/>
    <p:restoredTop sz="94660"/>
  </p:normalViewPr>
  <p:slideViewPr>
    <p:cSldViewPr>
      <p:cViewPr varScale="1">
        <p:scale>
          <a:sx n="66" d="100"/>
          <a:sy n="66" d="100"/>
        </p:scale>
        <p:origin x="-118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E6E89B2-7D05-42F6-BC8B-24E9A0ABA541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3FA9977-8578-4B1F-BF83-FCAACE4CC6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My Values Proposition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772400" cy="2410264"/>
          </a:xfrm>
        </p:spPr>
        <p:txBody>
          <a:bodyPr>
            <a:normAutofit fontScale="62500" lnSpcReduction="20000"/>
          </a:bodyPr>
          <a:lstStyle/>
          <a:p>
            <a:r>
              <a:rPr lang="it-IT" sz="51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Values Importance in my Professional Life</a:t>
            </a:r>
          </a:p>
          <a:p>
            <a:endParaRPr lang="it-IT" dirty="0" smtClean="0"/>
          </a:p>
          <a:p>
            <a:r>
              <a:rPr lang="it-IT" sz="3800" dirty="0" smtClean="0"/>
              <a:t>Luca Vignali</a:t>
            </a:r>
          </a:p>
          <a:p>
            <a:r>
              <a:rPr lang="it-IT" dirty="0" smtClean="0"/>
              <a:t>30 November 2011</a:t>
            </a:r>
          </a:p>
          <a:p>
            <a:endParaRPr lang="it-IT" dirty="0" smtClean="0"/>
          </a:p>
          <a:p>
            <a:r>
              <a:rPr lang="it-IT" dirty="0" smtClean="0"/>
              <a:t>Public Effective Communication Course – Exercise Section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Why Values at Job?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During  last 10 years  we have been expereincing failure of “Money to make Money” approach.</a:t>
            </a:r>
          </a:p>
          <a:p>
            <a:r>
              <a:rPr lang="it-IT" dirty="0" smtClean="0"/>
              <a:t>This impacted Companies, Banks, People and entire States Economies.</a:t>
            </a:r>
          </a:p>
          <a:p>
            <a:r>
              <a:rPr lang="it-IT" dirty="0" smtClean="0"/>
              <a:t>Main cause is betting and putting savings, that is saved Real Value, on Fake Value.</a:t>
            </a:r>
          </a:p>
          <a:p>
            <a:r>
              <a:rPr lang="it-IT" dirty="0" smtClean="0"/>
              <a:t>We lost the focus on actual Value.</a:t>
            </a:r>
          </a:p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Marketing 3.0 message: it is important to recover Real Human Values in Business.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The Trip Metaphor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I will try to share with you the Values I believe in for my Professional Life and for a Successful Company.</a:t>
            </a:r>
          </a:p>
          <a:p>
            <a:endParaRPr lang="it-IT" dirty="0" smtClean="0"/>
          </a:p>
          <a:p>
            <a:r>
              <a:rPr lang="it-IT" dirty="0" smtClean="0"/>
              <a:t>I am asking help to the Trip Metaphor.</a:t>
            </a:r>
          </a:p>
          <a:p>
            <a:endParaRPr lang="it-IT" dirty="0" smtClean="0"/>
          </a:p>
          <a:p>
            <a:r>
              <a:rPr lang="it-IT" dirty="0" smtClean="0"/>
              <a:t>Imagine we are driving the car with family or friends from our home city to a nice holiday resort.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Motivation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The Holiday Resort:</a:t>
            </a:r>
            <a:endParaRPr lang="it-IT" dirty="0" smtClean="0"/>
          </a:p>
          <a:p>
            <a:r>
              <a:rPr lang="it-IT" dirty="0" smtClean="0"/>
              <a:t>I love that place. I want to go there even if the trip is long.</a:t>
            </a:r>
          </a:p>
          <a:p>
            <a:endParaRPr lang="it-IT" dirty="0" smtClean="0"/>
          </a:p>
          <a:p>
            <a:r>
              <a:rPr lang="it-IT" dirty="0" smtClean="0"/>
              <a:t>First of all I know the real target.</a:t>
            </a:r>
          </a:p>
          <a:p>
            <a:r>
              <a:rPr lang="it-IT" dirty="0" smtClean="0"/>
              <a:t>Second I desire to reach it and  thus I am ready to work hard to get to it.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Authenticity and Trust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The Road:</a:t>
            </a:r>
            <a:endParaRPr lang="it-IT" dirty="0" smtClean="0"/>
          </a:p>
          <a:p>
            <a:r>
              <a:rPr lang="it-IT" dirty="0" smtClean="0"/>
              <a:t>Ideal road to drive on must have smooth and clean surface.</a:t>
            </a:r>
          </a:p>
          <a:p>
            <a:endParaRPr lang="it-IT" dirty="0" smtClean="0"/>
          </a:p>
          <a:p>
            <a:r>
              <a:rPr lang="it-IT" dirty="0" smtClean="0"/>
              <a:t>Relation with people are actually smooth when Authenticity and Trust are in place.</a:t>
            </a:r>
          </a:p>
          <a:p>
            <a:r>
              <a:rPr lang="it-IT" dirty="0" smtClean="0"/>
              <a:t>You can focus on the target, you don’t have to spend too much attention to the road itself. 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Creativity and Innovation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The Engine:</a:t>
            </a:r>
            <a:endParaRPr lang="it-IT" dirty="0" smtClean="0"/>
          </a:p>
          <a:p>
            <a:r>
              <a:rPr lang="it-IT" dirty="0" smtClean="0"/>
              <a:t>I think you need it in a car if you want to move on!</a:t>
            </a:r>
          </a:p>
          <a:p>
            <a:endParaRPr lang="it-IT" dirty="0" smtClean="0"/>
          </a:p>
          <a:p>
            <a:r>
              <a:rPr lang="it-IT" dirty="0" smtClean="0"/>
              <a:t>All Marketing courses are stating that radical Innovation is essential fto create real business value.</a:t>
            </a:r>
          </a:p>
          <a:p>
            <a:r>
              <a:rPr lang="it-IT" dirty="0" smtClean="0"/>
              <a:t>This must be applied to Product, Service, Processes.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Empowerment and Competence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The Fuel:</a:t>
            </a:r>
            <a:endParaRPr lang="it-IT" dirty="0" smtClean="0"/>
          </a:p>
          <a:p>
            <a:r>
              <a:rPr lang="it-IT" dirty="0" smtClean="0"/>
              <a:t>The right Fuel for the right Engine needs to be continuosly injected to start and continue the trip.</a:t>
            </a:r>
          </a:p>
          <a:p>
            <a:endParaRPr lang="it-IT" dirty="0" smtClean="0"/>
          </a:p>
          <a:p>
            <a:r>
              <a:rPr lang="it-IT" dirty="0" smtClean="0"/>
              <a:t>Only People that are and feel to be strong enough and have solid knowledge can contribute.</a:t>
            </a:r>
          </a:p>
          <a:p>
            <a:r>
              <a:rPr lang="it-IT" dirty="0" smtClean="0"/>
              <a:t>People need to be  fed by proper training and right skills in a continuous process.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Diversity, Collaboration and Share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People in the Car:</a:t>
            </a:r>
            <a:endParaRPr lang="it-IT" dirty="0" smtClean="0"/>
          </a:p>
          <a:p>
            <a:r>
              <a:rPr lang="it-IT" dirty="0" smtClean="0"/>
              <a:t>We are on the same Car, sharing the trip, the target and collaborate with different roles (driving, supporting the driver, taking care of children)</a:t>
            </a:r>
          </a:p>
          <a:p>
            <a:endParaRPr lang="it-IT" dirty="0" smtClean="0"/>
          </a:p>
          <a:p>
            <a:r>
              <a:rPr lang="it-IT" dirty="0" smtClean="0"/>
              <a:t>Doing what we are good at and accepting what others are good at is creating synergy.</a:t>
            </a:r>
          </a:p>
          <a:p>
            <a:r>
              <a:rPr lang="it-IT" dirty="0" smtClean="0"/>
              <a:t>Together we can sucessfully face problems you can’t cope with on your own.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Results and Satisfaction</a:t>
            </a:r>
            <a:endParaRPr lang="en-US" sz="48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5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Holiday Resort Reached:</a:t>
            </a:r>
            <a:endParaRPr lang="it-IT" dirty="0" smtClean="0"/>
          </a:p>
          <a:p>
            <a:r>
              <a:rPr lang="it-IT" dirty="0" smtClean="0"/>
              <a:t>We finally reached the target of the trip, until next one. Travelling without reachin the target is endless roaming.</a:t>
            </a:r>
          </a:p>
          <a:p>
            <a:endParaRPr lang="it-IT" dirty="0" smtClean="0"/>
          </a:p>
          <a:p>
            <a:r>
              <a:rPr lang="it-IT" dirty="0" smtClean="0"/>
              <a:t>The real result is the Satisfaction of the Customer.</a:t>
            </a:r>
          </a:p>
          <a:p>
            <a:r>
              <a:rPr lang="it-IT" dirty="0" smtClean="0"/>
              <a:t>This must be a mindset, that is a neverending approach.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481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My Values Proposition</vt:lpstr>
      <vt:lpstr>Why Values at Job?</vt:lpstr>
      <vt:lpstr>The Trip Metaphor</vt:lpstr>
      <vt:lpstr>Motivation</vt:lpstr>
      <vt:lpstr>Authenticity and Trust</vt:lpstr>
      <vt:lpstr>Creativity and Innovation</vt:lpstr>
      <vt:lpstr>Empowerment and Competence</vt:lpstr>
      <vt:lpstr>Diversity, Collaboration and Share</vt:lpstr>
      <vt:lpstr>Results and Satisfaction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Values Proposition</dc:title>
  <dc:creator/>
  <cp:lastModifiedBy>lvignali</cp:lastModifiedBy>
  <cp:revision>22</cp:revision>
  <dcterms:created xsi:type="dcterms:W3CDTF">2006-08-16T00:00:00Z</dcterms:created>
  <dcterms:modified xsi:type="dcterms:W3CDTF">2012-03-15T22:16:51Z</dcterms:modified>
</cp:coreProperties>
</file>