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8" r:id="rId2"/>
    <p:sldId id="405" r:id="rId3"/>
    <p:sldId id="407" r:id="rId4"/>
  </p:sldIdLst>
  <p:sldSz cx="9144000" cy="6858000" type="screen4x3"/>
  <p:notesSz cx="7077075" cy="9077325"/>
  <p:defaultTextStyle>
    <a:defPPr>
      <a:defRPr lang="en-US"/>
    </a:defPPr>
    <a:lvl1pPr algn="ctr" rtl="0" fontAlgn="base">
      <a:spcBef>
        <a:spcPct val="0"/>
      </a:spcBef>
      <a:spcAft>
        <a:spcPct val="0"/>
      </a:spcAft>
      <a:buClr>
        <a:schemeClr val="accent2"/>
      </a:buClr>
      <a:buFont typeface="Wingdings 2" pitchFamily="18" charset="2"/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buClr>
        <a:schemeClr val="accent2"/>
      </a:buClr>
      <a:buFont typeface="Wingdings 2" pitchFamily="18" charset="2"/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buClr>
        <a:schemeClr val="accent2"/>
      </a:buClr>
      <a:buFont typeface="Wingdings 2" pitchFamily="18" charset="2"/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buClr>
        <a:schemeClr val="accent2"/>
      </a:buClr>
      <a:buFont typeface="Wingdings 2" pitchFamily="18" charset="2"/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buClr>
        <a:schemeClr val="accent2"/>
      </a:buClr>
      <a:buFont typeface="Wingdings 2" pitchFamily="18" charset="2"/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cky Cavanaugh" initials="VJ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95F00"/>
    <a:srgbClr val="9E3039"/>
    <a:srgbClr val="663300"/>
    <a:srgbClr val="CC9900"/>
    <a:srgbClr val="3E2F2E"/>
    <a:srgbClr val="FDFEFE"/>
    <a:srgbClr val="FEFFFE"/>
    <a:srgbClr val="FFFEFE"/>
    <a:srgbClr val="FFFF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28" autoAdjust="0"/>
    <p:restoredTop sz="92593" autoAdjust="0"/>
  </p:normalViewPr>
  <p:slideViewPr>
    <p:cSldViewPr>
      <p:cViewPr>
        <p:scale>
          <a:sx n="90" d="100"/>
          <a:sy n="90" d="100"/>
        </p:scale>
        <p:origin x="-1128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394" y="-96"/>
      </p:cViewPr>
      <p:guideLst>
        <p:guide orient="horz" pos="2859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18B6B-9890-44C7-91ED-7B54D944EFBA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A428E3-7E65-4143-87B6-EC47041C545A}">
      <dgm:prSet phldrT="[Text]" custT="1"/>
      <dgm:spPr>
        <a:xfrm>
          <a:off x="416302" y="2897"/>
          <a:ext cx="3082081" cy="1849248"/>
        </a:xfr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Solution</a:t>
          </a:r>
        </a:p>
        <a:p>
          <a:r>
            <a:rPr lang="en-US" sz="1400" i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What is our Solution?</a:t>
          </a:r>
          <a:endParaRPr lang="en-US" sz="1400" i="1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0413BEEF-8A7F-4010-A8C2-92B3A5CAD655}" type="parTrans" cxnId="{C6919C89-F9AC-4A3B-8DE5-40D3BA1B69F6}">
      <dgm:prSet/>
      <dgm:spPr/>
      <dgm:t>
        <a:bodyPr/>
        <a:lstStyle/>
        <a:p>
          <a:endParaRPr lang="en-US" sz="1400"/>
        </a:p>
      </dgm:t>
    </dgm:pt>
    <dgm:pt modelId="{26CC5E44-36A5-479D-B889-4C03ECF605E6}" type="sibTrans" cxnId="{C6919C89-F9AC-4A3B-8DE5-40D3BA1B69F6}">
      <dgm:prSet custT="1"/>
      <dgm:spPr>
        <a:xfrm>
          <a:off x="3769606" y="545343"/>
          <a:ext cx="653401" cy="764356"/>
        </a:xfrm>
        <a:solidFill>
          <a:srgbClr val="92D050"/>
        </a:solidFill>
        <a:ln>
          <a:noFill/>
        </a:ln>
        <a:effectLst/>
      </dgm:spPr>
      <dgm:t>
        <a:bodyPr/>
        <a:lstStyle/>
        <a:p>
          <a:endParaRPr lang="en-US" sz="28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E4481E0F-65AA-41F8-9855-112EAE119D35}">
      <dgm:prSet phldrT="[Text]" custT="1"/>
      <dgm:spPr>
        <a:xfrm>
          <a:off x="4731216" y="2897"/>
          <a:ext cx="3082081" cy="1849248"/>
        </a:xfr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Approach</a:t>
          </a:r>
        </a:p>
        <a:p>
          <a:r>
            <a:rPr lang="en-US" sz="1400" i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How Will We Get it Done?</a:t>
          </a:r>
          <a:endParaRPr lang="en-US" sz="1400" i="1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67D85D8D-A3DF-473F-BE46-22010542CD58}" type="parTrans" cxnId="{A5B7E4F4-42D7-4E59-A7D7-694174CEC78F}">
      <dgm:prSet/>
      <dgm:spPr/>
      <dgm:t>
        <a:bodyPr/>
        <a:lstStyle/>
        <a:p>
          <a:endParaRPr lang="en-US" sz="1400"/>
        </a:p>
      </dgm:t>
    </dgm:pt>
    <dgm:pt modelId="{8712397F-E13B-49D1-9A55-6E2DB4CD5BE1}" type="sibTrans" cxnId="{A5B7E4F4-42D7-4E59-A7D7-694174CEC78F}">
      <dgm:prSet custT="1"/>
      <dgm:spPr>
        <a:xfrm rot="5400000">
          <a:off x="5945556" y="2067891"/>
          <a:ext cx="653401" cy="764356"/>
        </a:xfrm>
        <a:solidFill>
          <a:srgbClr val="92D050"/>
        </a:solidFill>
        <a:ln>
          <a:noFill/>
        </a:ln>
        <a:effectLst/>
      </dgm:spPr>
      <dgm:t>
        <a:bodyPr/>
        <a:lstStyle/>
        <a:p>
          <a:endParaRPr lang="en-US" sz="28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CF8C5A6-23E7-42BF-ADD5-F0A7884D6B57}">
      <dgm:prSet phldrT="[Text]" custT="1"/>
      <dgm:spPr>
        <a:xfrm>
          <a:off x="4731216" y="3084978"/>
          <a:ext cx="3082081" cy="1849248"/>
        </a:xfr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Result</a:t>
          </a:r>
        </a:p>
        <a:p>
          <a:r>
            <a:rPr lang="en-US" sz="1400" i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What Is the Future State?</a:t>
          </a:r>
        </a:p>
      </dgm:t>
    </dgm:pt>
    <dgm:pt modelId="{260DACBB-3CD2-4F69-81E6-20164C1EBEAB}" type="parTrans" cxnId="{47F71FC2-9DAE-45F8-B67A-8E2442FA057E}">
      <dgm:prSet/>
      <dgm:spPr/>
      <dgm:t>
        <a:bodyPr/>
        <a:lstStyle/>
        <a:p>
          <a:endParaRPr lang="en-US" sz="1400"/>
        </a:p>
      </dgm:t>
    </dgm:pt>
    <dgm:pt modelId="{3DBF00F4-67CE-4B11-8FD5-EA6F6AA71E07}" type="sibTrans" cxnId="{47F71FC2-9DAE-45F8-B67A-8E2442FA057E}">
      <dgm:prSet custT="1"/>
      <dgm:spPr>
        <a:xfrm rot="16200000">
          <a:off x="1586896" y="2036937"/>
          <a:ext cx="653401" cy="764356"/>
        </a:xfrm>
        <a:solidFill>
          <a:srgbClr val="92D050"/>
        </a:solidFill>
        <a:ln>
          <a:noFill/>
        </a:ln>
        <a:effectLst/>
      </dgm:spPr>
      <dgm:t>
        <a:bodyPr/>
        <a:lstStyle/>
        <a:p>
          <a:endParaRPr lang="en-US" sz="28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12C912FF-F7D7-4400-BB6C-21439CB35842}">
      <dgm:prSet phldrT="[Text]" custT="1"/>
      <dgm:spPr>
        <a:xfrm>
          <a:off x="416302" y="3084978"/>
          <a:ext cx="3082081" cy="1849248"/>
        </a:xfr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b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Challenge</a:t>
          </a:r>
        </a:p>
        <a:p>
          <a:r>
            <a:rPr lang="en-US" sz="1400" i="1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Why is the Current State Unacceptable?</a:t>
          </a:r>
          <a:endParaRPr lang="en-US" sz="1400" i="1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gm:t>
    </dgm:pt>
    <dgm:pt modelId="{449B6F78-5C50-42C7-8908-9611C580C6CD}" type="parTrans" cxnId="{E1E2C6AC-18F8-4C27-95CE-823D54E2E5FA}">
      <dgm:prSet/>
      <dgm:spPr/>
      <dgm:t>
        <a:bodyPr/>
        <a:lstStyle/>
        <a:p>
          <a:endParaRPr lang="en-US" sz="1400"/>
        </a:p>
      </dgm:t>
    </dgm:pt>
    <dgm:pt modelId="{A960FE56-0CE5-493C-A78A-D7A7D4C102EC}" type="sibTrans" cxnId="{E1E2C6AC-18F8-4C27-95CE-823D54E2E5FA}">
      <dgm:prSet/>
      <dgm:spPr/>
      <dgm:t>
        <a:bodyPr/>
        <a:lstStyle/>
        <a:p>
          <a:endParaRPr lang="en-US" sz="1400"/>
        </a:p>
      </dgm:t>
    </dgm:pt>
    <dgm:pt modelId="{53AACCC5-66A1-4870-B5C7-61BB0708D973}" type="pres">
      <dgm:prSet presAssocID="{A5418B6B-9890-44C7-91ED-7B54D944EFB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B1F14B-9889-48E3-B09C-87D8D288DF7B}" type="pres">
      <dgm:prSet presAssocID="{4EA428E3-7E65-4143-87B6-EC47041C545A}" presName="node" presStyleLbl="node1" presStyleIdx="0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F6514D1-290D-4C93-812D-A3D7D6903A3E}" type="pres">
      <dgm:prSet presAssocID="{26CC5E44-36A5-479D-B889-4C03ECF605E6}" presName="sibTrans" presStyleLbl="sibTrans2D1" presStyleIdx="0" presStyleCnt="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E6E08775-721C-4354-B312-49C5BA381AB4}" type="pres">
      <dgm:prSet presAssocID="{26CC5E44-36A5-479D-B889-4C03ECF605E6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CD4D63B7-C2EC-4553-B76A-9AEED72EAAFC}" type="pres">
      <dgm:prSet presAssocID="{E4481E0F-65AA-41F8-9855-112EAE119D35}" presName="node" presStyleLbl="node1" presStyleIdx="1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030F0C62-4C4A-4EDA-A6DB-ED3E5E3533FF}" type="pres">
      <dgm:prSet presAssocID="{8712397F-E13B-49D1-9A55-6E2DB4CD5BE1}" presName="sibTrans" presStyleLbl="sibTrans2D1" presStyleIdx="1" presStyleCnt="3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BD0CE5C3-AB2A-42B4-AE6F-DD0B499A6C62}" type="pres">
      <dgm:prSet presAssocID="{8712397F-E13B-49D1-9A55-6E2DB4CD5BE1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07490AA-6CDC-4FAC-B91C-42FC6DEB3C27}" type="pres">
      <dgm:prSet presAssocID="{DCF8C5A6-23E7-42BF-ADD5-F0A7884D6B57}" presName="node" presStyleLbl="node1" presStyleIdx="2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241407AB-916B-4584-929C-7CC69A220509}" type="pres">
      <dgm:prSet presAssocID="{3DBF00F4-67CE-4B11-8FD5-EA6F6AA71E07}" presName="sibTrans" presStyleLbl="sibTrans2D1" presStyleIdx="2" presStyleCnt="3" custAng="5400000" custLinFactX="-139714" custLinFactY="-100000" custLinFactNeighborX="-200000" custLinFactNeighborY="-108082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E6E971E2-98EB-41FE-99F4-293F9906C7EE}" type="pres">
      <dgm:prSet presAssocID="{3DBF00F4-67CE-4B11-8FD5-EA6F6AA71E07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98CC72F6-9B83-4E2F-98AB-13624A680E24}" type="pres">
      <dgm:prSet presAssocID="{12C912FF-F7D7-4400-BB6C-21439CB35842}" presName="node" presStyleLbl="node1" presStyleIdx="3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919CF4E1-810B-4E28-9BCB-3B847ADA87C0}" type="presOf" srcId="{8712397F-E13B-49D1-9A55-6E2DB4CD5BE1}" destId="{030F0C62-4C4A-4EDA-A6DB-ED3E5E3533FF}" srcOrd="0" destOrd="0" presId="urn:microsoft.com/office/officeart/2005/8/layout/process5"/>
    <dgm:cxn modelId="{5C878BCD-7A31-4291-97C9-D9E8FC834C04}" type="presOf" srcId="{E4481E0F-65AA-41F8-9855-112EAE119D35}" destId="{CD4D63B7-C2EC-4553-B76A-9AEED72EAAFC}" srcOrd="0" destOrd="0" presId="urn:microsoft.com/office/officeart/2005/8/layout/process5"/>
    <dgm:cxn modelId="{06D2ACBE-7322-4CAC-9C51-EF26C6B2D637}" type="presOf" srcId="{DCF8C5A6-23E7-42BF-ADD5-F0A7884D6B57}" destId="{507490AA-6CDC-4FAC-B91C-42FC6DEB3C27}" srcOrd="0" destOrd="0" presId="urn:microsoft.com/office/officeart/2005/8/layout/process5"/>
    <dgm:cxn modelId="{BBED64EB-0B75-4907-830E-CA5BA115D313}" type="presOf" srcId="{26CC5E44-36A5-479D-B889-4C03ECF605E6}" destId="{1F6514D1-290D-4C93-812D-A3D7D6903A3E}" srcOrd="0" destOrd="0" presId="urn:microsoft.com/office/officeart/2005/8/layout/process5"/>
    <dgm:cxn modelId="{AFF3DD38-5279-4709-828A-29221ECB019D}" type="presOf" srcId="{3DBF00F4-67CE-4B11-8FD5-EA6F6AA71E07}" destId="{E6E971E2-98EB-41FE-99F4-293F9906C7EE}" srcOrd="1" destOrd="0" presId="urn:microsoft.com/office/officeart/2005/8/layout/process5"/>
    <dgm:cxn modelId="{A5B7E4F4-42D7-4E59-A7D7-694174CEC78F}" srcId="{A5418B6B-9890-44C7-91ED-7B54D944EFBA}" destId="{E4481E0F-65AA-41F8-9855-112EAE119D35}" srcOrd="1" destOrd="0" parTransId="{67D85D8D-A3DF-473F-BE46-22010542CD58}" sibTransId="{8712397F-E13B-49D1-9A55-6E2DB4CD5BE1}"/>
    <dgm:cxn modelId="{C6919C89-F9AC-4A3B-8DE5-40D3BA1B69F6}" srcId="{A5418B6B-9890-44C7-91ED-7B54D944EFBA}" destId="{4EA428E3-7E65-4143-87B6-EC47041C545A}" srcOrd="0" destOrd="0" parTransId="{0413BEEF-8A7F-4010-A8C2-92B3A5CAD655}" sibTransId="{26CC5E44-36A5-479D-B889-4C03ECF605E6}"/>
    <dgm:cxn modelId="{5157EB34-1211-4866-9744-5CF9EBE225E4}" type="presOf" srcId="{A5418B6B-9890-44C7-91ED-7B54D944EFBA}" destId="{53AACCC5-66A1-4870-B5C7-61BB0708D973}" srcOrd="0" destOrd="0" presId="urn:microsoft.com/office/officeart/2005/8/layout/process5"/>
    <dgm:cxn modelId="{47F71FC2-9DAE-45F8-B67A-8E2442FA057E}" srcId="{A5418B6B-9890-44C7-91ED-7B54D944EFBA}" destId="{DCF8C5A6-23E7-42BF-ADD5-F0A7884D6B57}" srcOrd="2" destOrd="0" parTransId="{260DACBB-3CD2-4F69-81E6-20164C1EBEAB}" sibTransId="{3DBF00F4-67CE-4B11-8FD5-EA6F6AA71E07}"/>
    <dgm:cxn modelId="{7A853916-4505-4BC3-82A1-8CFB9FC1B61B}" type="presOf" srcId="{8712397F-E13B-49D1-9A55-6E2DB4CD5BE1}" destId="{BD0CE5C3-AB2A-42B4-AE6F-DD0B499A6C62}" srcOrd="1" destOrd="0" presId="urn:microsoft.com/office/officeart/2005/8/layout/process5"/>
    <dgm:cxn modelId="{E1E2C6AC-18F8-4C27-95CE-823D54E2E5FA}" srcId="{A5418B6B-9890-44C7-91ED-7B54D944EFBA}" destId="{12C912FF-F7D7-4400-BB6C-21439CB35842}" srcOrd="3" destOrd="0" parTransId="{449B6F78-5C50-42C7-8908-9611C580C6CD}" sibTransId="{A960FE56-0CE5-493C-A78A-D7A7D4C102EC}"/>
    <dgm:cxn modelId="{8C707E2E-3887-416C-B027-BD8208A831C2}" type="presOf" srcId="{4EA428E3-7E65-4143-87B6-EC47041C545A}" destId="{2DB1F14B-9889-48E3-B09C-87D8D288DF7B}" srcOrd="0" destOrd="0" presId="urn:microsoft.com/office/officeart/2005/8/layout/process5"/>
    <dgm:cxn modelId="{47B366B8-A190-4BCF-A2FF-223111665A07}" type="presOf" srcId="{12C912FF-F7D7-4400-BB6C-21439CB35842}" destId="{98CC72F6-9B83-4E2F-98AB-13624A680E24}" srcOrd="0" destOrd="0" presId="urn:microsoft.com/office/officeart/2005/8/layout/process5"/>
    <dgm:cxn modelId="{1201596B-16FA-421F-A029-6C9D6392ABFE}" type="presOf" srcId="{26CC5E44-36A5-479D-B889-4C03ECF605E6}" destId="{E6E08775-721C-4354-B312-49C5BA381AB4}" srcOrd="1" destOrd="0" presId="urn:microsoft.com/office/officeart/2005/8/layout/process5"/>
    <dgm:cxn modelId="{36D3E014-B8ED-4338-8E53-23BC829FFC00}" type="presOf" srcId="{3DBF00F4-67CE-4B11-8FD5-EA6F6AA71E07}" destId="{241407AB-916B-4584-929C-7CC69A220509}" srcOrd="0" destOrd="0" presId="urn:microsoft.com/office/officeart/2005/8/layout/process5"/>
    <dgm:cxn modelId="{E72C017D-7705-4EAF-80A6-BD89E0E45596}" type="presParOf" srcId="{53AACCC5-66A1-4870-B5C7-61BB0708D973}" destId="{2DB1F14B-9889-48E3-B09C-87D8D288DF7B}" srcOrd="0" destOrd="0" presId="urn:microsoft.com/office/officeart/2005/8/layout/process5"/>
    <dgm:cxn modelId="{94E5130E-5E2A-4FAD-9843-07335300B73C}" type="presParOf" srcId="{53AACCC5-66A1-4870-B5C7-61BB0708D973}" destId="{1F6514D1-290D-4C93-812D-A3D7D6903A3E}" srcOrd="1" destOrd="0" presId="urn:microsoft.com/office/officeart/2005/8/layout/process5"/>
    <dgm:cxn modelId="{3C375441-9518-4B25-87D9-82F7336C4A4C}" type="presParOf" srcId="{1F6514D1-290D-4C93-812D-A3D7D6903A3E}" destId="{E6E08775-721C-4354-B312-49C5BA381AB4}" srcOrd="0" destOrd="0" presId="urn:microsoft.com/office/officeart/2005/8/layout/process5"/>
    <dgm:cxn modelId="{C54D8082-3B8B-4F14-A2AA-2C7D59542AEE}" type="presParOf" srcId="{53AACCC5-66A1-4870-B5C7-61BB0708D973}" destId="{CD4D63B7-C2EC-4553-B76A-9AEED72EAAFC}" srcOrd="2" destOrd="0" presId="urn:microsoft.com/office/officeart/2005/8/layout/process5"/>
    <dgm:cxn modelId="{4FEFDFDF-00B5-49A8-A326-42A16A1F2448}" type="presParOf" srcId="{53AACCC5-66A1-4870-B5C7-61BB0708D973}" destId="{030F0C62-4C4A-4EDA-A6DB-ED3E5E3533FF}" srcOrd="3" destOrd="0" presId="urn:microsoft.com/office/officeart/2005/8/layout/process5"/>
    <dgm:cxn modelId="{6B05B67E-FAD0-4BBC-BBA5-2EDB75825F78}" type="presParOf" srcId="{030F0C62-4C4A-4EDA-A6DB-ED3E5E3533FF}" destId="{BD0CE5C3-AB2A-42B4-AE6F-DD0B499A6C62}" srcOrd="0" destOrd="0" presId="urn:microsoft.com/office/officeart/2005/8/layout/process5"/>
    <dgm:cxn modelId="{374BEE8A-8748-419F-8BFF-D12CB4EF1710}" type="presParOf" srcId="{53AACCC5-66A1-4870-B5C7-61BB0708D973}" destId="{507490AA-6CDC-4FAC-B91C-42FC6DEB3C27}" srcOrd="4" destOrd="0" presId="urn:microsoft.com/office/officeart/2005/8/layout/process5"/>
    <dgm:cxn modelId="{84FC6453-CA79-48E4-8EC8-6B6A2EE0B0C1}" type="presParOf" srcId="{53AACCC5-66A1-4870-B5C7-61BB0708D973}" destId="{241407AB-916B-4584-929C-7CC69A220509}" srcOrd="5" destOrd="0" presId="urn:microsoft.com/office/officeart/2005/8/layout/process5"/>
    <dgm:cxn modelId="{A706156C-2788-49D9-94C1-B22518E32CE5}" type="presParOf" srcId="{241407AB-916B-4584-929C-7CC69A220509}" destId="{E6E971E2-98EB-41FE-99F4-293F9906C7EE}" srcOrd="0" destOrd="0" presId="urn:microsoft.com/office/officeart/2005/8/layout/process5"/>
    <dgm:cxn modelId="{120C0217-ECBA-4A23-8BA0-F2068E48311B}" type="presParOf" srcId="{53AACCC5-66A1-4870-B5C7-61BB0708D973}" destId="{98CC72F6-9B83-4E2F-98AB-13624A680E24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B1F14B-9889-48E3-B09C-87D8D288DF7B}">
      <dsp:nvSpPr>
        <dsp:cNvPr id="0" name=""/>
        <dsp:cNvSpPr/>
      </dsp:nvSpPr>
      <dsp:spPr>
        <a:xfrm>
          <a:off x="300573" y="1944"/>
          <a:ext cx="3178522" cy="190711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Solution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What is our Solution?</a:t>
          </a:r>
          <a:endParaRPr lang="en-US" sz="1400" i="1" kern="1200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sp:txBody>
      <dsp:txXfrm>
        <a:off x="300573" y="1944"/>
        <a:ext cx="3178522" cy="1907113"/>
      </dsp:txXfrm>
    </dsp:sp>
    <dsp:sp modelId="{1F6514D1-290D-4C93-812D-A3D7D6903A3E}">
      <dsp:nvSpPr>
        <dsp:cNvPr id="0" name=""/>
        <dsp:cNvSpPr/>
      </dsp:nvSpPr>
      <dsp:spPr>
        <a:xfrm>
          <a:off x="3758805" y="561364"/>
          <a:ext cx="673846" cy="788273"/>
        </a:xfrm>
        <a:prstGeom prst="rightArrow">
          <a:avLst>
            <a:gd name="adj1" fmla="val 60000"/>
            <a:gd name="adj2" fmla="val 5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758805" y="561364"/>
        <a:ext cx="673846" cy="788273"/>
      </dsp:txXfrm>
    </dsp:sp>
    <dsp:sp modelId="{CD4D63B7-C2EC-4553-B76A-9AEED72EAAFC}">
      <dsp:nvSpPr>
        <dsp:cNvPr id="0" name=""/>
        <dsp:cNvSpPr/>
      </dsp:nvSpPr>
      <dsp:spPr>
        <a:xfrm>
          <a:off x="4750504" y="1944"/>
          <a:ext cx="3178522" cy="190711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Approach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How Will We Get it Done?</a:t>
          </a:r>
          <a:endParaRPr lang="en-US" sz="1400" i="1" kern="1200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sp:txBody>
      <dsp:txXfrm>
        <a:off x="4750504" y="1944"/>
        <a:ext cx="3178522" cy="1907113"/>
      </dsp:txXfrm>
    </dsp:sp>
    <dsp:sp modelId="{030F0C62-4C4A-4EDA-A6DB-ED3E5E3533FF}">
      <dsp:nvSpPr>
        <dsp:cNvPr id="0" name=""/>
        <dsp:cNvSpPr/>
      </dsp:nvSpPr>
      <dsp:spPr>
        <a:xfrm rot="5400000">
          <a:off x="6002842" y="2131554"/>
          <a:ext cx="673846" cy="788273"/>
        </a:xfrm>
        <a:prstGeom prst="rightArrow">
          <a:avLst>
            <a:gd name="adj1" fmla="val 60000"/>
            <a:gd name="adj2" fmla="val 5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5400000">
        <a:off x="6002842" y="2131554"/>
        <a:ext cx="673846" cy="788273"/>
      </dsp:txXfrm>
    </dsp:sp>
    <dsp:sp modelId="{507490AA-6CDC-4FAC-B91C-42FC6DEB3C27}">
      <dsp:nvSpPr>
        <dsp:cNvPr id="0" name=""/>
        <dsp:cNvSpPr/>
      </dsp:nvSpPr>
      <dsp:spPr>
        <a:xfrm>
          <a:off x="4750504" y="3180466"/>
          <a:ext cx="3178522" cy="190711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Result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What Is the Future State?</a:t>
          </a:r>
        </a:p>
      </dsp:txBody>
      <dsp:txXfrm>
        <a:off x="4750504" y="3180466"/>
        <a:ext cx="3178522" cy="1907113"/>
      </dsp:txXfrm>
    </dsp:sp>
    <dsp:sp modelId="{241407AB-916B-4584-929C-7CC69A220509}">
      <dsp:nvSpPr>
        <dsp:cNvPr id="0" name=""/>
        <dsp:cNvSpPr/>
      </dsp:nvSpPr>
      <dsp:spPr>
        <a:xfrm rot="16200000">
          <a:off x="1507796" y="2099631"/>
          <a:ext cx="673846" cy="788273"/>
        </a:xfrm>
        <a:prstGeom prst="rightArrow">
          <a:avLst>
            <a:gd name="adj1" fmla="val 60000"/>
            <a:gd name="adj2" fmla="val 5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 rot="16200000">
        <a:off x="1507796" y="2099631"/>
        <a:ext cx="673846" cy="788273"/>
      </dsp:txXfrm>
    </dsp:sp>
    <dsp:sp modelId="{98CC72F6-9B83-4E2F-98AB-13624A680E24}">
      <dsp:nvSpPr>
        <dsp:cNvPr id="0" name=""/>
        <dsp:cNvSpPr/>
      </dsp:nvSpPr>
      <dsp:spPr>
        <a:xfrm>
          <a:off x="300573" y="3180466"/>
          <a:ext cx="3178522" cy="1907113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Challenge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i="1" kern="1200" dirty="0" smtClean="0">
              <a:solidFill>
                <a:srgbClr val="FFFFFF"/>
              </a:solidFill>
              <a:latin typeface="Century Gothic" pitchFamily="34" charset="0"/>
              <a:ea typeface="+mn-ea"/>
              <a:cs typeface="+mn-cs"/>
            </a:rPr>
            <a:t>Why is the Current State Unacceptable?</a:t>
          </a:r>
          <a:endParaRPr lang="en-US" sz="1400" i="1" kern="1200" dirty="0">
            <a:solidFill>
              <a:srgbClr val="FFFFFF"/>
            </a:solidFill>
            <a:latin typeface="Century Gothic" pitchFamily="34" charset="0"/>
            <a:ea typeface="+mn-ea"/>
            <a:cs typeface="+mn-cs"/>
          </a:endParaRPr>
        </a:p>
      </dsp:txBody>
      <dsp:txXfrm>
        <a:off x="300573" y="3180466"/>
        <a:ext cx="3178522" cy="1907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61661" y="8664433"/>
            <a:ext cx="941972" cy="30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/>
            </a:lvl1pPr>
          </a:lstStyle>
          <a:p>
            <a:pPr>
              <a:defRPr/>
            </a:pPr>
            <a:r>
              <a:rPr lang="en-US" dirty="0"/>
              <a:t>Page </a:t>
            </a:r>
            <a:fld id="{DF9EBF49-2A3A-4372-98AD-AC92DE6F84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92527" name="Text Box 15"/>
          <p:cNvSpPr txBox="1">
            <a:spLocks noChangeArrowheads="1"/>
          </p:cNvSpPr>
          <p:nvPr/>
        </p:nvSpPr>
        <p:spPr bwMode="auto">
          <a:xfrm>
            <a:off x="550440" y="8774747"/>
            <a:ext cx="2035814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ClrTx/>
              <a:buFontTx/>
              <a:buNone/>
              <a:defRPr/>
            </a:pPr>
            <a:r>
              <a:rPr lang="en-US" sz="1000" dirty="0">
                <a:solidFill>
                  <a:schemeClr val="tx2"/>
                </a:solidFill>
                <a:cs typeface="Arial" charset="0"/>
              </a:rPr>
              <a:t>© </a:t>
            </a:r>
            <a:r>
              <a:rPr lang="en-US" sz="1000" dirty="0">
                <a:solidFill>
                  <a:schemeClr val="tx2"/>
                </a:solidFill>
              </a:rPr>
              <a:t>2010 NetApp. 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85888" y="8799962"/>
            <a:ext cx="863338" cy="22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/>
            </a:lvl1pPr>
          </a:lstStyle>
          <a:p>
            <a:pPr>
              <a:defRPr/>
            </a:pPr>
            <a:fld id="{DA765FF9-C42F-4C4B-B678-98DD230A4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hidden">
          <a:xfrm>
            <a:off x="471806" y="8774747"/>
            <a:ext cx="2035814" cy="153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ClrTx/>
              <a:buFontTx/>
              <a:buNone/>
              <a:defRPr/>
            </a:pPr>
            <a:r>
              <a:rPr lang="en-US" sz="1000" dirty="0">
                <a:solidFill>
                  <a:schemeClr val="bg2"/>
                </a:solidFill>
                <a:cs typeface="Arial" charset="0"/>
              </a:rPr>
              <a:t>© </a:t>
            </a:r>
            <a:r>
              <a:rPr lang="en-US" sz="1000" dirty="0">
                <a:solidFill>
                  <a:schemeClr val="bg2"/>
                </a:solidFill>
              </a:rPr>
              <a:t>2010 NetApp.  All rights reserved.</a:t>
            </a:r>
          </a:p>
        </p:txBody>
      </p:sp>
      <p:sp>
        <p:nvSpPr>
          <p:cNvPr id="16388" name="Rectangle 21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19213" y="303213"/>
            <a:ext cx="4386262" cy="3289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90" name="Rectangle 2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7269" y="3782219"/>
            <a:ext cx="6762538" cy="491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682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492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1752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685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EE428-FD6E-45A3-A62F-073116092A71}" type="slidenum">
              <a:rPr lang="en-US">
                <a:ea typeface="Ariail"/>
                <a:cs typeface="Ariail"/>
              </a:rPr>
              <a:pPr/>
              <a:t>1</a:t>
            </a:fld>
            <a:endParaRPr lang="en-US">
              <a:ea typeface="Ariail"/>
              <a:cs typeface="Ariail"/>
            </a:endParaRPr>
          </a:p>
        </p:txBody>
      </p:sp>
      <p:sp>
        <p:nvSpPr>
          <p:cNvPr id="358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435" tIns="45718" rIns="91435" bIns="45718"/>
          <a:lstStyle/>
          <a:p>
            <a:pPr eaLnBrk="1" hangingPunct="1"/>
            <a:endParaRPr lang="en-US" smtClean="0"/>
          </a:p>
        </p:txBody>
      </p:sp>
      <p:sp>
        <p:nvSpPr>
          <p:cNvPr id="35845" name="Slide Number Placeholder 3"/>
          <p:cNvSpPr txBox="1">
            <a:spLocks noGrp="1"/>
          </p:cNvSpPr>
          <p:nvPr/>
        </p:nvSpPr>
        <p:spPr bwMode="auto">
          <a:xfrm>
            <a:off x="4008705" y="8621884"/>
            <a:ext cx="3066733" cy="45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252DF4E6-AAD8-41B4-BB2A-CA60062CC67E}" type="slidenum">
              <a:rPr lang="en-US" sz="1200">
                <a:solidFill>
                  <a:schemeClr val="tx1"/>
                </a:solidFill>
              </a:rPr>
              <a:pPr algn="r"/>
              <a:t>1</a:t>
            </a:fld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65FF9-C42F-4C4B-B678-98DD230A4B8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65FF9-C42F-4C4B-B678-98DD230A4B8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6" descr="na_tagR_1c-rev_rgb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1788" y="1009650"/>
            <a:ext cx="2282825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1468E-2D3B-46B5-BAAA-7A546B6E5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5638" y="104775"/>
            <a:ext cx="2005012" cy="6372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04775"/>
            <a:ext cx="5862638" cy="6372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3EC9A-EEC1-4135-8B3E-6967A9B01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91915-D8D7-47D9-A13E-0ABE031D0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C9F72-2BEC-4537-9B9A-7DED76ED8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123950"/>
            <a:ext cx="3886200" cy="5353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123950"/>
            <a:ext cx="3886200" cy="5353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16C90-F377-4554-9F70-AFAC5D5DDF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B429-2AB4-4B6B-8BF0-FEF1D7566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A2286-73D4-4B4B-8AFF-DE290FAE4C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8CB96-83CB-4D92-BA0C-43E3320C8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3A9E8-5B67-432C-AAA8-3FAB262A56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67BC-2DDB-410B-80D0-2E45FC1AE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Rectangle 36"/>
          <p:cNvSpPr>
            <a:spLocks noChangeArrowheads="1"/>
          </p:cNvSpPr>
          <p:nvPr userDrawn="1"/>
        </p:nvSpPr>
        <p:spPr bwMode="hidden">
          <a:xfrm>
            <a:off x="1123950" y="6553200"/>
            <a:ext cx="8020050" cy="304800"/>
          </a:xfrm>
          <a:prstGeom prst="rect">
            <a:avLst/>
          </a:prstGeom>
          <a:solidFill>
            <a:schemeClr val="hlink"/>
          </a:solidFill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04775"/>
            <a:ext cx="8020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9765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E3DE044-48C9-4D97-8FCB-78EE38FDA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123950"/>
            <a:ext cx="792480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3" name="Text Box 39"/>
          <p:cNvSpPr txBox="1">
            <a:spLocks noChangeArrowheads="1"/>
          </p:cNvSpPr>
          <p:nvPr userDrawn="1"/>
        </p:nvSpPr>
        <p:spPr bwMode="auto">
          <a:xfrm>
            <a:off x="1190625" y="6651625"/>
            <a:ext cx="2016125" cy="152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ClrTx/>
              <a:buFontTx/>
              <a:buNone/>
              <a:defRPr/>
            </a:pPr>
            <a:r>
              <a:rPr lang="en-US" sz="1000" dirty="0">
                <a:solidFill>
                  <a:schemeClr val="accent1"/>
                </a:solidFill>
                <a:cs typeface="Arial" charset="0"/>
              </a:rPr>
              <a:t>© </a:t>
            </a:r>
            <a:r>
              <a:rPr lang="en-US" sz="1000" dirty="0">
                <a:solidFill>
                  <a:schemeClr val="accent1"/>
                </a:solidFill>
              </a:rPr>
              <a:t>2010 NetApp.  All rights reserved.</a:t>
            </a:r>
          </a:p>
        </p:txBody>
      </p:sp>
      <p:sp>
        <p:nvSpPr>
          <p:cNvPr id="1095" name="Rectangle 7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600825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/>
              <a:t>NetApp Confidential – Limited Use</a:t>
            </a:r>
          </a:p>
        </p:txBody>
      </p:sp>
      <p:sp>
        <p:nvSpPr>
          <p:cNvPr id="1115" name="Freeform 91"/>
          <p:cNvSpPr>
            <a:spLocks/>
          </p:cNvSpPr>
          <p:nvPr userDrawn="1"/>
        </p:nvSpPr>
        <p:spPr bwMode="black">
          <a:xfrm>
            <a:off x="246063" y="192088"/>
            <a:ext cx="620712" cy="517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08"/>
              </a:cxn>
              <a:cxn ang="0">
                <a:pos x="237" y="508"/>
              </a:cxn>
              <a:cxn ang="0">
                <a:pos x="237" y="203"/>
              </a:cxn>
              <a:cxn ang="0">
                <a:pos x="372" y="203"/>
              </a:cxn>
              <a:cxn ang="0">
                <a:pos x="372" y="508"/>
              </a:cxn>
              <a:cxn ang="0">
                <a:pos x="609" y="508"/>
              </a:cxn>
              <a:cxn ang="0">
                <a:pos x="609" y="0"/>
              </a:cxn>
              <a:cxn ang="0">
                <a:pos x="0" y="0"/>
              </a:cxn>
            </a:cxnLst>
            <a:rect l="0" t="0" r="r" b="b"/>
            <a:pathLst>
              <a:path w="609" h="508">
                <a:moveTo>
                  <a:pt x="0" y="0"/>
                </a:moveTo>
                <a:lnTo>
                  <a:pt x="0" y="508"/>
                </a:lnTo>
                <a:lnTo>
                  <a:pt x="237" y="508"/>
                </a:lnTo>
                <a:lnTo>
                  <a:pt x="237" y="203"/>
                </a:lnTo>
                <a:lnTo>
                  <a:pt x="372" y="203"/>
                </a:lnTo>
                <a:lnTo>
                  <a:pt x="372" y="508"/>
                </a:lnTo>
                <a:lnTo>
                  <a:pt x="609" y="508"/>
                </a:lnTo>
                <a:lnTo>
                  <a:pt x="60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3" name="Picture 96" descr="NetApp logo text only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4950" y="796925"/>
            <a:ext cx="67310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¡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36588" indent="-336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>
          <a:solidFill>
            <a:schemeClr val="tx1"/>
          </a:solidFill>
          <a:latin typeface="+mn-lt"/>
        </a:defRPr>
      </a:lvl2pPr>
      <a:lvl3pPr marL="927100" indent="-288925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2400">
          <a:solidFill>
            <a:schemeClr val="tx1"/>
          </a:solidFill>
          <a:latin typeface="+mn-lt"/>
        </a:defRPr>
      </a:lvl3pPr>
      <a:lvl4pPr marL="1236663" indent="-3079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1504950" indent="-2667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5pPr>
      <a:lvl6pPr marL="1962150" indent="-266700" algn="l" rtl="0" fontAlgn="base">
        <a:spcBef>
          <a:spcPct val="20000"/>
        </a:spcBef>
        <a:spcAft>
          <a:spcPct val="0"/>
        </a:spcAft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6pPr>
      <a:lvl7pPr marL="2419350" indent="-266700" algn="l" rtl="0" fontAlgn="base">
        <a:spcBef>
          <a:spcPct val="20000"/>
        </a:spcBef>
        <a:spcAft>
          <a:spcPct val="0"/>
        </a:spcAft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7pPr>
      <a:lvl8pPr marL="2876550" indent="-266700" algn="l" rtl="0" fontAlgn="base">
        <a:spcBef>
          <a:spcPct val="20000"/>
        </a:spcBef>
        <a:spcAft>
          <a:spcPct val="0"/>
        </a:spcAft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8pPr>
      <a:lvl9pPr marL="3333750" indent="-266700" algn="l" rtl="0" fontAlgn="base">
        <a:spcBef>
          <a:spcPct val="20000"/>
        </a:spcBef>
        <a:spcAft>
          <a:spcPct val="0"/>
        </a:spcAft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1546225" y="6600825"/>
            <a:ext cx="4397375" cy="228600"/>
          </a:xfrm>
          <a:noFill/>
        </p:spPr>
        <p:txBody>
          <a:bodyPr/>
          <a:lstStyle/>
          <a:p>
            <a:r>
              <a:rPr lang="en-US" dirty="0"/>
              <a:t>© </a:t>
            </a:r>
            <a:r>
              <a:rPr lang="en-US" dirty="0" smtClean="0"/>
              <a:t>2010 </a:t>
            </a:r>
            <a:r>
              <a:rPr lang="en-US" dirty="0"/>
              <a:t>Emerson Human Capital Consulting, Inc. All Rights Reserved. 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685800" y="3886200"/>
            <a:ext cx="8045450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pic>
        <p:nvPicPr>
          <p:cNvPr id="9" name="Picture 4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100" y="2624138"/>
            <a:ext cx="1489075" cy="1163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362200" y="3048000"/>
            <a:ext cx="6451601" cy="1470025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j-ea"/>
                <a:cs typeface="+mj-cs"/>
              </a:rPr>
              <a:t>Message Frame Template</a:t>
            </a:r>
            <a:endParaRPr kumimoji="0" lang="en-US" sz="36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433763" y="4038600"/>
            <a:ext cx="5303837" cy="685800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20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entury Gothic" pitchFamily="34" charset="0"/>
              </a:rPr>
              <a:t>Communication Line of Business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entury Gothic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20050" cy="9144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Message Frame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091915-D8D7-47D9-A13E-0ABE031D069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1219200"/>
          <a:ext cx="8229600" cy="5089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638550" y="3352800"/>
            <a:ext cx="2009775" cy="866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Tx/>
              <a:buFontTx/>
              <a:buNone/>
            </a:pP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Project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09600" y="1066800"/>
          <a:ext cx="79248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447800"/>
                <a:gridCol w="2514600"/>
                <a:gridCol w="23622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Century Gothic" pitchFamily="34" charset="0"/>
                        </a:rPr>
                        <a:t>Message Point</a:t>
                      </a:r>
                      <a:endParaRPr lang="en-US" sz="1400" b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Century Gothic" pitchFamily="34" charset="0"/>
                        </a:rPr>
                        <a:t>Key Words</a:t>
                      </a:r>
                      <a:endParaRPr lang="en-US" sz="1400" b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Century Gothic" pitchFamily="34" charset="0"/>
                        </a:rPr>
                        <a:t>Key Phrases</a:t>
                      </a:r>
                      <a:endParaRPr lang="en-US" sz="1400" b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Century Gothic" pitchFamily="34" charset="0"/>
                        </a:rPr>
                        <a:t>Facts &amp; Examples</a:t>
                      </a:r>
                      <a:endParaRPr lang="en-US" sz="1400" b="0" dirty="0">
                        <a:latin typeface="Century Gothic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(Challenge)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7475" marR="0" lvl="2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(Solution)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indent="-112713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(Approach)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MS PGothic" pitchFamily="34" charset="-128"/>
                        <a:cs typeface="Ariai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lvl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9063" marR="0" lvl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9063" marR="0" lvl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entury Gothic" pitchFamily="34" charset="0"/>
                        </a:rPr>
                        <a:t>(Result)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MS PGothic" pitchFamily="34" charset="-128"/>
                        <a:cs typeface="Ariai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lvl="0" indent="-119063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en-US" sz="1100" i="0" kern="1200" dirty="0" smtClean="0">
                        <a:solidFill>
                          <a:schemeClr val="tx1"/>
                        </a:solidFill>
                        <a:latin typeface="Century Gothic" pitchFamily="34" charset="0"/>
                        <a:ea typeface="MS PGothic" pitchFamily="34" charset="-128"/>
                        <a:cs typeface="Ariai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US" sz="1100" i="0" dirty="0" smtClean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87DE4-1242-445D-B184-9752CFD89D6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Rectangle 23"/>
          <p:cNvSpPr txBox="1">
            <a:spLocks noChangeArrowheads="1"/>
          </p:cNvSpPr>
          <p:nvPr/>
        </p:nvSpPr>
        <p:spPr bwMode="auto">
          <a:xfrm>
            <a:off x="533400" y="304800"/>
            <a:ext cx="8020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entury Gothic" pitchFamily="34" charset="0"/>
                <a:ea typeface="+mj-ea"/>
                <a:cs typeface="+mj-cs"/>
              </a:rPr>
              <a:t>Message Grid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85B4"/>
      </a:dk2>
      <a:lt2>
        <a:srgbClr val="565656"/>
      </a:lt2>
      <a:accent1>
        <a:srgbClr val="A5A5A5"/>
      </a:accent1>
      <a:accent2>
        <a:srgbClr val="58A618"/>
      </a:accent2>
      <a:accent3>
        <a:srgbClr val="FFFFFF"/>
      </a:accent3>
      <a:accent4>
        <a:srgbClr val="000000"/>
      </a:accent4>
      <a:accent5>
        <a:srgbClr val="CFCFCF"/>
      </a:accent5>
      <a:accent6>
        <a:srgbClr val="4F9615"/>
      </a:accent6>
      <a:hlink>
        <a:srgbClr val="005BAE"/>
      </a:hlink>
      <a:folHlink>
        <a:srgbClr val="F95F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 2" pitchFamily="18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2"/>
          </a:buClr>
          <a:buSzTx/>
          <a:buFont typeface="Wingdings 2" pitchFamily="18" charset="2"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85B4"/>
        </a:dk2>
        <a:lt2>
          <a:srgbClr val="565656"/>
        </a:lt2>
        <a:accent1>
          <a:srgbClr val="A5A5A5"/>
        </a:accent1>
        <a:accent2>
          <a:srgbClr val="58A618"/>
        </a:accent2>
        <a:accent3>
          <a:srgbClr val="FFFFFF"/>
        </a:accent3>
        <a:accent4>
          <a:srgbClr val="000000"/>
        </a:accent4>
        <a:accent5>
          <a:srgbClr val="CFCFCF"/>
        </a:accent5>
        <a:accent6>
          <a:srgbClr val="4F9615"/>
        </a:accent6>
        <a:hlink>
          <a:srgbClr val="005BAE"/>
        </a:hlink>
        <a:folHlink>
          <a:srgbClr val="F95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19322</TotalTime>
  <Words>82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Message Frame </vt:lpstr>
      <vt:lpstr>Slide 3</vt:lpstr>
    </vt:vector>
  </TitlesOfParts>
  <Company>NetApp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Vicky Cavanaugh</dc:creator>
  <cp:lastModifiedBy>rbrown</cp:lastModifiedBy>
  <cp:revision>253</cp:revision>
  <dcterms:created xsi:type="dcterms:W3CDTF">2007-11-29T22:14:11Z</dcterms:created>
  <dcterms:modified xsi:type="dcterms:W3CDTF">2011-01-20T21:05:28Z</dcterms:modified>
</cp:coreProperties>
</file>