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4.xml" ContentType="application/vnd.openxmlformats-officedocument.theme+xml"/>
  <Override PartName="/ppt/theme/theme1.xml" ContentType="application/vnd.openxmlformats-officedocument.them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2" r:id="rId4"/>
    <p:sldMasterId id="2147483653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</p:sldIdLst>
  <p:sldSz cy="6858000" cx="9144000"/>
  <p:notesSz cy="9926625" cx="6662725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theme/theme2.xml" Type="http://schemas.openxmlformats.org/officeDocument/2006/relationships/theme" Id="rId1"/><Relationship Target="slides/slide4.xml" Type="http://schemas.openxmlformats.org/officeDocument/2006/relationships/slide" Id="rId10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1"/><Relationship Target="tableStyles.xml" Type="http://schemas.openxmlformats.org/officeDocument/2006/relationships/tableStyles" Id="rId3"/><Relationship Target="slides/slide3.xml" Type="http://schemas.openxmlformats.org/officeDocument/2006/relationships/slide" Id="rId9"/><Relationship Target="notesMasters/notesMaster1.xml" Type="http://schemas.openxmlformats.org/officeDocument/2006/relationships/notesMaster" Id="rId6"/><Relationship Target="slideMasters/slideMaster2.xml" Type="http://schemas.openxmlformats.org/officeDocument/2006/relationships/slideMaster" Id="rId5"/><Relationship Target="slides/slide2.xml" Type="http://schemas.openxmlformats.org/officeDocument/2006/relationships/slide" Id="rId8"/><Relationship Target="slides/slide1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4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 txBox="1"/>
          <p:nvPr>
            <p:ph idx="2" type="hdr"/>
          </p:nvPr>
        </p:nvSpPr>
        <p:spPr>
          <a:xfrm>
            <a:off y="0" x="0"/>
            <a:ext cy="496886" cx="2887661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defRPr strike="noStrike" u="none" b="0" cap="none" baseline="0" sz="1200" i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3" name="Shape 3"/>
          <p:cNvSpPr txBox="1"/>
          <p:nvPr>
            <p:ph idx="10" type="dt"/>
          </p:nvPr>
        </p:nvSpPr>
        <p:spPr>
          <a:xfrm>
            <a:off y="0" x="3773487"/>
            <a:ext cy="496886" cx="2887661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defRPr strike="noStrike" u="none" b="0" cap="none" baseline="0" sz="1200" i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4" name="Shape 4"/>
          <p:cNvSpPr/>
          <p:nvPr>
            <p:ph idx="3" type="sldImg"/>
          </p:nvPr>
        </p:nvSpPr>
        <p:spPr>
          <a:xfrm>
            <a:off y="744537" x="849312"/>
            <a:ext cy="3722686" cx="49657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solidFill>
            <a:srgbClr val="FFFFFF"/>
          </a:solidFill>
          <a:ln w="9525" cap="rnd">
            <a:solidFill>
              <a:srgbClr val="000000"/>
            </a:solidFill>
            <a:prstDash val="solid"/>
            <a:miter/>
            <a:headEnd w="med" len="med" type="none"/>
            <a:tailEnd w="med" len="med" type="none"/>
          </a:ln>
        </p:spPr>
      </p:sp>
      <p:sp>
        <p:nvSpPr>
          <p:cNvPr id="5" name="Shape 5"/>
          <p:cNvSpPr txBox="1"/>
          <p:nvPr>
            <p:ph idx="1" type="body"/>
          </p:nvPr>
        </p:nvSpPr>
        <p:spPr>
          <a:xfrm>
            <a:off y="4714875" x="666750"/>
            <a:ext cy="4467224" cx="53292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6" name="Shape 6"/>
          <p:cNvSpPr txBox="1"/>
          <p:nvPr>
            <p:ph idx="11" type="ftr"/>
          </p:nvPr>
        </p:nvSpPr>
        <p:spPr>
          <a:xfrm>
            <a:off y="9428161" x="0"/>
            <a:ext cy="496886" cx="2887661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defRPr strike="noStrike" u="none" b="0" cap="none" baseline="0" sz="1200" i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y="9428161" x="3773487"/>
            <a:ext cy="496886" cx="2887661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marR="0" indent="0" marL="0">
              <a:defRPr strike="noStrike" u="none" b="0" cap="none" baseline="0" sz="1200" i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6" name="Shape 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" name="Shape 57"/>
          <p:cNvSpPr txBox="1"/>
          <p:nvPr>
            <p:ph idx="1" type="body"/>
          </p:nvPr>
        </p:nvSpPr>
        <p:spPr>
          <a:xfrm>
            <a:off y="4714875" x="666750"/>
            <a:ext cy="4467224" cx="5329237"/>
          </a:xfrm>
          <a:prstGeom prst="rect">
            <a:avLst/>
          </a:prstGeom>
        </p:spPr>
        <p:txBody>
          <a:bodyPr bIns="91425" rIns="91425" lIns="91425" tIns="91425" anchor="ctr" anchorCtr="0">
            <a:spAutoFit/>
          </a:bodyPr>
          <a:lstStyle/>
          <a:p/>
        </p:txBody>
      </p:sp>
      <p:sp>
        <p:nvSpPr>
          <p:cNvPr id="58" name="Shape 58"/>
          <p:cNvSpPr/>
          <p:nvPr>
            <p:ph idx="2" type="sldImg"/>
          </p:nvPr>
        </p:nvSpPr>
        <p:spPr>
          <a:xfrm>
            <a:off y="744537" x="849312"/>
            <a:ext cy="3722686" cx="49657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2" name="Shape 1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y="739775" x="854075"/>
            <a:ext cy="3729036" cx="49720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y="4716462" x="369887"/>
            <a:ext cy="4470399" cx="5994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>
              <a:buNone/>
            </a:pPr>
            <a:r>
              <a:rPr strike="noStrike" u="none" b="0" cap="none" baseline="0" sz="1600" lang="en-US" i="0"/>
              <a:t>
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2" name="Shape 1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3" name="Shape 173"/>
          <p:cNvSpPr/>
          <p:nvPr>
            <p:ph idx="2" type="sldImg"/>
          </p:nvPr>
        </p:nvSpPr>
        <p:spPr>
          <a:xfrm>
            <a:off y="739775" x="854075"/>
            <a:ext cy="3729036" cx="49720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4" name="Shape 174"/>
          <p:cNvSpPr txBox="1"/>
          <p:nvPr>
            <p:ph idx="1" type="body"/>
          </p:nvPr>
        </p:nvSpPr>
        <p:spPr>
          <a:xfrm>
            <a:off y="4716462" x="369887"/>
            <a:ext cy="4470399" cx="5994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>
              <a:buNone/>
            </a:pPr>
            <a:r>
              <a:rPr strike="noStrike" u="none" b="0" cap="none" baseline="0" sz="1600" lang="en-US" i="0"/>
              <a:t>
</a:t>
            </a:r>
          </a:p>
          <a:p>
            <a:pPr algn="l" rtl="0" lvl="0" marR="0" indent="228600" marL="0">
              <a:spcBef>
                <a:spcPts val="0"/>
              </a:spcBef>
              <a:spcAft>
                <a:spcPts val="80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1600" lang="en-US" i="0"/>
              <a:t>Question about the funding led to jump to the costs slides (see further pages)</a:t>
            </a:r>
          </a:p>
          <a:p>
            <a:r>
              <a:t/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3" name="Shape 1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4" name="Shape 18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spAutoFit/>
          </a:bodyPr>
          <a:lstStyle/>
          <a:p/>
        </p:txBody>
      </p:sp>
      <p:sp>
        <p:nvSpPr>
          <p:cNvPr id="185" name="Shape 185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67" name="Shape 2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8" name="Shape 268"/>
          <p:cNvSpPr/>
          <p:nvPr>
            <p:ph idx="2" type="sldImg"/>
          </p:nvPr>
        </p:nvSpPr>
        <p:spPr>
          <a:xfrm>
            <a:off y="739775" x="855662"/>
            <a:ext cy="3729000" cx="49718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69" name="Shape 269"/>
          <p:cNvSpPr txBox="1"/>
          <p:nvPr>
            <p:ph idx="1" type="body"/>
          </p:nvPr>
        </p:nvSpPr>
        <p:spPr>
          <a:xfrm>
            <a:off y="4716462" x="369887"/>
            <a:ext cy="4470300" cx="59961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rtl="0" lvl="0">
              <a:buNone/>
            </a:pPr>
            <a:r>
              <a:rPr strike="noStrike" u="none" b="0" cap="none" baseline="0" sz="1600" lang="en-US" i="0"/>
              <a:t>
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bg>
      <p:bgPr>
        <a:solidFill>
          <a:schemeClr val="lt1"/>
        </a:solidFill>
      </p:bgPr>
    </p:bg>
    <p:spTree>
      <p:nvGrpSpPr>
        <p:cNvPr id="14" name="Shape 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" type="body"/>
          </p:nvPr>
        </p:nvSpPr>
        <p:spPr>
          <a:xfrm>
            <a:off y="1600200" x="457200"/>
            <a:ext cy="4525961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rtl="0" indent="-177800" marL="74295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Arial"/>
              <a:buChar char="•"/>
              <a:defRPr sz="2800"/>
            </a:lvl2pPr>
            <a:lvl3pPr rtl="0" indent="-136525" marL="11430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Arial"/>
              <a:buChar char="•"/>
              <a:defRPr sz="2400"/>
            </a:lvl3pPr>
            <a:lvl4pPr rtl="0" indent="-152400" marL="16002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/>
            </a:lvl4pPr>
            <a:lvl5pPr rtl="0" indent="-152400" marL="20574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/>
            </a:lvl5pPr>
            <a:lvl6pPr rtl="0" indent="-107950" marL="251460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rtl="0" indent="-107950" marL="297180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rtl="0" indent="-107950" marL="342900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rtl="0" indent="-107950" marL="388620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0" type="dt"/>
          </p:nvPr>
        </p:nvSpPr>
        <p:spPr>
          <a:xfrm>
            <a:off y="6245225" x="457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defRPr strike="noStrike" u="none" b="0" cap="none" baseline="0" sz="1400" i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1" type="ftr"/>
          </p:nvPr>
        </p:nvSpPr>
        <p:spPr>
          <a:xfrm>
            <a:off y="6245225" x="3124200"/>
            <a:ext cy="476249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marR="0" indent="0" marL="0">
              <a:defRPr strike="noStrike" u="none" b="0" cap="none" baseline="0" sz="1400" i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y="6245225" x="6553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defRPr strike="noStrike" u="none" b="0" cap="none" baseline="0" sz="1400" i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bg>
      <p:bgPr>
        <a:solidFill>
          <a:schemeClr val="lt1"/>
        </a:solidFill>
      </p:bgPr>
    </p:bg>
    <p:spTree>
      <p:nvGrpSpPr>
        <p:cNvPr id="20" name="Shape 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y="404812" x="4067175"/>
            <a:ext cy="922337" cx="418623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y="3573462" x="5364162"/>
            <a:ext cy="1401762" cx="332263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rtl="0" indent="-177800" marL="74295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Arial"/>
              <a:buChar char="•"/>
              <a:defRPr sz="2800"/>
            </a:lvl2pPr>
            <a:lvl3pPr rtl="0" indent="-136525" marL="11430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Arial"/>
              <a:buChar char="•"/>
              <a:defRPr sz="2400"/>
            </a:lvl3pPr>
            <a:lvl4pPr rtl="0" indent="-152400" marL="16002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/>
            </a:lvl4pPr>
            <a:lvl5pPr rtl="0" indent="-152400" marL="20574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/>
            </a:lvl5pPr>
            <a:lvl6pPr rtl="0" indent="-107950" marL="251460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rtl="0" indent="-107950" marL="297180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rtl="0" indent="-107950" marL="342900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rtl="0" indent="-107950" marL="388620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0" type="dt"/>
          </p:nvPr>
        </p:nvSpPr>
        <p:spPr>
          <a:xfrm>
            <a:off y="6245225" x="457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defRPr strike="noStrike" u="none" b="0" cap="none" baseline="0" sz="1400" i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1" type="ftr"/>
          </p:nvPr>
        </p:nvSpPr>
        <p:spPr>
          <a:xfrm>
            <a:off y="6245225" x="3124200"/>
            <a:ext cy="476249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marR="0" indent="0" marL="0">
              <a:defRPr strike="noStrike" u="none" b="0" cap="none" baseline="0" sz="1400" i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y="6245225" x="6553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defRPr strike="noStrike" u="none" b="0" cap="none" baseline="0" sz="1400" i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ObjAndTx" type="twoObjAndTx">
  <p:cSld name="twoObjAndTx">
    <p:bg>
      <p:bgPr>
        <a:solidFill>
          <a:schemeClr val="lt1"/>
        </a:solidFill>
      </p:bgPr>
    </p:bg>
    <p:spTree>
      <p:nvGrpSpPr>
        <p:cNvPr id="26" name="Shape 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y="0" x="468312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y="1600200" x="457200"/>
            <a:ext cy="4525961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rtl="0" indent="-177800" marL="74295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Arial"/>
              <a:buChar char="•"/>
              <a:defRPr sz="2800"/>
            </a:lvl2pPr>
            <a:lvl3pPr rtl="0" indent="-136525" marL="11430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Arial"/>
              <a:buChar char="•"/>
              <a:defRPr sz="2400"/>
            </a:lvl3pPr>
            <a:lvl4pPr rtl="0" indent="-152400" marL="16002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/>
            </a:lvl4pPr>
            <a:lvl5pPr rtl="0" indent="-152400" marL="20574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/>
            </a:lvl5pPr>
            <a:lvl6pPr rtl="0" indent="-107950" marL="251460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rtl="0" indent="-107950" marL="297180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rtl="0" indent="-107950" marL="342900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rtl="0" indent="-107950" marL="388620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0" type="dt"/>
          </p:nvPr>
        </p:nvSpPr>
        <p:spPr>
          <a:xfrm>
            <a:off y="6245225" x="457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defRPr strike="noStrike" u="none" b="0" cap="none" baseline="0" sz="1400" i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1" type="ftr"/>
          </p:nvPr>
        </p:nvSpPr>
        <p:spPr>
          <a:xfrm>
            <a:off y="6245225" x="3124200"/>
            <a:ext cy="476249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marR="0" indent="0" marL="0">
              <a:defRPr strike="noStrike" u="none" b="0" cap="none" baseline="0" sz="1400" i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y="6245225" x="6553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defRPr strike="noStrike" u="none" b="0" cap="none" baseline="0" sz="1400" i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bg>
      <p:bgPr>
        <a:solidFill>
          <a:schemeClr val="lt1"/>
        </a:solidFill>
      </p:bgPr>
    </p:bg>
    <p:spTree>
      <p:nvGrpSpPr>
        <p:cNvPr id="43" name="Shape 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" name="Shape 44"/>
          <p:cNvSpPr txBox="1"/>
          <p:nvPr>
            <p:ph idx="1" type="body"/>
          </p:nvPr>
        </p:nvSpPr>
        <p:spPr>
          <a:xfrm>
            <a:off y="1600200" x="457200"/>
            <a:ext cy="4421187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 indent="-177800" marL="74295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Arial"/>
              <a:buChar char="•"/>
              <a:defRPr sz="2800"/>
            </a:lvl2pPr>
            <a:lvl3pPr rtl="0" indent="-136525" marL="11430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Arial"/>
              <a:buChar char="•"/>
              <a:defRPr sz="2400"/>
            </a:lvl3pPr>
            <a:lvl4pPr rtl="0" indent="-152400" marL="16002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/>
            </a:lvl4pPr>
            <a:lvl5pPr rtl="0" indent="-152400" marL="20574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/>
            </a:lvl5pPr>
            <a:lvl6pPr rtl="0" indent="-107950" marL="251460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rtl="0" indent="-107950" marL="297180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rtl="0" indent="-107950" marL="342900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rtl="0" indent="-107950" marL="388620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0" type="dt"/>
          </p:nvPr>
        </p:nvSpPr>
        <p:spPr>
          <a:xfrm>
            <a:off y="6245225" x="457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defRPr strike="noStrike" u="none" b="0" cap="none" baseline="0" sz="1400" i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11" type="ftr"/>
          </p:nvPr>
        </p:nvSpPr>
        <p:spPr>
          <a:xfrm>
            <a:off y="6245225" x="3124200"/>
            <a:ext cy="476249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marR="0" indent="0" marL="0">
              <a:defRPr strike="noStrike" u="none" b="0" cap="none" baseline="0" sz="1400" i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y="6245225" x="6553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defRPr strike="noStrike" u="none" b="0" cap="none" baseline="0" sz="1400" i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48" name="Shape 48"/>
          <p:cNvSpPr txBox="1"/>
          <p:nvPr>
            <p:ph type="title"/>
          </p:nvPr>
        </p:nvSpPr>
        <p:spPr>
          <a:xfrm>
            <a:off y="0" x="2555875"/>
            <a:ext cy="1557337" cx="403224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theme/theme1.xml" Type="http://schemas.openxmlformats.org/officeDocument/2006/relationships/theme" Id="rId4"/><Relationship Target="../slideLayouts/slideLayout3.xml" Type="http://schemas.openxmlformats.org/officeDocument/2006/relationships/slideLayout" Id="rId3"/></Relationships>
</file>

<file path=ppt/slideMasters/_rels/slideMaster2.xml.rels><?xml version="1.0" encoding="UTF-8" standalone="yes"?><Relationships xmlns="http://schemas.openxmlformats.org/package/2006/relationships"><Relationship Target="../media/image04.jpg" Type="http://schemas.openxmlformats.org/officeDocument/2006/relationships/image" Id="rId2"/><Relationship Target="../media/image02.jpg" Type="http://schemas.openxmlformats.org/officeDocument/2006/relationships/image" Id="rId1"/><Relationship Target="../media/image03.jpg" Type="http://schemas.openxmlformats.org/officeDocument/2006/relationships/image" Id="rId4"/><Relationship Target="../media/image00.png" Type="http://schemas.openxmlformats.org/officeDocument/2006/relationships/image" Id="rId3"/><Relationship Target="../slideLayouts/slideLayout4.xml" Type="http://schemas.openxmlformats.org/officeDocument/2006/relationships/slideLayout" Id="rId6"/><Relationship Target="../media/image01.jpg" Type="http://schemas.openxmlformats.org/officeDocument/2006/relationships/image" Id="rId5"/><Relationship Target="../theme/theme3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" type="body"/>
          </p:nvPr>
        </p:nvSpPr>
        <p:spPr>
          <a:xfrm>
            <a:off y="1600200" x="457200"/>
            <a:ext cy="4525961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120650" mar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trike="noStrike" u="none" b="0" cap="none" baseline="0" sz="32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marR="0" indent="-177800" marL="74295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Arial"/>
              <a:buChar char="•"/>
              <a:defRPr strike="noStrike" u="none" b="0" cap="none" baseline="0" sz="2800" i="0"/>
            </a:lvl2pPr>
            <a:lvl3pPr algn="l" rtl="0" marR="0" indent="-136525" marL="11430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Arial"/>
              <a:buChar char="•"/>
              <a:defRPr strike="noStrike" u="none" b="0" cap="none" baseline="0" sz="2400" i="0"/>
            </a:lvl3pPr>
            <a:lvl4pPr algn="l" rtl="0" marR="0" indent="-152400" marL="16002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trike="noStrike" u="none" b="0" cap="none" baseline="0" sz="2000" i="0"/>
            </a:lvl4pPr>
            <a:lvl5pPr algn="l" rtl="0" marR="0" indent="-152400" marL="20574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trike="noStrike" u="none" b="0" cap="none" baseline="0" sz="2000" i="0"/>
            </a:lvl5pPr>
            <a:lvl6pPr algn="l" rtl="0" marR="0" indent="-107950" marL="251460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trike="noStrike" u="none" b="0" cap="none" baseline="0" sz="32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marR="0" indent="-107950" marL="297180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trike="noStrike" u="none" b="0" cap="none" baseline="0" sz="32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marR="0" indent="-107950" marL="342900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trike="noStrike" u="none" b="0" cap="none" baseline="0" sz="32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marR="0" indent="-107950" marL="388620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trike="noStrike" u="none" b="0" cap="none" baseline="0" sz="32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0" type="dt"/>
          </p:nvPr>
        </p:nvSpPr>
        <p:spPr>
          <a:xfrm>
            <a:off y="6245225" x="457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defRPr strike="noStrike" u="none" b="0" cap="none" baseline="0" sz="1400" i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1" type="ftr"/>
          </p:nvPr>
        </p:nvSpPr>
        <p:spPr>
          <a:xfrm>
            <a:off y="6245225" x="3124200"/>
            <a:ext cy="476249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marR="0" indent="0" marL="0">
              <a:defRPr strike="noStrike" u="none" b="0" cap="none" baseline="0" sz="1400" i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y="6245225" x="6553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defRPr strike="noStrike" u="none" b="0" cap="none" baseline="0" sz="1400" i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 txBox="1"/>
          <p:nvPr>
            <p:ph idx="1" type="body"/>
          </p:nvPr>
        </p:nvSpPr>
        <p:spPr>
          <a:xfrm>
            <a:off y="1600200" x="457200"/>
            <a:ext cy="4421187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120650" mar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trike="noStrike" u="none" b="0" cap="none" baseline="0" sz="32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-177800" marL="74295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Arial"/>
              <a:buChar char="•"/>
              <a:defRPr strike="noStrike" u="none" b="0" cap="none" baseline="0" sz="2800" i="0"/>
            </a:lvl2pPr>
            <a:lvl3pPr algn="l" rtl="0" marR="0" indent="-136525" marL="11430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Arial"/>
              <a:buChar char="•"/>
              <a:defRPr strike="noStrike" u="none" b="0" cap="none" baseline="0" sz="2400" i="0"/>
            </a:lvl3pPr>
            <a:lvl4pPr algn="l" rtl="0" marR="0" indent="-152400" marL="16002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trike="noStrike" u="none" b="0" cap="none" baseline="0" sz="2000" i="0"/>
            </a:lvl4pPr>
            <a:lvl5pPr algn="l" rtl="0" marR="0" indent="-152400" marL="20574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trike="noStrike" u="none" b="0" cap="none" baseline="0" sz="2000" i="0"/>
            </a:lvl5pPr>
            <a:lvl6pPr algn="l" rtl="0" marR="0" indent="-107950" marL="251460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trike="noStrike" u="none" b="0" cap="none" baseline="0" sz="32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-107950" marL="297180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trike="noStrike" u="none" b="0" cap="none" baseline="0" sz="32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-107950" marL="342900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trike="noStrike" u="none" b="0" cap="none" baseline="0" sz="32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-107950" marL="388620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trike="noStrike" u="none" b="0" cap="none" baseline="0" sz="32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0" type="dt"/>
          </p:nvPr>
        </p:nvSpPr>
        <p:spPr>
          <a:xfrm>
            <a:off y="6245225" x="457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defRPr strike="noStrike" u="none" b="0" cap="none" baseline="0" sz="1400" i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35" name="Shape 35"/>
          <p:cNvSpPr txBox="1"/>
          <p:nvPr>
            <p:ph idx="11" type="ftr"/>
          </p:nvPr>
        </p:nvSpPr>
        <p:spPr>
          <a:xfrm>
            <a:off y="6245225" x="3124200"/>
            <a:ext cy="476249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marR="0" indent="0" marL="0">
              <a:defRPr strike="noStrike" u="none" b="0" cap="none" baseline="0" sz="1400" i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y="6245225" x="6553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defRPr strike="noStrike" u="none" b="0" cap="none" baseline="0" sz="1400" i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37" name="Shape 37"/>
          <p:cNvSpPr/>
          <p:nvPr/>
        </p:nvSpPr>
        <p:spPr>
          <a:xfrm>
            <a:off y="49211" x="34925"/>
            <a:ext cy="914399" cx="2233611"/>
          </a:xfrm>
          <a:prstGeom prst="rect">
            <a:avLst/>
          </a:prstGeom>
          <a:blipFill>
            <a:blip r:embed="rId1"/>
            <a:stretch>
              <a:fillRect/>
            </a:stretch>
          </a:blipFill>
        </p:spPr>
      </p:sp>
      <p:sp>
        <p:nvSpPr>
          <p:cNvPr id="38" name="Shape 38"/>
          <p:cNvSpPr/>
          <p:nvPr/>
        </p:nvSpPr>
        <p:spPr>
          <a:xfrm>
            <a:off y="5954712" x="323850"/>
            <a:ext cy="642936" cx="1331911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sp>
      <p:sp>
        <p:nvSpPr>
          <p:cNvPr id="39" name="Shape 39"/>
          <p:cNvSpPr/>
          <p:nvPr/>
        </p:nvSpPr>
        <p:spPr>
          <a:xfrm>
            <a:off y="6308725" x="8388350"/>
            <a:ext cy="438150" cx="62865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40" name="Shape 40"/>
          <p:cNvSpPr txBox="1"/>
          <p:nvPr>
            <p:ph type="title"/>
          </p:nvPr>
        </p:nvSpPr>
        <p:spPr>
          <a:xfrm>
            <a:off y="0" x="2555875"/>
            <a:ext cy="1557337" cx="403224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trike="noStrike" u="none" b="0" cap="none" baseline="0" sz="4000" i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trike="noStrike" u="none" b="0" cap="none" baseline="0" sz="4000" i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trike="noStrike" u="none" b="0" cap="none" baseline="0" sz="4000" i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trike="noStrike" u="none" b="0" cap="none" baseline="0" sz="4000" i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trike="noStrike" u="none" b="0" cap="none" baseline="0" sz="4000" i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trike="noStrike" u="none" b="0" cap="none" baseline="0" sz="4000" i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trike="noStrike" u="none" b="0" cap="none" baseline="0" sz="4000" i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trike="noStrike" u="none" b="0" cap="none" baseline="0" sz="4000" i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trike="noStrike" u="none" b="0" cap="none" baseline="0" sz="4000" i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Shape 41"/>
          <p:cNvSpPr/>
          <p:nvPr/>
        </p:nvSpPr>
        <p:spPr>
          <a:xfrm>
            <a:off y="44450" x="7451725"/>
            <a:ext cy="727074" cx="1692274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42" name="Shape 42"/>
          <p:cNvSpPr/>
          <p:nvPr/>
        </p:nvSpPr>
        <p:spPr>
          <a:xfrm>
            <a:off y="6551612" x="466725"/>
            <a:ext cy="261936" cx="1584324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51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4.xml" Type="http://schemas.openxmlformats.org/officeDocument/2006/relationships/slideLayout" Id="rId1"/><Relationship Target="../media/image05.pn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3.xml" Type="http://schemas.openxmlformats.org/officeDocument/2006/relationships/slideLayout" Id="rId1"/><Relationship Target="../media/image06.jpg" Type="http://schemas.openxmlformats.org/officeDocument/2006/relationships/image" Id="rId4"/><Relationship Target="../media/image08.jpg" Type="http://schemas.openxmlformats.org/officeDocument/2006/relationships/image" Id="rId3"/><Relationship Target="../media/image07.jpg" Type="http://schemas.openxmlformats.org/officeDocument/2006/relationships/image" Id="rId5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 txBox="1"/>
          <p:nvPr/>
        </p:nvSpPr>
        <p:spPr>
          <a:xfrm>
            <a:off y="6577012" x="6516687"/>
            <a:ext cy="228600" cx="1563600"/>
          </a:xfrm>
          <a:prstGeom prst="rect">
            <a:avLst/>
          </a:prstGeom>
          <a:noFill/>
          <a:ln>
            <a:noFill/>
          </a:ln>
        </p:spPr>
        <p:txBody>
          <a:bodyPr bIns="45675" rIns="91375" lIns="91375" tIns="45675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9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Update 7 </a:t>
            </a:r>
            <a:r>
              <a:rPr sz="9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Jan</a:t>
            </a:r>
            <a:r>
              <a:rPr strike="noStrike" u="none" b="0" cap="none" baseline="0" sz="9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201</a:t>
            </a:r>
            <a:r>
              <a:rPr sz="9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FL-CA</a:t>
            </a:r>
          </a:p>
        </p:txBody>
      </p:sp>
      <p:sp>
        <p:nvSpPr>
          <p:cNvPr id="51" name="Shape 51"/>
          <p:cNvSpPr txBox="1"/>
          <p:nvPr/>
        </p:nvSpPr>
        <p:spPr>
          <a:xfrm>
            <a:off y="4364037" x="4427537"/>
            <a:ext cy="1512886" cx="3457574"/>
          </a:xfrm>
          <a:prstGeom prst="rect">
            <a:avLst/>
          </a:prstGeom>
          <a:noFill/>
          <a:ln>
            <a:noFill/>
          </a:ln>
        </p:spPr>
        <p:txBody>
          <a:bodyPr bIns="45675" rIns="91375" lIns="91375" tIns="45675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FROM VISION TO </a:t>
            </a:r>
            <a:r>
              <a:rPr b="1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</a:t>
            </a:r>
            <a:r>
              <a:rPr strike="noStrike" u="none" b="1" cap="none" baseline="0" sz="1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NOVACTIONS</a:t>
            </a:r>
          </a:p>
          <a:p>
            <a:r>
              <a:t/>
            </a:r>
          </a:p>
          <a:p>
            <a:r>
              <a:t/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400" lang="en-US" i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Experience Innovation </a:t>
            </a:r>
            <a:r>
              <a:rPr b="1" lang="en-US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  <a:r>
              <a:rPr strike="noStrike" u="none" b="1" cap="none" baseline="0" sz="1400" lang="en-US" i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evelopment Path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Collaborator :</a:t>
            </a: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...</a:t>
            </a:r>
          </a:p>
        </p:txBody>
      </p:sp>
      <p:sp>
        <p:nvSpPr>
          <p:cNvPr id="52" name="Shape 52"/>
          <p:cNvSpPr/>
          <p:nvPr/>
        </p:nvSpPr>
        <p:spPr>
          <a:xfrm>
            <a:off y="0" x="0"/>
            <a:ext cy="981074" cx="26273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bIns="45700" rIns="91425" lIns="91425" tIns="45700" anchor="ctr" anchorCtr="0">
            <a:spAutoFit/>
          </a:bodyPr>
          <a:lstStyle/>
          <a:p/>
        </p:txBody>
      </p:sp>
      <p:sp>
        <p:nvSpPr>
          <p:cNvPr id="53" name="Shape 53"/>
          <p:cNvSpPr/>
          <p:nvPr/>
        </p:nvSpPr>
        <p:spPr>
          <a:xfrm>
            <a:off y="0" x="6516687"/>
            <a:ext cy="981074" cx="26273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bIns="45700" rIns="91425" lIns="91425" tIns="45700" anchor="ctr" anchorCtr="0">
            <a:spAutoFit/>
          </a:bodyPr>
          <a:lstStyle/>
          <a:p/>
        </p:txBody>
      </p:sp>
      <p:sp>
        <p:nvSpPr>
          <p:cNvPr id="54" name="Shape 54"/>
          <p:cNvSpPr/>
          <p:nvPr/>
        </p:nvSpPr>
        <p:spPr>
          <a:xfrm>
            <a:off y="6524625" x="250825"/>
            <a:ext cy="333374" cx="2017711"/>
          </a:xfrm>
          <a:prstGeom prst="rect">
            <a:avLst/>
          </a:prstGeom>
          <a:solidFill>
            <a:schemeClr val="lt1"/>
          </a:solidFill>
          <a:ln w="9525" cap="rnd">
            <a:solidFill>
              <a:schemeClr val="lt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spAutoFit/>
          </a:bodyPr>
          <a:lstStyle/>
          <a:p/>
        </p:txBody>
      </p:sp>
      <p:sp>
        <p:nvSpPr>
          <p:cNvPr id="55" name="Shape 55"/>
          <p:cNvSpPr/>
          <p:nvPr/>
        </p:nvSpPr>
        <p:spPr>
          <a:xfrm>
            <a:off y="695038" x="1155429"/>
            <a:ext cy="2088536" cx="745014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9" name="Shape 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0" name="Shape 60"/>
          <p:cNvSpPr/>
          <p:nvPr/>
        </p:nvSpPr>
        <p:spPr>
          <a:xfrm>
            <a:off y="1125537" x="2411411"/>
            <a:ext cy="647700" cx="935037"/>
          </a:xfrm>
          <a:prstGeom prst="homePlate">
            <a:avLst>
              <a:gd fmla="val 50000" name="adj"/>
            </a:avLst>
          </a:prstGeom>
          <a:solidFill>
            <a:srgbClr val="33CCCC"/>
          </a:solidFill>
          <a:ln>
            <a:noFill/>
          </a:ln>
        </p:spPr>
        <p:txBody>
          <a:bodyPr bIns="45475" rIns="90975" lIns="90975" tIns="45475" anchor="ctr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61" name="Shape 61"/>
          <p:cNvSpPr/>
          <p:nvPr/>
        </p:nvSpPr>
        <p:spPr>
          <a:xfrm>
            <a:off y="1125537" x="4572000"/>
            <a:ext cy="647700" cx="1295400"/>
          </a:xfrm>
          <a:prstGeom prst="homePlate">
            <a:avLst>
              <a:gd fmla="val 50000" name="adj"/>
            </a:avLst>
          </a:prstGeom>
          <a:solidFill>
            <a:srgbClr val="33CCCC"/>
          </a:solidFill>
          <a:ln>
            <a:noFill/>
          </a:ln>
        </p:spPr>
        <p:txBody>
          <a:bodyPr bIns="45475" rIns="90975" lIns="90975" tIns="45475" anchor="ctr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</a:p>
        </p:txBody>
      </p:sp>
      <p:sp>
        <p:nvSpPr>
          <p:cNvPr id="62" name="Shape 62"/>
          <p:cNvSpPr/>
          <p:nvPr/>
        </p:nvSpPr>
        <p:spPr>
          <a:xfrm>
            <a:off y="1125537" x="6083300"/>
            <a:ext cy="647700" cx="1296986"/>
          </a:xfrm>
          <a:prstGeom prst="homePlate">
            <a:avLst>
              <a:gd fmla="val 50000" name="adj"/>
            </a:avLst>
          </a:prstGeom>
          <a:solidFill>
            <a:srgbClr val="33CCCC"/>
          </a:solidFill>
          <a:ln>
            <a:noFill/>
          </a:ln>
        </p:spPr>
        <p:txBody>
          <a:bodyPr bIns="45475" rIns="90975" lIns="90975" tIns="45475" anchor="ctr" anchorCtr="0">
            <a:spAutoFit/>
          </a:bodyPr>
          <a:lstStyle/>
          <a:p/>
        </p:txBody>
      </p:sp>
      <p:sp>
        <p:nvSpPr>
          <p:cNvPr id="63" name="Shape 63"/>
          <p:cNvSpPr/>
          <p:nvPr/>
        </p:nvSpPr>
        <p:spPr>
          <a:xfrm>
            <a:off y="1125537" x="7597775"/>
            <a:ext cy="647700" cx="1511299"/>
          </a:xfrm>
          <a:prstGeom prst="homePlate">
            <a:avLst>
              <a:gd fmla="val 50000" name="adj"/>
            </a:avLst>
          </a:prstGeom>
          <a:solidFill>
            <a:srgbClr val="FFFFCC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475" rIns="90975" lIns="90975" tIns="45475" anchor="ctr" anchorCtr="0">
            <a:spAutoFit/>
          </a:bodyPr>
          <a:lstStyle/>
          <a:p/>
        </p:txBody>
      </p:sp>
      <p:cxnSp>
        <p:nvCxnSpPr>
          <p:cNvPr id="64" name="Shape 64"/>
          <p:cNvCxnSpPr/>
          <p:nvPr/>
        </p:nvCxnSpPr>
        <p:spPr>
          <a:xfrm>
            <a:off y="1054100" x="144461"/>
            <a:ext cy="0" cx="8964612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triangle"/>
          </a:ln>
        </p:spPr>
      </p:cxnSp>
      <p:sp>
        <p:nvSpPr>
          <p:cNvPr id="65" name="Shape 65"/>
          <p:cNvSpPr txBox="1"/>
          <p:nvPr/>
        </p:nvSpPr>
        <p:spPr>
          <a:xfrm>
            <a:off y="4777825" x="6795949"/>
            <a:ext cy="336599" cx="1544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Communication</a:t>
            </a:r>
          </a:p>
        </p:txBody>
      </p:sp>
      <p:sp>
        <p:nvSpPr>
          <p:cNvPr id="66" name="Shape 66"/>
          <p:cNvSpPr txBox="1"/>
          <p:nvPr/>
        </p:nvSpPr>
        <p:spPr>
          <a:xfrm>
            <a:off y="6116586" x="7855973"/>
            <a:ext cy="336599" cx="8252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Ideas</a:t>
            </a:r>
          </a:p>
        </p:txBody>
      </p:sp>
      <p:cxnSp>
        <p:nvCxnSpPr>
          <p:cNvPr id="67" name="Shape 67"/>
          <p:cNvCxnSpPr/>
          <p:nvPr/>
        </p:nvCxnSpPr>
        <p:spPr>
          <a:xfrm>
            <a:off y="5516562" x="1771650"/>
            <a:ext cy="0" cx="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68" name="Shape 68"/>
          <p:cNvSpPr txBox="1"/>
          <p:nvPr/>
        </p:nvSpPr>
        <p:spPr>
          <a:xfrm>
            <a:off y="5756225" x="7741737"/>
            <a:ext cy="336599" cx="8847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600" lang="en-US" i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Vision</a:t>
            </a:r>
          </a:p>
        </p:txBody>
      </p:sp>
      <p:sp>
        <p:nvSpPr>
          <p:cNvPr id="69" name="Shape 69"/>
          <p:cNvSpPr txBox="1"/>
          <p:nvPr/>
        </p:nvSpPr>
        <p:spPr>
          <a:xfrm>
            <a:off y="5229225" x="6187249"/>
            <a:ext cy="373199" cx="3010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Engagement People level 1</a:t>
            </a:r>
          </a:p>
        </p:txBody>
      </p:sp>
      <p:sp>
        <p:nvSpPr>
          <p:cNvPr id="70" name="Shape 70"/>
          <p:cNvSpPr txBox="1"/>
          <p:nvPr/>
        </p:nvSpPr>
        <p:spPr>
          <a:xfrm>
            <a:off y="4978000" x="200038"/>
            <a:ext cy="336599" cx="8223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Results </a:t>
            </a:r>
          </a:p>
        </p:txBody>
      </p:sp>
      <p:sp>
        <p:nvSpPr>
          <p:cNvPr id="71" name="Shape 71"/>
          <p:cNvSpPr txBox="1"/>
          <p:nvPr/>
        </p:nvSpPr>
        <p:spPr>
          <a:xfrm>
            <a:off y="5314600" x="144634"/>
            <a:ext cy="581100" cx="1491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Organization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Changes</a:t>
            </a:r>
          </a:p>
        </p:txBody>
      </p:sp>
      <p:sp>
        <p:nvSpPr>
          <p:cNvPr id="72" name="Shape 72"/>
          <p:cNvSpPr txBox="1"/>
          <p:nvPr/>
        </p:nvSpPr>
        <p:spPr>
          <a:xfrm>
            <a:off y="688975" x="-36511"/>
            <a:ext cy="314400" cx="1295400"/>
          </a:xfrm>
          <a:prstGeom prst="rect">
            <a:avLst/>
          </a:prstGeom>
          <a:noFill/>
          <a:ln>
            <a:noFill/>
          </a:ln>
        </p:spPr>
        <p:txBody>
          <a:bodyPr bIns="43025" rIns="86050" lIns="86050" tIns="43025" anchor="t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z="1500" lang="en-US">
                <a:solidFill>
                  <a:schemeClr val="dk1"/>
                </a:solidFill>
              </a:rPr>
              <a:t>2XXX</a:t>
            </a:r>
          </a:p>
        </p:txBody>
      </p:sp>
      <p:sp>
        <p:nvSpPr>
          <p:cNvPr id="73" name="Shape 73"/>
          <p:cNvSpPr/>
          <p:nvPr/>
        </p:nvSpPr>
        <p:spPr>
          <a:xfrm>
            <a:off y="1125537" x="3419475"/>
            <a:ext cy="647700" cx="1008062"/>
          </a:xfrm>
          <a:prstGeom prst="homePlate">
            <a:avLst>
              <a:gd fmla="val 50000" name="adj"/>
            </a:avLst>
          </a:prstGeom>
          <a:solidFill>
            <a:srgbClr val="33CCCC"/>
          </a:solidFill>
          <a:ln>
            <a:noFill/>
          </a:ln>
        </p:spPr>
        <p:txBody>
          <a:bodyPr bIns="45475" rIns="90975" lIns="90975" tIns="45475" anchor="ctr" anchorCtr="0">
            <a:spAutoFit/>
          </a:bodyPr>
          <a:lstStyle/>
          <a:p/>
        </p:txBody>
      </p:sp>
      <p:sp>
        <p:nvSpPr>
          <p:cNvPr id="74" name="Shape 74"/>
          <p:cNvSpPr txBox="1"/>
          <p:nvPr/>
        </p:nvSpPr>
        <p:spPr>
          <a:xfrm>
            <a:off y="71625" x="2663562"/>
            <a:ext cy="677100" cx="4342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ctr" rtl="0" lvl="0">
              <a:buClr>
                <a:schemeClr val="dk1"/>
              </a:buClr>
              <a:buSzPct val="25000"/>
              <a:buFont typeface="Calibri"/>
              <a:buNone/>
            </a:pPr>
            <a:r>
              <a:rPr sz="1800" lang="en-US">
                <a:solidFill>
                  <a:schemeClr val="dk1"/>
                </a:solidFill>
              </a:rPr>
              <a:t>IN Talent Dev Path Log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z="18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INNOVATION LAPS POSITIONING 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sp>
        <p:nvSpPr>
          <p:cNvPr id="75" name="Shape 75"/>
          <p:cNvSpPr txBox="1"/>
          <p:nvPr/>
        </p:nvSpPr>
        <p:spPr>
          <a:xfrm>
            <a:off y="39686" x="107950"/>
            <a:ext cy="639900" cx="1772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sz="1200" lang="en-US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Exposure Steps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sz="1200" lang="en-US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Exposure Dynamic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sz="12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Scope</a:t>
            </a:r>
          </a:p>
        </p:txBody>
      </p:sp>
      <p:sp>
        <p:nvSpPr>
          <p:cNvPr id="76" name="Shape 76"/>
          <p:cNvSpPr/>
          <p:nvPr/>
        </p:nvSpPr>
        <p:spPr>
          <a:xfrm>
            <a:off y="1125537" x="250825"/>
            <a:ext cy="647700" cx="1008062"/>
          </a:xfrm>
          <a:prstGeom prst="homePlate">
            <a:avLst>
              <a:gd fmla="val 50000" name="adj"/>
            </a:avLst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475" rIns="90975" lIns="90975" tIns="45475" anchor="ctr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</a:p>
        </p:txBody>
      </p:sp>
      <p:cxnSp>
        <p:nvCxnSpPr>
          <p:cNvPr id="77" name="Shape 77"/>
          <p:cNvCxnSpPr/>
          <p:nvPr/>
        </p:nvCxnSpPr>
        <p:spPr>
          <a:xfrm rot="10800000" flipH="1">
            <a:off y="6453186" x="250825"/>
            <a:ext cy="215899" cx="360362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triangle"/>
          </a:ln>
        </p:spPr>
      </p:cxnSp>
      <p:cxnSp>
        <p:nvCxnSpPr>
          <p:cNvPr id="78" name="Shape 78"/>
          <p:cNvCxnSpPr/>
          <p:nvPr/>
        </p:nvCxnSpPr>
        <p:spPr>
          <a:xfrm rot="10800000" flipH="1">
            <a:off y="5661025" x="1187450"/>
            <a:ext cy="431799" cx="720724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triangle"/>
          </a:ln>
        </p:spPr>
      </p:cxnSp>
      <p:cxnSp>
        <p:nvCxnSpPr>
          <p:cNvPr id="79" name="Shape 79"/>
          <p:cNvCxnSpPr/>
          <p:nvPr/>
        </p:nvCxnSpPr>
        <p:spPr>
          <a:xfrm rot="10800000" flipH="1">
            <a:off y="4581524" x="2411411"/>
            <a:ext cy="647700" cx="1081086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triangle"/>
          </a:ln>
        </p:spPr>
      </p:cxnSp>
      <p:cxnSp>
        <p:nvCxnSpPr>
          <p:cNvPr id="80" name="Shape 80"/>
          <p:cNvCxnSpPr/>
          <p:nvPr/>
        </p:nvCxnSpPr>
        <p:spPr>
          <a:xfrm rot="10800000" flipH="1">
            <a:off y="3644899" x="3995737"/>
            <a:ext cy="647700" cx="1081086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triangle"/>
          </a:ln>
        </p:spPr>
      </p:cxnSp>
      <p:sp>
        <p:nvSpPr>
          <p:cNvPr id="81" name="Shape 81"/>
          <p:cNvSpPr txBox="1"/>
          <p:nvPr/>
        </p:nvSpPr>
        <p:spPr>
          <a:xfrm>
            <a:off y="4353137" x="6586737"/>
            <a:ext cy="336599" cx="20396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Engagement Level 2</a:t>
            </a:r>
          </a:p>
        </p:txBody>
      </p:sp>
      <p:cxnSp>
        <p:nvCxnSpPr>
          <p:cNvPr id="82" name="Shape 82"/>
          <p:cNvCxnSpPr/>
          <p:nvPr/>
        </p:nvCxnSpPr>
        <p:spPr>
          <a:xfrm rot="10800000" flipH="1">
            <a:off y="2205036" x="107950"/>
            <a:ext cy="4537074" cx="71436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triangle"/>
          </a:ln>
        </p:spPr>
      </p:cxnSp>
      <p:sp>
        <p:nvSpPr>
          <p:cNvPr id="83" name="Shape 83"/>
          <p:cNvSpPr txBox="1"/>
          <p:nvPr/>
        </p:nvSpPr>
        <p:spPr>
          <a:xfrm>
            <a:off y="6521450" x="7596186"/>
            <a:ext cy="336599" cx="15111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600" lang="en-US" i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Experience</a:t>
            </a:r>
          </a:p>
        </p:txBody>
      </p:sp>
      <p:cxnSp>
        <p:nvCxnSpPr>
          <p:cNvPr id="84" name="Shape 84"/>
          <p:cNvCxnSpPr/>
          <p:nvPr/>
        </p:nvCxnSpPr>
        <p:spPr>
          <a:xfrm>
            <a:off y="6742111" x="107950"/>
            <a:ext cy="0" cx="7272336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triangle"/>
          </a:ln>
        </p:spPr>
      </p:cxnSp>
      <p:sp>
        <p:nvSpPr>
          <p:cNvPr id="85" name="Shape 85"/>
          <p:cNvSpPr txBox="1"/>
          <p:nvPr/>
        </p:nvSpPr>
        <p:spPr>
          <a:xfrm rot="-5409625">
            <a:off y="2035042" x="-434968"/>
            <a:ext cy="336602" cx="150000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600" lang="en-US" i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Leadership</a:t>
            </a:r>
          </a:p>
        </p:txBody>
      </p:sp>
      <p:cxnSp>
        <p:nvCxnSpPr>
          <p:cNvPr id="86" name="Shape 86"/>
          <p:cNvCxnSpPr/>
          <p:nvPr/>
        </p:nvCxnSpPr>
        <p:spPr>
          <a:xfrm rot="10800000" flipH="1">
            <a:off y="3213100" x="5364162"/>
            <a:ext cy="215899" cx="360362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triangle"/>
          </a:ln>
        </p:spPr>
      </p:cxnSp>
      <p:sp>
        <p:nvSpPr>
          <p:cNvPr id="87" name="Shape 87"/>
          <p:cNvSpPr txBox="1"/>
          <p:nvPr/>
        </p:nvSpPr>
        <p:spPr>
          <a:xfrm>
            <a:off y="1268412" x="250825"/>
            <a:ext cy="365125" cx="8508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sz="900" lang="en-US">
                <a:solidFill>
                  <a:schemeClr val="dk1"/>
                </a:solidFill>
              </a:rPr>
              <a:t>Job Title</a:t>
            </a:r>
          </a:p>
        </p:txBody>
      </p:sp>
      <p:cxnSp>
        <p:nvCxnSpPr>
          <p:cNvPr id="88" name="Shape 88"/>
          <p:cNvCxnSpPr/>
          <p:nvPr/>
        </p:nvCxnSpPr>
        <p:spPr>
          <a:xfrm rot="10800000" flipH="1">
            <a:off y="2276475" x="6443662"/>
            <a:ext cy="504824" cx="936624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triangle"/>
          </a:ln>
        </p:spPr>
      </p:cxnSp>
      <p:sp>
        <p:nvSpPr>
          <p:cNvPr id="89" name="Shape 89"/>
          <p:cNvSpPr txBox="1"/>
          <p:nvPr/>
        </p:nvSpPr>
        <p:spPr>
          <a:xfrm>
            <a:off y="4292600" x="144634"/>
            <a:ext cy="733499" cx="1329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Knowledge 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Management</a:t>
            </a:r>
          </a:p>
          <a:p>
            <a:r>
              <a:t/>
            </a:r>
          </a:p>
        </p:txBody>
      </p:sp>
      <p:sp>
        <p:nvSpPr>
          <p:cNvPr id="90" name="Shape 90"/>
          <p:cNvSpPr txBox="1"/>
          <p:nvPr/>
        </p:nvSpPr>
        <p:spPr>
          <a:xfrm>
            <a:off y="1909943" x="636034"/>
            <a:ext cy="274499" cx="1021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1" sz="1200" lang="en-US">
                <a:solidFill>
                  <a:schemeClr val="dk1"/>
                </a:solidFill>
              </a:rPr>
              <a:t>Country 1</a:t>
            </a:r>
            <a:r>
              <a:rPr strike="noStrike" u="none" b="1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</p:txBody>
      </p:sp>
      <p:sp>
        <p:nvSpPr>
          <p:cNvPr id="91" name="Shape 91"/>
          <p:cNvSpPr txBox="1"/>
          <p:nvPr/>
        </p:nvSpPr>
        <p:spPr>
          <a:xfrm>
            <a:off y="1909943" x="2389149"/>
            <a:ext cy="274499" cx="9572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1" sz="1200" lang="en-US">
                <a:solidFill>
                  <a:schemeClr val="dk1"/>
                </a:solidFill>
              </a:rPr>
              <a:t>Zone 1</a:t>
            </a:r>
            <a:r>
              <a:rPr strike="noStrike" u="none" b="1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</p:txBody>
      </p:sp>
      <p:sp>
        <p:nvSpPr>
          <p:cNvPr id="92" name="Shape 92"/>
          <p:cNvSpPr txBox="1"/>
          <p:nvPr/>
        </p:nvSpPr>
        <p:spPr>
          <a:xfrm>
            <a:off y="1909943" x="4305162"/>
            <a:ext cy="274499" cx="1058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(Worldwide)</a:t>
            </a:r>
          </a:p>
        </p:txBody>
      </p:sp>
      <p:sp>
        <p:nvSpPr>
          <p:cNvPr id="93" name="Shape 93"/>
          <p:cNvSpPr txBox="1"/>
          <p:nvPr/>
        </p:nvSpPr>
        <p:spPr>
          <a:xfrm>
            <a:off y="1909943" x="6187249"/>
            <a:ext cy="274499" cx="7620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(Global)</a:t>
            </a:r>
          </a:p>
        </p:txBody>
      </p:sp>
      <p:sp>
        <p:nvSpPr>
          <p:cNvPr id="94" name="Shape 94"/>
          <p:cNvSpPr/>
          <p:nvPr/>
        </p:nvSpPr>
        <p:spPr>
          <a:xfrm>
            <a:off y="1125537" x="1331912"/>
            <a:ext cy="647700" cx="1006500"/>
          </a:xfrm>
          <a:prstGeom prst="homePlate">
            <a:avLst>
              <a:gd fmla="val 50000" name="adj"/>
            </a:avLst>
          </a:prstGeom>
          <a:solidFill>
            <a:srgbClr val="33CCCC"/>
          </a:solidFill>
          <a:ln>
            <a:noFill/>
          </a:ln>
        </p:spPr>
        <p:txBody>
          <a:bodyPr bIns="45475" rIns="90975" lIns="90975" tIns="45475" anchor="ctr" anchorCtr="0">
            <a:spAutoFit/>
          </a:bodyPr>
          <a:lstStyle/>
          <a:p/>
        </p:txBody>
      </p:sp>
      <p:sp>
        <p:nvSpPr>
          <p:cNvPr id="95" name="Shape 95"/>
          <p:cNvSpPr txBox="1"/>
          <p:nvPr/>
        </p:nvSpPr>
        <p:spPr>
          <a:xfrm>
            <a:off y="1268424" x="1346250"/>
            <a:ext cy="365099" cx="850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sz="900" lang="en-US">
                <a:solidFill>
                  <a:schemeClr val="dk1"/>
                </a:solidFill>
              </a:rPr>
              <a:t>Job Title</a:t>
            </a:r>
          </a:p>
        </p:txBody>
      </p:sp>
      <p:sp>
        <p:nvSpPr>
          <p:cNvPr id="96" name="Shape 96"/>
          <p:cNvSpPr txBox="1"/>
          <p:nvPr/>
        </p:nvSpPr>
        <p:spPr>
          <a:xfrm>
            <a:off y="3701300" x="179386"/>
            <a:ext cy="534899" cx="1516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z="1600" lang="en-US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Co-Operative Intelligence</a:t>
            </a:r>
          </a:p>
          <a:p>
            <a:r>
              <a:t/>
            </a:r>
          </a:p>
        </p:txBody>
      </p:sp>
      <p:sp>
        <p:nvSpPr>
          <p:cNvPr id="97" name="Shape 97"/>
          <p:cNvSpPr txBox="1"/>
          <p:nvPr/>
        </p:nvSpPr>
        <p:spPr>
          <a:xfrm>
            <a:off y="104836" x="6443662"/>
            <a:ext cy="228600" cx="2669099"/>
          </a:xfrm>
          <a:prstGeom prst="rect">
            <a:avLst/>
          </a:prstGeom>
          <a:noFill/>
          <a:ln>
            <a:noFill/>
          </a:ln>
        </p:spPr>
        <p:txBody>
          <a:bodyPr bIns="45675" rIns="91375" lIns="91375" tIns="45675" anchor="t" anchorCtr="0">
            <a:sp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9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Update 7 </a:t>
            </a:r>
            <a:r>
              <a:rPr sz="9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Jan</a:t>
            </a:r>
            <a:r>
              <a:rPr strike="noStrike" u="none" b="0" cap="none" baseline="0" sz="9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201</a:t>
            </a:r>
            <a:r>
              <a:rPr sz="9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FL-CA</a:t>
            </a:r>
          </a:p>
          <a:p>
            <a:r>
              <a:t/>
            </a:r>
          </a:p>
        </p:txBody>
      </p:sp>
      <p:sp>
        <p:nvSpPr>
          <p:cNvPr id="98" name="Shape 98"/>
          <p:cNvSpPr txBox="1"/>
          <p:nvPr/>
        </p:nvSpPr>
        <p:spPr>
          <a:xfrm>
            <a:off y="688975" x="2097088"/>
            <a:ext cy="314400" cx="1295400"/>
          </a:xfrm>
          <a:prstGeom prst="rect">
            <a:avLst/>
          </a:prstGeom>
          <a:noFill/>
          <a:ln>
            <a:noFill/>
          </a:ln>
        </p:spPr>
        <p:txBody>
          <a:bodyPr bIns="43025" rIns="86050" lIns="86050" tIns="43025" anchor="t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z="1500" lang="en-US">
                <a:solidFill>
                  <a:schemeClr val="dk1"/>
                </a:solidFill>
              </a:rPr>
              <a:t>2XXX</a:t>
            </a:r>
          </a:p>
        </p:txBody>
      </p:sp>
      <p:sp>
        <p:nvSpPr>
          <p:cNvPr id="99" name="Shape 99"/>
          <p:cNvSpPr txBox="1"/>
          <p:nvPr/>
        </p:nvSpPr>
        <p:spPr>
          <a:xfrm>
            <a:off y="688975" x="4687887"/>
            <a:ext cy="314400" cx="1295400"/>
          </a:xfrm>
          <a:prstGeom prst="rect">
            <a:avLst/>
          </a:prstGeom>
          <a:noFill/>
          <a:ln>
            <a:noFill/>
          </a:ln>
        </p:spPr>
        <p:txBody>
          <a:bodyPr bIns="43025" rIns="86050" lIns="86050" tIns="43025" anchor="t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z="1500" lang="en-US">
                <a:solidFill>
                  <a:schemeClr val="dk1"/>
                </a:solidFill>
              </a:rPr>
              <a:t>2XXX</a:t>
            </a:r>
          </a:p>
        </p:txBody>
      </p:sp>
      <p:sp>
        <p:nvSpPr>
          <p:cNvPr id="100" name="Shape 100"/>
          <p:cNvSpPr txBox="1"/>
          <p:nvPr/>
        </p:nvSpPr>
        <p:spPr>
          <a:xfrm>
            <a:off y="3951500" x="6181530"/>
            <a:ext cy="341100" cx="25335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z="1600" lang="en-US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Innovation </a:t>
            </a:r>
            <a:r>
              <a:rPr strike="noStrike" u="none" b="0" cap="none" baseline="0" sz="1600" lang="en-US" i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 1</a:t>
            </a:r>
            <a:r>
              <a:rPr sz="1600" lang="en-US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contribution</a:t>
            </a:r>
          </a:p>
        </p:txBody>
      </p:sp>
      <p:sp>
        <p:nvSpPr>
          <p:cNvPr id="101" name="Shape 101"/>
          <p:cNvSpPr txBox="1"/>
          <p:nvPr/>
        </p:nvSpPr>
        <p:spPr>
          <a:xfrm>
            <a:off y="3555800" x="6301399"/>
            <a:ext cy="341100" cx="25335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z="1600" lang="en-US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Innovation </a:t>
            </a:r>
            <a:r>
              <a:rPr strike="noStrike" u="none" b="0" cap="none" baseline="0" sz="1600" lang="en-US" i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z="1600" lang="en-US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N </a:t>
            </a:r>
            <a:r>
              <a:rPr strike="noStrike" u="none" b="0" cap="none" baseline="0" sz="1600" lang="en-US" i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contribution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05" name="Shape 10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6" name="Shape 106"/>
          <p:cNvSpPr txBox="1"/>
          <p:nvPr/>
        </p:nvSpPr>
        <p:spPr>
          <a:xfrm>
            <a:off y="115886" x="2769129"/>
            <a:ext cy="580199" cx="6195600"/>
          </a:xfrm>
          <a:prstGeom prst="rect">
            <a:avLst/>
          </a:prstGeom>
          <a:solidFill>
            <a:srgbClr val="33CCCC">
              <a:alpha val="84705"/>
            </a:srgbClr>
          </a:solidFill>
          <a:ln>
            <a:noFill/>
          </a:ln>
        </p:spPr>
        <p:txBody>
          <a:bodyPr bIns="45475" rIns="90950" lIns="90950" tIns="45475" anchor="ctr" anchorCtr="0">
            <a:spAutoFit/>
          </a:bodyPr>
          <a:lstStyle/>
          <a:p/>
        </p:txBody>
      </p:sp>
      <p:sp>
        <p:nvSpPr>
          <p:cNvPr id="107" name="Shape 107"/>
          <p:cNvSpPr txBox="1"/>
          <p:nvPr/>
        </p:nvSpPr>
        <p:spPr>
          <a:xfrm>
            <a:off y="333375" x="7380286"/>
            <a:ext cy="314324" cx="1528762"/>
          </a:xfrm>
          <a:prstGeom prst="rect">
            <a:avLst/>
          </a:prstGeom>
          <a:noFill/>
          <a:ln>
            <a:noFill/>
          </a:ln>
        </p:spPr>
        <p:txBody>
          <a:bodyPr bIns="42975" rIns="85950" lIns="85950" tIns="42975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1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Update </a:t>
            </a:r>
            <a:r>
              <a:rPr strike="noStrike" u="none" b="0" cap="none" baseline="0" sz="15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z="11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07</a:t>
            </a:r>
            <a:r>
              <a:rPr strike="noStrike" u="none" b="0" cap="none" baseline="0" sz="11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</a:t>
            </a:r>
            <a:r>
              <a:rPr sz="11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01</a:t>
            </a:r>
            <a:r>
              <a:rPr strike="noStrike" u="none" b="0" cap="none" baseline="0" sz="11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 201</a:t>
            </a:r>
            <a:r>
              <a:rPr sz="11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strike="noStrike" u="none" b="0" cap="none" baseline="0" sz="11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FL</a:t>
            </a:r>
          </a:p>
        </p:txBody>
      </p:sp>
      <p:sp>
        <p:nvSpPr>
          <p:cNvPr id="108" name="Shape 108"/>
          <p:cNvSpPr/>
          <p:nvPr/>
        </p:nvSpPr>
        <p:spPr>
          <a:xfrm>
            <a:off y="1125537" x="2411411"/>
            <a:ext cy="647700" cx="935037"/>
          </a:xfrm>
          <a:prstGeom prst="homePlate">
            <a:avLst>
              <a:gd fmla="val 50000" name="adj"/>
            </a:avLst>
          </a:prstGeom>
          <a:solidFill>
            <a:srgbClr val="33CCCC"/>
          </a:solidFill>
          <a:ln>
            <a:noFill/>
          </a:ln>
        </p:spPr>
        <p:txBody>
          <a:bodyPr bIns="45475" rIns="90975" lIns="90975" tIns="45475" anchor="ctr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109" name="Shape 109"/>
          <p:cNvSpPr/>
          <p:nvPr/>
        </p:nvSpPr>
        <p:spPr>
          <a:xfrm>
            <a:off y="1125537" x="4572000"/>
            <a:ext cy="647700" cx="1295400"/>
          </a:xfrm>
          <a:prstGeom prst="homePlate">
            <a:avLst>
              <a:gd fmla="val 50000" name="adj"/>
            </a:avLst>
          </a:prstGeom>
          <a:solidFill>
            <a:srgbClr val="33CCCC"/>
          </a:solidFill>
          <a:ln>
            <a:noFill/>
          </a:ln>
        </p:spPr>
        <p:txBody>
          <a:bodyPr bIns="45475" rIns="90975" lIns="90975" tIns="45475" anchor="ctr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</a:p>
        </p:txBody>
      </p:sp>
      <p:sp>
        <p:nvSpPr>
          <p:cNvPr id="110" name="Shape 110"/>
          <p:cNvSpPr/>
          <p:nvPr/>
        </p:nvSpPr>
        <p:spPr>
          <a:xfrm>
            <a:off y="1125537" x="6083300"/>
            <a:ext cy="647700" cx="1296986"/>
          </a:xfrm>
          <a:prstGeom prst="homePlate">
            <a:avLst>
              <a:gd fmla="val 50000" name="adj"/>
            </a:avLst>
          </a:prstGeom>
          <a:solidFill>
            <a:srgbClr val="33CCCC"/>
          </a:solidFill>
          <a:ln>
            <a:noFill/>
          </a:ln>
        </p:spPr>
        <p:txBody>
          <a:bodyPr bIns="45475" rIns="90975" lIns="90975" tIns="45475" anchor="ctr" anchorCtr="0">
            <a:spAutoFit/>
          </a:bodyPr>
          <a:lstStyle/>
          <a:p/>
        </p:txBody>
      </p:sp>
      <p:sp>
        <p:nvSpPr>
          <p:cNvPr id="111" name="Shape 111"/>
          <p:cNvSpPr/>
          <p:nvPr/>
        </p:nvSpPr>
        <p:spPr>
          <a:xfrm>
            <a:off y="1125537" x="7597775"/>
            <a:ext cy="647700" cx="1511299"/>
          </a:xfrm>
          <a:prstGeom prst="homePlate">
            <a:avLst>
              <a:gd fmla="val 50000" name="adj"/>
            </a:avLst>
          </a:prstGeom>
          <a:solidFill>
            <a:srgbClr val="FFFFCC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475" rIns="90975" lIns="90975" tIns="45475" anchor="ctr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z="9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Collective Intelligence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z="9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Innovation </a:t>
            </a:r>
            <a:r>
              <a:rPr strike="noStrike" u="none" b="0" cap="none" baseline="0" sz="9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Mgt</a:t>
            </a:r>
          </a:p>
        </p:txBody>
      </p:sp>
      <p:cxnSp>
        <p:nvCxnSpPr>
          <p:cNvPr id="112" name="Shape 112"/>
          <p:cNvCxnSpPr/>
          <p:nvPr/>
        </p:nvCxnSpPr>
        <p:spPr>
          <a:xfrm>
            <a:off y="1054100" x="144461"/>
            <a:ext cy="0" cx="8964612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triangle"/>
          </a:ln>
        </p:spPr>
      </p:cxnSp>
      <p:sp>
        <p:nvSpPr>
          <p:cNvPr id="113" name="Shape 113"/>
          <p:cNvSpPr txBox="1"/>
          <p:nvPr/>
        </p:nvSpPr>
        <p:spPr>
          <a:xfrm>
            <a:off y="3334943" x="4820889"/>
            <a:ext cy="336599" cx="1793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Communication</a:t>
            </a:r>
          </a:p>
        </p:txBody>
      </p:sp>
      <p:cxnSp>
        <p:nvCxnSpPr>
          <p:cNvPr id="114" name="Shape 114"/>
          <p:cNvCxnSpPr/>
          <p:nvPr/>
        </p:nvCxnSpPr>
        <p:spPr>
          <a:xfrm>
            <a:off y="5516562" x="1771650"/>
            <a:ext cy="0" cx="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115" name="Shape 115"/>
          <p:cNvCxnSpPr/>
          <p:nvPr/>
        </p:nvCxnSpPr>
        <p:spPr>
          <a:xfrm>
            <a:off y="6308725" x="1476375"/>
            <a:ext cy="0" cx="1582737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116" name="Shape 116"/>
          <p:cNvCxnSpPr/>
          <p:nvPr/>
        </p:nvCxnSpPr>
        <p:spPr>
          <a:xfrm>
            <a:off y="6597650" x="1476375"/>
            <a:ext cy="0" cx="503236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117" name="Shape 117"/>
          <p:cNvSpPr txBox="1"/>
          <p:nvPr/>
        </p:nvSpPr>
        <p:spPr>
          <a:xfrm>
            <a:off y="5324475" x="1974368"/>
            <a:ext cy="336599" cx="8847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600" lang="en-US" i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Vision</a:t>
            </a:r>
          </a:p>
        </p:txBody>
      </p:sp>
      <p:sp>
        <p:nvSpPr>
          <p:cNvPr id="118" name="Shape 118"/>
          <p:cNvSpPr txBox="1"/>
          <p:nvPr/>
        </p:nvSpPr>
        <p:spPr>
          <a:xfrm>
            <a:off y="4324350" x="3358809"/>
            <a:ext cy="346500" cx="21705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Engage</a:t>
            </a:r>
            <a:r>
              <a:rPr sz="1600" lang="en-US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 People</a:t>
            </a:r>
            <a:r>
              <a:rPr strike="noStrike" u="none" b="0" cap="none" baseline="0" sz="1600" lang="en-US" i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 level 1</a:t>
            </a:r>
          </a:p>
        </p:txBody>
      </p:sp>
      <p:cxnSp>
        <p:nvCxnSpPr>
          <p:cNvPr id="119" name="Shape 119"/>
          <p:cNvCxnSpPr/>
          <p:nvPr/>
        </p:nvCxnSpPr>
        <p:spPr>
          <a:xfrm>
            <a:off y="3644900" x="2843211"/>
            <a:ext cy="431799" cx="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120" name="Shape 120"/>
          <p:cNvSpPr txBox="1"/>
          <p:nvPr/>
        </p:nvSpPr>
        <p:spPr>
          <a:xfrm>
            <a:off y="3578225" x="1619250"/>
            <a:ext cy="517524" cx="1235074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X</a:t>
            </a:r>
          </a:p>
        </p:txBody>
      </p:sp>
      <p:sp>
        <p:nvSpPr>
          <p:cNvPr id="121" name="Shape 121"/>
          <p:cNvSpPr txBox="1"/>
          <p:nvPr/>
        </p:nvSpPr>
        <p:spPr>
          <a:xfrm>
            <a:off y="6165850" x="3132136"/>
            <a:ext cy="244500" cx="22317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z="10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Skills 2 </a:t>
            </a:r>
            <a:r>
              <a:rPr strike="noStrike" u="none" b="0" cap="none" baseline="0" sz="10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Innovation, Creativity Tools</a:t>
            </a:r>
          </a:p>
        </p:txBody>
      </p:sp>
      <p:sp>
        <p:nvSpPr>
          <p:cNvPr id="122" name="Shape 122"/>
          <p:cNvSpPr txBox="1"/>
          <p:nvPr/>
        </p:nvSpPr>
        <p:spPr>
          <a:xfrm>
            <a:off y="4581525" x="1763711"/>
            <a:ext cy="581100" cx="1491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Organization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Changes</a:t>
            </a:r>
          </a:p>
        </p:txBody>
      </p:sp>
      <p:sp>
        <p:nvSpPr>
          <p:cNvPr id="123" name="Shape 123"/>
          <p:cNvSpPr txBox="1"/>
          <p:nvPr/>
        </p:nvSpPr>
        <p:spPr>
          <a:xfrm>
            <a:off y="4365625" x="475551"/>
            <a:ext cy="1155599" cx="1091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Budget</a:t>
            </a:r>
          </a:p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Projects</a:t>
            </a:r>
          </a:p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Teams</a:t>
            </a:r>
          </a:p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Economics</a:t>
            </a:r>
          </a:p>
          <a:p>
            <a:r>
              <a:t/>
            </a:r>
          </a:p>
        </p:txBody>
      </p:sp>
      <p:sp>
        <p:nvSpPr>
          <p:cNvPr id="124" name="Shape 124"/>
          <p:cNvSpPr/>
          <p:nvPr/>
        </p:nvSpPr>
        <p:spPr>
          <a:xfrm>
            <a:off y="1125537" x="1331912"/>
            <a:ext cy="647700" cx="1006474"/>
          </a:xfrm>
          <a:prstGeom prst="homePlate">
            <a:avLst>
              <a:gd fmla="val 50000" name="adj"/>
            </a:avLst>
          </a:prstGeom>
          <a:solidFill>
            <a:srgbClr val="33CCCC"/>
          </a:solidFill>
          <a:ln>
            <a:noFill/>
          </a:ln>
        </p:spPr>
        <p:txBody>
          <a:bodyPr bIns="45475" rIns="90975" lIns="90975" tIns="45475" anchor="ctr" anchorCtr="0">
            <a:spAutoFit/>
          </a:bodyPr>
          <a:lstStyle/>
          <a:p/>
        </p:txBody>
      </p:sp>
      <p:sp>
        <p:nvSpPr>
          <p:cNvPr id="125" name="Shape 125"/>
          <p:cNvSpPr/>
          <p:nvPr/>
        </p:nvSpPr>
        <p:spPr>
          <a:xfrm>
            <a:off y="1125537" x="3419475"/>
            <a:ext cy="647700" cx="1008062"/>
          </a:xfrm>
          <a:prstGeom prst="homePlate">
            <a:avLst>
              <a:gd fmla="val 50000" name="adj"/>
            </a:avLst>
          </a:prstGeom>
          <a:solidFill>
            <a:srgbClr val="33CCCC"/>
          </a:solidFill>
          <a:ln>
            <a:noFill/>
          </a:ln>
        </p:spPr>
        <p:txBody>
          <a:bodyPr bIns="45475" rIns="90975" lIns="90975" tIns="45475" anchor="ctr" anchorCtr="0">
            <a:spAutoFit/>
          </a:bodyPr>
          <a:lstStyle/>
          <a:p/>
        </p:txBody>
      </p:sp>
      <p:sp>
        <p:nvSpPr>
          <p:cNvPr id="126" name="Shape 126"/>
          <p:cNvSpPr txBox="1"/>
          <p:nvPr/>
        </p:nvSpPr>
        <p:spPr>
          <a:xfrm>
            <a:off y="6453187" x="1979611"/>
            <a:ext cy="274499" cx="23444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z="12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Skill 1 </a:t>
            </a:r>
            <a:r>
              <a:rPr strike="noStrike" u="none" b="0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 Mining, Data crunching</a:t>
            </a:r>
          </a:p>
        </p:txBody>
      </p:sp>
      <p:sp>
        <p:nvSpPr>
          <p:cNvPr id="127" name="Shape 127"/>
          <p:cNvSpPr txBox="1"/>
          <p:nvPr/>
        </p:nvSpPr>
        <p:spPr>
          <a:xfrm>
            <a:off y="268287" x="2982647"/>
            <a:ext cy="366599" cx="4342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z="18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INNOVATION LAPS POSITIONING 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cxnSp>
        <p:nvCxnSpPr>
          <p:cNvPr id="128" name="Shape 128"/>
          <p:cNvCxnSpPr/>
          <p:nvPr/>
        </p:nvCxnSpPr>
        <p:spPr>
          <a:xfrm>
            <a:off y="6089650" x="1476375"/>
            <a:ext cy="508000" cx="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129" name="Shape 129"/>
          <p:cNvCxnSpPr/>
          <p:nvPr/>
        </p:nvCxnSpPr>
        <p:spPr>
          <a:xfrm>
            <a:off y="5373687" x="4859337"/>
            <a:ext cy="287337" cx="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130" name="Shape 130"/>
          <p:cNvCxnSpPr/>
          <p:nvPr/>
        </p:nvCxnSpPr>
        <p:spPr>
          <a:xfrm>
            <a:off y="5516562" x="2916236"/>
            <a:ext cy="0" cx="144462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131" name="Shape 131"/>
          <p:cNvSpPr/>
          <p:nvPr/>
        </p:nvSpPr>
        <p:spPr>
          <a:xfrm>
            <a:off y="1125537" x="250825"/>
            <a:ext cy="647700" cx="1008062"/>
          </a:xfrm>
          <a:prstGeom prst="homePlate">
            <a:avLst>
              <a:gd fmla="val 50000" name="adj"/>
            </a:avLst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475" rIns="90975" lIns="90975" tIns="45475" anchor="ctr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</a:p>
        </p:txBody>
      </p:sp>
      <p:cxnSp>
        <p:nvCxnSpPr>
          <p:cNvPr id="132" name="Shape 132"/>
          <p:cNvCxnSpPr/>
          <p:nvPr/>
        </p:nvCxnSpPr>
        <p:spPr>
          <a:xfrm rot="10800000" flipH="1">
            <a:off y="6453186" x="250825"/>
            <a:ext cy="215899" cx="360362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triangle"/>
          </a:ln>
        </p:spPr>
      </p:cxnSp>
      <p:cxnSp>
        <p:nvCxnSpPr>
          <p:cNvPr id="133" name="Shape 133"/>
          <p:cNvCxnSpPr/>
          <p:nvPr/>
        </p:nvCxnSpPr>
        <p:spPr>
          <a:xfrm rot="10800000" flipH="1">
            <a:off y="5661025" x="1187450"/>
            <a:ext cy="431799" cx="720724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triangle"/>
          </a:ln>
        </p:spPr>
      </p:cxnSp>
      <p:cxnSp>
        <p:nvCxnSpPr>
          <p:cNvPr id="134" name="Shape 134"/>
          <p:cNvCxnSpPr/>
          <p:nvPr/>
        </p:nvCxnSpPr>
        <p:spPr>
          <a:xfrm rot="10800000" flipH="1">
            <a:off y="4581524" x="2411411"/>
            <a:ext cy="647700" cx="1081086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triangle"/>
          </a:ln>
        </p:spPr>
      </p:cxnSp>
      <p:cxnSp>
        <p:nvCxnSpPr>
          <p:cNvPr id="135" name="Shape 135"/>
          <p:cNvCxnSpPr/>
          <p:nvPr/>
        </p:nvCxnSpPr>
        <p:spPr>
          <a:xfrm rot="10800000" flipH="1">
            <a:off y="3644899" x="3995737"/>
            <a:ext cy="647700" cx="1081086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triangle"/>
          </a:ln>
        </p:spPr>
      </p:cxnSp>
      <p:sp>
        <p:nvSpPr>
          <p:cNvPr id="136" name="Shape 136"/>
          <p:cNvSpPr txBox="1"/>
          <p:nvPr/>
        </p:nvSpPr>
        <p:spPr>
          <a:xfrm>
            <a:off y="2852736" x="5380376"/>
            <a:ext cy="336599" cx="20396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z="1600" lang="en-US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Innovat</a:t>
            </a:r>
            <a:r>
              <a:rPr strike="noStrike" u="none" b="0" cap="none" baseline="0" sz="1600" lang="en-US" i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e Level </a:t>
            </a:r>
            <a:r>
              <a:rPr sz="1600" lang="en-US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</a:p>
        </p:txBody>
      </p:sp>
      <p:cxnSp>
        <p:nvCxnSpPr>
          <p:cNvPr id="137" name="Shape 137"/>
          <p:cNvCxnSpPr/>
          <p:nvPr/>
        </p:nvCxnSpPr>
        <p:spPr>
          <a:xfrm rot="10800000" flipH="1">
            <a:off y="2205036" x="107950"/>
            <a:ext cy="4537074" cx="71436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triangle"/>
          </a:ln>
        </p:spPr>
      </p:cxnSp>
      <p:sp>
        <p:nvSpPr>
          <p:cNvPr id="138" name="Shape 138"/>
          <p:cNvSpPr txBox="1"/>
          <p:nvPr/>
        </p:nvSpPr>
        <p:spPr>
          <a:xfrm>
            <a:off y="6521450" x="7596186"/>
            <a:ext cy="336599" cx="15111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600" lang="en-US" i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Experience</a:t>
            </a:r>
          </a:p>
        </p:txBody>
      </p:sp>
      <p:cxnSp>
        <p:nvCxnSpPr>
          <p:cNvPr id="139" name="Shape 139"/>
          <p:cNvCxnSpPr/>
          <p:nvPr/>
        </p:nvCxnSpPr>
        <p:spPr>
          <a:xfrm>
            <a:off y="6742111" x="107950"/>
            <a:ext cy="0" cx="7272336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triangle"/>
          </a:ln>
        </p:spPr>
      </p:cxnSp>
      <p:sp>
        <p:nvSpPr>
          <p:cNvPr id="140" name="Shape 140"/>
          <p:cNvSpPr txBox="1"/>
          <p:nvPr/>
        </p:nvSpPr>
        <p:spPr>
          <a:xfrm rot="-5409625">
            <a:off y="2492242" x="-434968"/>
            <a:ext cy="336602" cx="150000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600" lang="en-US" i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Leadership</a:t>
            </a:r>
          </a:p>
        </p:txBody>
      </p:sp>
      <p:cxnSp>
        <p:nvCxnSpPr>
          <p:cNvPr id="141" name="Shape 141"/>
          <p:cNvCxnSpPr/>
          <p:nvPr/>
        </p:nvCxnSpPr>
        <p:spPr>
          <a:xfrm rot="10800000" flipH="1">
            <a:off y="3213100" x="5364162"/>
            <a:ext cy="215899" cx="360362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triangle"/>
          </a:ln>
        </p:spPr>
      </p:cxnSp>
      <p:cxnSp>
        <p:nvCxnSpPr>
          <p:cNvPr id="142" name="Shape 142"/>
          <p:cNvCxnSpPr/>
          <p:nvPr/>
        </p:nvCxnSpPr>
        <p:spPr>
          <a:xfrm>
            <a:off y="4437062" x="1547812"/>
            <a:ext cy="792162" cx="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143" name="Shape 143"/>
          <p:cNvCxnSpPr/>
          <p:nvPr/>
        </p:nvCxnSpPr>
        <p:spPr>
          <a:xfrm>
            <a:off y="4868862" x="1547812"/>
            <a:ext cy="0" cx="215899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144" name="Shape 144"/>
          <p:cNvCxnSpPr/>
          <p:nvPr/>
        </p:nvCxnSpPr>
        <p:spPr>
          <a:xfrm rot="10800000" flipH="1">
            <a:off y="2276475" x="6443662"/>
            <a:ext cy="504824" cx="936624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triangle"/>
          </a:ln>
        </p:spPr>
      </p:cxnSp>
      <p:sp>
        <p:nvSpPr>
          <p:cNvPr id="145" name="Shape 145"/>
          <p:cNvSpPr txBox="1"/>
          <p:nvPr/>
        </p:nvSpPr>
        <p:spPr>
          <a:xfrm>
            <a:off y="2708275" x="4059998"/>
            <a:ext cy="733499" cx="1516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Knowledge 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Management</a:t>
            </a:r>
          </a:p>
          <a:p>
            <a:r>
              <a:t/>
            </a:r>
          </a:p>
        </p:txBody>
      </p:sp>
      <p:sp>
        <p:nvSpPr>
          <p:cNvPr id="146" name="Shape 146"/>
          <p:cNvSpPr txBox="1"/>
          <p:nvPr/>
        </p:nvSpPr>
        <p:spPr>
          <a:xfrm>
            <a:off y="2982911" x="2617723"/>
            <a:ext cy="517499" cx="11511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Skills N</a:t>
            </a:r>
          </a:p>
        </p:txBody>
      </p:sp>
      <p:cxnSp>
        <p:nvCxnSpPr>
          <p:cNvPr id="147" name="Shape 147"/>
          <p:cNvCxnSpPr/>
          <p:nvPr/>
        </p:nvCxnSpPr>
        <p:spPr>
          <a:xfrm>
            <a:off y="3279775" x="3922712"/>
            <a:ext cy="0" cx="504824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148" name="Shape 148"/>
          <p:cNvCxnSpPr/>
          <p:nvPr/>
        </p:nvCxnSpPr>
        <p:spPr>
          <a:xfrm>
            <a:off y="3063875" x="3922712"/>
            <a:ext cy="431799" cx="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149" name="Shape 149"/>
          <p:cNvCxnSpPr/>
          <p:nvPr/>
        </p:nvCxnSpPr>
        <p:spPr>
          <a:xfrm>
            <a:off y="5373687" x="3132136"/>
            <a:ext cy="287337" cx="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150" name="Shape 150"/>
          <p:cNvSpPr txBox="1"/>
          <p:nvPr/>
        </p:nvSpPr>
        <p:spPr>
          <a:xfrm>
            <a:off y="5300662" x="3059111"/>
            <a:ext cy="321000" cx="16320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z="12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Tools 1 </a:t>
            </a:r>
            <a:r>
              <a:rPr strike="noStrike" u="none" b="0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LTP/MTPlan</a:t>
            </a:r>
            <a:r>
              <a:rPr sz="12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</a:p>
        </p:txBody>
      </p:sp>
      <p:sp>
        <p:nvSpPr>
          <p:cNvPr id="151" name="Shape 151"/>
          <p:cNvSpPr txBox="1"/>
          <p:nvPr/>
        </p:nvSpPr>
        <p:spPr>
          <a:xfrm>
            <a:off y="2293925" x="7164387"/>
            <a:ext cy="534899" cx="1516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z="1600" lang="en-US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Co-Operative Intelligence</a:t>
            </a:r>
          </a:p>
          <a:p>
            <a:r>
              <a:t/>
            </a:r>
          </a:p>
        </p:txBody>
      </p:sp>
      <p:cxnSp>
        <p:nvCxnSpPr>
          <p:cNvPr id="152" name="Shape 152"/>
          <p:cNvCxnSpPr/>
          <p:nvPr/>
        </p:nvCxnSpPr>
        <p:spPr>
          <a:xfrm>
            <a:off y="2601625" x="8008525"/>
            <a:ext cy="0" cx="50490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153" name="Shape 153"/>
          <p:cNvCxnSpPr/>
          <p:nvPr/>
        </p:nvCxnSpPr>
        <p:spPr>
          <a:xfrm>
            <a:off y="2385775" x="8513425"/>
            <a:ext cy="431700" cx="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154" name="Shape 154"/>
          <p:cNvSpPr txBox="1"/>
          <p:nvPr/>
        </p:nvSpPr>
        <p:spPr>
          <a:xfrm>
            <a:off y="2393075" x="1101725"/>
            <a:ext cy="336599" cx="18750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600" lang="en-US" i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L</a:t>
            </a:r>
            <a:r>
              <a:rPr sz="1600" lang="en-US">
                <a:solidFill>
                  <a:srgbClr val="0000FF"/>
                </a:solidFill>
              </a:rPr>
              <a:t>1  Stretch Goals</a:t>
            </a:r>
          </a:p>
        </p:txBody>
      </p:sp>
      <p:sp>
        <p:nvSpPr>
          <p:cNvPr id="155" name="Shape 155"/>
          <p:cNvSpPr txBox="1"/>
          <p:nvPr/>
        </p:nvSpPr>
        <p:spPr>
          <a:xfrm>
            <a:off y="2212973" x="4848639"/>
            <a:ext cy="494100" cx="20426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lang="en-US" i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L2 Leverage Social technologies</a:t>
            </a:r>
          </a:p>
        </p:txBody>
      </p:sp>
      <p:sp>
        <p:nvSpPr>
          <p:cNvPr id="156" name="Shape 156"/>
          <p:cNvSpPr txBox="1"/>
          <p:nvPr/>
        </p:nvSpPr>
        <p:spPr>
          <a:xfrm>
            <a:off y="4095750" x="1594911"/>
            <a:ext cy="330300" cx="2353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lang="en-US" i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L3 Rapid Prototyping (1)</a:t>
            </a:r>
          </a:p>
        </p:txBody>
      </p:sp>
      <p:sp>
        <p:nvSpPr>
          <p:cNvPr id="157" name="Shape 157"/>
          <p:cNvSpPr txBox="1"/>
          <p:nvPr/>
        </p:nvSpPr>
        <p:spPr>
          <a:xfrm>
            <a:off y="1963625" x="6270625"/>
            <a:ext cy="330300" cx="2353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lang="en-US" i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L3 Rapid Prototyping (</a:t>
            </a:r>
            <a:r>
              <a:rPr b="1" lang="en-US">
                <a:solidFill>
                  <a:srgbClr val="0000FF"/>
                </a:solidFill>
              </a:rPr>
              <a:t>2</a:t>
            </a:r>
            <a:r>
              <a:rPr strike="noStrike" u="none" b="1" cap="none" baseline="0" lang="en-US" i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</p:txBody>
      </p:sp>
      <p:sp>
        <p:nvSpPr>
          <p:cNvPr id="158" name="Shape 158"/>
          <p:cNvSpPr txBox="1"/>
          <p:nvPr/>
        </p:nvSpPr>
        <p:spPr>
          <a:xfrm>
            <a:off y="5277862" x="6443662"/>
            <a:ext cy="366599" cx="25845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lang="en-US" i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L8 Space for innovation</a:t>
            </a:r>
          </a:p>
        </p:txBody>
      </p:sp>
      <p:sp>
        <p:nvSpPr>
          <p:cNvPr id="159" name="Shape 159"/>
          <p:cNvSpPr txBox="1"/>
          <p:nvPr/>
        </p:nvSpPr>
        <p:spPr>
          <a:xfrm>
            <a:off y="2056973" x="2366295"/>
            <a:ext cy="408899" cx="2656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lang="en-US" i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L9 Communities</a:t>
            </a:r>
            <a:r>
              <a:rPr b="1" lang="en-US">
                <a:solidFill>
                  <a:srgbClr val="0000FF"/>
                </a:solidFill>
              </a:rPr>
              <a:t> </a:t>
            </a:r>
            <a:r>
              <a:rPr strike="noStrike" u="none" b="1" cap="none" baseline="0" lang="en-US" i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of passion</a:t>
            </a:r>
          </a:p>
        </p:txBody>
      </p:sp>
      <p:sp>
        <p:nvSpPr>
          <p:cNvPr id="160" name="Shape 160"/>
          <p:cNvSpPr txBox="1"/>
          <p:nvPr/>
        </p:nvSpPr>
        <p:spPr>
          <a:xfrm>
            <a:off y="4819912" x="6642039"/>
            <a:ext cy="594900" cx="16737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lang="en-US" i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L10 Clear metrics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lang="en-US" i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for innovation</a:t>
            </a:r>
          </a:p>
        </p:txBody>
      </p:sp>
      <p:sp>
        <p:nvSpPr>
          <p:cNvPr id="161" name="Shape 161"/>
          <p:cNvSpPr txBox="1"/>
          <p:nvPr/>
        </p:nvSpPr>
        <p:spPr>
          <a:xfrm>
            <a:off y="5521225" x="6026739"/>
            <a:ext cy="547500" cx="30783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lang="en-US" i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L12 Knock Bureaucratic hurdles</a:t>
            </a:r>
          </a:p>
        </p:txBody>
      </p:sp>
      <p:sp>
        <p:nvSpPr>
          <p:cNvPr id="162" name="Shape 162"/>
          <p:cNvSpPr txBox="1"/>
          <p:nvPr/>
        </p:nvSpPr>
        <p:spPr>
          <a:xfrm>
            <a:off y="3189336" x="6742137"/>
            <a:ext cy="528300" cx="23613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lang="en-US" i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L17 Quality and Quantity 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lang="en-US" i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of innov ideas</a:t>
            </a:r>
          </a:p>
        </p:txBody>
      </p:sp>
      <p:sp>
        <p:nvSpPr>
          <p:cNvPr id="163" name="Shape 163"/>
          <p:cNvSpPr txBox="1"/>
          <p:nvPr/>
        </p:nvSpPr>
        <p:spPr>
          <a:xfrm>
            <a:off y="5942125" x="5502189"/>
            <a:ext cy="366599" cx="35310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lang="en-US" i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L18 Diversity of experience and skills</a:t>
            </a:r>
          </a:p>
        </p:txBody>
      </p:sp>
      <p:sp>
        <p:nvSpPr>
          <p:cNvPr id="164" name="Shape 164"/>
          <p:cNvSpPr txBox="1"/>
          <p:nvPr/>
        </p:nvSpPr>
        <p:spPr>
          <a:xfrm>
            <a:off y="3826700" x="3153079"/>
            <a:ext cy="284100" cx="30986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lang="en-US" i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L15.Short vs medium term goals</a:t>
            </a:r>
          </a:p>
        </p:txBody>
      </p:sp>
      <p:sp>
        <p:nvSpPr>
          <p:cNvPr id="165" name="Shape 165"/>
          <p:cNvSpPr txBox="1"/>
          <p:nvPr/>
        </p:nvSpPr>
        <p:spPr>
          <a:xfrm>
            <a:off y="4453650" x="5834441"/>
            <a:ext cy="366599" cx="3029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lang="en-US" i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L13 Compensation and rewards</a:t>
            </a:r>
          </a:p>
        </p:txBody>
      </p:sp>
      <p:sp>
        <p:nvSpPr>
          <p:cNvPr id="166" name="Shape 166"/>
          <p:cNvSpPr txBox="1"/>
          <p:nvPr/>
        </p:nvSpPr>
        <p:spPr>
          <a:xfrm>
            <a:off y="3826700" x="6251779"/>
            <a:ext cy="413699" cx="2934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lang="en-US" i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L11 Widespread accountability</a:t>
            </a:r>
          </a:p>
        </p:txBody>
      </p:sp>
      <p:sp>
        <p:nvSpPr>
          <p:cNvPr id="167" name="Shape 167"/>
          <p:cNvSpPr txBox="1"/>
          <p:nvPr/>
        </p:nvSpPr>
        <p:spPr>
          <a:xfrm>
            <a:off y="4934062" x="3988546"/>
            <a:ext cy="366599" cx="2330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lang="en-US" i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L6.De-risk innovation</a:t>
            </a:r>
          </a:p>
        </p:txBody>
      </p:sp>
      <p:sp>
        <p:nvSpPr>
          <p:cNvPr id="168" name="Shape 168"/>
          <p:cNvSpPr txBox="1"/>
          <p:nvPr/>
        </p:nvSpPr>
        <p:spPr>
          <a:xfrm>
            <a:off y="647700" x="280124"/>
            <a:ext cy="284100" cx="792299"/>
          </a:xfrm>
          <a:prstGeom prst="rect">
            <a:avLst/>
          </a:prstGeom>
          <a:noFill/>
          <a:ln>
            <a:noFill/>
          </a:ln>
        </p:spPr>
        <p:txBody>
          <a:bodyPr bIns="43025" rIns="86050" lIns="86050" tIns="43025" anchor="t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z="1300" lang="en-US">
                <a:solidFill>
                  <a:schemeClr val="dk1"/>
                </a:solidFill>
              </a:rPr>
              <a:t>Y2XXX</a:t>
            </a:r>
          </a:p>
        </p:txBody>
      </p:sp>
      <p:sp>
        <p:nvSpPr>
          <p:cNvPr id="169" name="Shape 169"/>
          <p:cNvSpPr txBox="1"/>
          <p:nvPr/>
        </p:nvSpPr>
        <p:spPr>
          <a:xfrm>
            <a:off y="6197600" x="539750"/>
            <a:ext cy="336599" cx="9942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Ideas</a:t>
            </a:r>
          </a:p>
        </p:txBody>
      </p:sp>
      <p:sp>
        <p:nvSpPr>
          <p:cNvPr id="170" name="Shape 170"/>
          <p:cNvSpPr txBox="1"/>
          <p:nvPr/>
        </p:nvSpPr>
        <p:spPr>
          <a:xfrm>
            <a:off y="647700" x="3328125"/>
            <a:ext cy="284100" cx="792299"/>
          </a:xfrm>
          <a:prstGeom prst="rect">
            <a:avLst/>
          </a:prstGeom>
          <a:noFill/>
          <a:ln>
            <a:noFill/>
          </a:ln>
        </p:spPr>
        <p:txBody>
          <a:bodyPr bIns="43025" rIns="86050" lIns="86050" tIns="43025" anchor="t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z="1300" lang="en-US">
                <a:solidFill>
                  <a:schemeClr val="dk1"/>
                </a:solidFill>
              </a:rPr>
              <a:t>Y2XXX</a:t>
            </a:r>
          </a:p>
        </p:txBody>
      </p:sp>
      <p:sp>
        <p:nvSpPr>
          <p:cNvPr id="171" name="Shape 171"/>
          <p:cNvSpPr txBox="1"/>
          <p:nvPr/>
        </p:nvSpPr>
        <p:spPr>
          <a:xfrm>
            <a:off y="115886" x="107950"/>
            <a:ext cy="639900" cx="2256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sz="1200" lang="en-US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Exposure &amp; Training to Levers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sz="1200" lang="en-US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Exposure Dynamic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sz="12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Skills and Tools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75" name="Shape 1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6" name="Shape 176"/>
          <p:cNvSpPr/>
          <p:nvPr/>
        </p:nvSpPr>
        <p:spPr>
          <a:xfrm>
            <a:off y="125176" x="7200598"/>
            <a:ext cy="2393707" cx="1798851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77" name="Shape 177"/>
          <p:cNvSpPr txBox="1"/>
          <p:nvPr/>
        </p:nvSpPr>
        <p:spPr>
          <a:xfrm>
            <a:off y="2518884" x="7323024"/>
            <a:ext cy="246899" cx="15540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z="10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Credits Photos</a:t>
            </a:r>
            <a:r>
              <a:rPr strike="noStrike" u="none" b="0" cap="none" baseline="0" sz="10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FJL  2012</a:t>
            </a:r>
          </a:p>
        </p:txBody>
      </p:sp>
      <p:sp>
        <p:nvSpPr>
          <p:cNvPr id="178" name="Shape 178"/>
          <p:cNvSpPr/>
          <p:nvPr/>
        </p:nvSpPr>
        <p:spPr>
          <a:xfrm>
            <a:off y="1350650" x="165425"/>
            <a:ext cy="3139219" cx="3988594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179" name="Shape 179"/>
          <p:cNvSpPr txBox="1"/>
          <p:nvPr/>
        </p:nvSpPr>
        <p:spPr>
          <a:xfrm>
            <a:off y="3155784" x="3990698"/>
            <a:ext cy="246899" cx="18326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z="10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Credits Maps</a:t>
            </a:r>
            <a:r>
              <a:rPr strike="noStrike" u="none" b="0" cap="none" baseline="0" sz="10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z="10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AcDepeige</a:t>
            </a:r>
            <a:r>
              <a:rPr strike="noStrike" u="none" b="0" cap="none" baseline="0" sz="10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2012</a:t>
            </a:r>
          </a:p>
        </p:txBody>
      </p:sp>
      <p:sp>
        <p:nvSpPr>
          <p:cNvPr id="180" name="Shape 180"/>
          <p:cNvSpPr/>
          <p:nvPr/>
        </p:nvSpPr>
        <p:spPr>
          <a:xfrm>
            <a:off y="3461307" x="4255980"/>
            <a:ext cy="3273398" cx="4621044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  <p:sp>
        <p:nvSpPr>
          <p:cNvPr id="181" name="Shape 181"/>
          <p:cNvSpPr txBox="1"/>
          <p:nvPr/>
        </p:nvSpPr>
        <p:spPr>
          <a:xfrm>
            <a:off y="6502287" x="7406562"/>
            <a:ext cy="228600" cx="1563600"/>
          </a:xfrm>
          <a:prstGeom prst="rect">
            <a:avLst/>
          </a:prstGeom>
          <a:noFill/>
          <a:ln>
            <a:noFill/>
          </a:ln>
        </p:spPr>
        <p:txBody>
          <a:bodyPr bIns="45675" rIns="91375" lIns="91375" tIns="45675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9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Update 7 </a:t>
            </a:r>
            <a:r>
              <a:rPr sz="9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Jan</a:t>
            </a:r>
            <a:r>
              <a:rPr strike="noStrike" u="none" b="0" cap="none" baseline="0" sz="9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201</a:t>
            </a:r>
            <a:r>
              <a:rPr sz="9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FL-CA</a:t>
            </a:r>
          </a:p>
        </p:txBody>
      </p:sp>
      <p:sp>
        <p:nvSpPr>
          <p:cNvPr id="182" name="Shape 182"/>
          <p:cNvSpPr txBox="1"/>
          <p:nvPr/>
        </p:nvSpPr>
        <p:spPr>
          <a:xfrm>
            <a:off y="117209" x="2308324"/>
            <a:ext cy="456900" cx="4527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z="18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Lanes X Laps =</a:t>
            </a:r>
            <a:r>
              <a:rPr sz="1800" lang="en-US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 Innovation</a:t>
            </a:r>
            <a:r>
              <a:rPr baseline="30000" sz="1800" lang="en-US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sz="1800" lang="en-US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 Development  path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86" name="Shape 1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7" name="Shape 187"/>
          <p:cNvSpPr txBox="1"/>
          <p:nvPr/>
        </p:nvSpPr>
        <p:spPr>
          <a:xfrm>
            <a:off y="136525" x="1403350"/>
            <a:ext cy="619200" cx="7272299"/>
          </a:xfrm>
          <a:prstGeom prst="rect">
            <a:avLst/>
          </a:prstGeom>
          <a:solidFill>
            <a:srgbClr val="33CCCC">
              <a:alpha val="84710"/>
            </a:srgbClr>
          </a:solidFill>
          <a:ln>
            <a:noFill/>
          </a:ln>
        </p:spPr>
        <p:txBody>
          <a:bodyPr bIns="45475" rIns="90950" lIns="90950" tIns="45475" anchor="ctr" anchorCtr="0">
            <a:spAutoFit/>
          </a:bodyPr>
          <a:lstStyle/>
          <a:p/>
        </p:txBody>
      </p:sp>
      <p:sp>
        <p:nvSpPr>
          <p:cNvPr id="188" name="Shape 188"/>
          <p:cNvSpPr txBox="1"/>
          <p:nvPr/>
        </p:nvSpPr>
        <p:spPr>
          <a:xfrm>
            <a:off y="6543675" x="7195950"/>
            <a:ext cy="314400" cx="1784700"/>
          </a:xfrm>
          <a:prstGeom prst="rect">
            <a:avLst/>
          </a:prstGeom>
          <a:noFill/>
          <a:ln>
            <a:noFill/>
          </a:ln>
        </p:spPr>
        <p:txBody>
          <a:bodyPr bIns="42975" rIns="85950" lIns="85950" tIns="42975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1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Update </a:t>
            </a:r>
            <a:r>
              <a:rPr strike="noStrike" u="none" b="0" cap="none" baseline="0" sz="15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z="11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07</a:t>
            </a:r>
            <a:r>
              <a:rPr strike="noStrike" u="none" b="0" cap="none" baseline="0" sz="11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</a:t>
            </a:r>
            <a:r>
              <a:rPr sz="11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jan</a:t>
            </a:r>
            <a:r>
              <a:rPr strike="noStrike" u="none" b="0" cap="none" baseline="0" sz="11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 201</a:t>
            </a:r>
            <a:r>
              <a:rPr sz="11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strike="noStrike" u="none" b="0" cap="none" baseline="0" sz="11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FL</a:t>
            </a:r>
          </a:p>
        </p:txBody>
      </p:sp>
      <p:sp>
        <p:nvSpPr>
          <p:cNvPr id="189" name="Shape 189"/>
          <p:cNvSpPr/>
          <p:nvPr/>
        </p:nvSpPr>
        <p:spPr>
          <a:xfrm>
            <a:off y="1125537" x="2335211"/>
            <a:ext cy="647700" cx="935099"/>
          </a:xfrm>
          <a:prstGeom prst="homePlate">
            <a:avLst>
              <a:gd fmla="val 50000" name="adj"/>
            </a:avLst>
          </a:prstGeom>
          <a:solidFill>
            <a:srgbClr val="33CCCC"/>
          </a:solidFill>
          <a:ln>
            <a:noFill/>
          </a:ln>
        </p:spPr>
        <p:txBody>
          <a:bodyPr bIns="45475" rIns="90975" lIns="90975" tIns="45475" anchor="ctr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z="900" lang="en-US">
                <a:solidFill>
                  <a:schemeClr val="dk1"/>
                </a:solidFill>
              </a:rPr>
              <a:t>Position 2</a:t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190" name="Shape 190"/>
          <p:cNvSpPr/>
          <p:nvPr/>
        </p:nvSpPr>
        <p:spPr>
          <a:xfrm>
            <a:off y="1125537" x="4924425"/>
            <a:ext cy="647700" cx="969000"/>
          </a:xfrm>
          <a:prstGeom prst="homePlate">
            <a:avLst>
              <a:gd fmla="val 50000" name="adj"/>
            </a:avLst>
          </a:prstGeom>
          <a:solidFill>
            <a:srgbClr val="33CCCC"/>
          </a:solidFill>
          <a:ln>
            <a:noFill/>
          </a:ln>
        </p:spPr>
        <p:txBody>
          <a:bodyPr bIns="45475" rIns="90975" lIns="90975" tIns="45475" anchor="ctr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</a:p>
          <a:p>
            <a:r>
              <a:t/>
            </a:r>
          </a:p>
        </p:txBody>
      </p:sp>
      <p:sp>
        <p:nvSpPr>
          <p:cNvPr id="191" name="Shape 191"/>
          <p:cNvSpPr/>
          <p:nvPr/>
        </p:nvSpPr>
        <p:spPr>
          <a:xfrm>
            <a:off y="1125537" x="107950"/>
            <a:ext cy="647700" cx="503099"/>
          </a:xfrm>
          <a:prstGeom prst="homePlate">
            <a:avLst>
              <a:gd fmla="val 50000" name="adj"/>
            </a:avLst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475" rIns="90975" lIns="90975" tIns="45475" anchor="ctr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9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Retail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9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S&amp;O</a:t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192" name="Shape 192"/>
          <p:cNvSpPr/>
          <p:nvPr/>
        </p:nvSpPr>
        <p:spPr>
          <a:xfrm>
            <a:off y="1125537" x="4064000"/>
            <a:ext cy="647700" cx="872699"/>
          </a:xfrm>
          <a:prstGeom prst="homePlate">
            <a:avLst>
              <a:gd fmla="val 50000" name="adj"/>
            </a:avLst>
          </a:prstGeom>
          <a:solidFill>
            <a:srgbClr val="33CCCC"/>
          </a:solidFill>
          <a:ln>
            <a:noFill/>
          </a:ln>
        </p:spPr>
        <p:txBody>
          <a:bodyPr bIns="45475" rIns="90975" lIns="90975" tIns="45475" anchor="ctr" anchorCtr="0">
            <a:spAutoFit/>
          </a:bodyPr>
          <a:lstStyle/>
          <a:p/>
        </p:txBody>
      </p:sp>
      <p:sp>
        <p:nvSpPr>
          <p:cNvPr id="193" name="Shape 193"/>
          <p:cNvSpPr/>
          <p:nvPr/>
        </p:nvSpPr>
        <p:spPr>
          <a:xfrm>
            <a:off y="1125537" x="5907087"/>
            <a:ext cy="647700" cx="908399"/>
          </a:xfrm>
          <a:prstGeom prst="homePlate">
            <a:avLst>
              <a:gd fmla="val 50000" name="adj"/>
            </a:avLst>
          </a:prstGeom>
          <a:solidFill>
            <a:srgbClr val="33CCCC"/>
          </a:solidFill>
          <a:ln>
            <a:noFill/>
          </a:ln>
        </p:spPr>
        <p:txBody>
          <a:bodyPr bIns="45475" rIns="90975" lIns="90975" tIns="45475" anchor="ctr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</a:p>
          <a:p>
            <a:r>
              <a:t/>
            </a:r>
          </a:p>
        </p:txBody>
      </p:sp>
      <p:sp>
        <p:nvSpPr>
          <p:cNvPr id="194" name="Shape 194"/>
          <p:cNvSpPr/>
          <p:nvPr/>
        </p:nvSpPr>
        <p:spPr>
          <a:xfrm>
            <a:off y="1125537" x="6838950"/>
            <a:ext cy="647700" cx="1045800"/>
          </a:xfrm>
          <a:prstGeom prst="homePlate">
            <a:avLst>
              <a:gd fmla="val 50000" name="adj"/>
            </a:avLst>
          </a:prstGeom>
          <a:solidFill>
            <a:srgbClr val="FFFFCC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475" rIns="90975" lIns="90975" tIns="45475" anchor="ctr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  <a:r>
              <a:rPr sz="13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 Position 1</a:t>
            </a:r>
          </a:p>
          <a:p>
            <a:r>
              <a:t/>
            </a:r>
          </a:p>
        </p:txBody>
      </p:sp>
      <p:sp>
        <p:nvSpPr>
          <p:cNvPr id="195" name="Shape 195"/>
          <p:cNvSpPr txBox="1"/>
          <p:nvPr/>
        </p:nvSpPr>
        <p:spPr>
          <a:xfrm>
            <a:off y="2740025" x="179386"/>
            <a:ext cy="336599" cx="1040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z="1600" lang="en-US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Domain 1</a:t>
            </a:r>
          </a:p>
        </p:txBody>
      </p:sp>
      <p:sp>
        <p:nvSpPr>
          <p:cNvPr id="196" name="Shape 196"/>
          <p:cNvSpPr txBox="1"/>
          <p:nvPr/>
        </p:nvSpPr>
        <p:spPr>
          <a:xfrm>
            <a:off y="3740150" x="611187"/>
            <a:ext cy="336599" cx="14282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z="1600" lang="en-US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Domain 2</a:t>
            </a:r>
          </a:p>
        </p:txBody>
      </p:sp>
      <p:cxnSp>
        <p:nvCxnSpPr>
          <p:cNvPr id="197" name="Shape 197"/>
          <p:cNvCxnSpPr/>
          <p:nvPr/>
        </p:nvCxnSpPr>
        <p:spPr>
          <a:xfrm>
            <a:off y="5516562" x="1771650"/>
            <a:ext cy="0" cx="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198" name="Shape 198"/>
          <p:cNvCxnSpPr/>
          <p:nvPr/>
        </p:nvCxnSpPr>
        <p:spPr>
          <a:xfrm>
            <a:off y="6381750" x="1476375"/>
            <a:ext cy="0" cx="43170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199" name="Shape 199"/>
          <p:cNvCxnSpPr/>
          <p:nvPr/>
        </p:nvCxnSpPr>
        <p:spPr>
          <a:xfrm>
            <a:off y="6089650" x="1476375"/>
            <a:ext cy="3299" cx="86370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200" name="Shape 200"/>
          <p:cNvCxnSpPr/>
          <p:nvPr/>
        </p:nvCxnSpPr>
        <p:spPr>
          <a:xfrm>
            <a:off y="6742111" x="1476375"/>
            <a:ext cy="1500" cx="259080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201" name="Shape 201"/>
          <p:cNvSpPr txBox="1"/>
          <p:nvPr/>
        </p:nvSpPr>
        <p:spPr>
          <a:xfrm>
            <a:off y="5949950" x="2411411"/>
            <a:ext cy="304799" cx="2487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 </a:t>
            </a: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</a:p>
        </p:txBody>
      </p:sp>
      <p:sp>
        <p:nvSpPr>
          <p:cNvPr id="202" name="Shape 202"/>
          <p:cNvSpPr txBox="1"/>
          <p:nvPr/>
        </p:nvSpPr>
        <p:spPr>
          <a:xfrm>
            <a:off y="5324475" x="2124075"/>
            <a:ext cy="336599" cx="11985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z="1600" lang="en-US">
                <a:solidFill>
                  <a:srgbClr val="0000FF"/>
                </a:solidFill>
              </a:rPr>
              <a:t>Domain 4</a:t>
            </a:r>
          </a:p>
        </p:txBody>
      </p:sp>
      <p:cxnSp>
        <p:nvCxnSpPr>
          <p:cNvPr id="203" name="Shape 203"/>
          <p:cNvCxnSpPr/>
          <p:nvPr/>
        </p:nvCxnSpPr>
        <p:spPr>
          <a:xfrm>
            <a:off y="4005262" x="1771650"/>
            <a:ext cy="1511399" cx="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204" name="Shape 204"/>
          <p:cNvCxnSpPr/>
          <p:nvPr/>
        </p:nvCxnSpPr>
        <p:spPr>
          <a:xfrm rot="10800000" flipH="1">
            <a:off y="5516648" x="1763711"/>
            <a:ext cy="1500" cx="358799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205" name="Shape 205"/>
          <p:cNvCxnSpPr/>
          <p:nvPr/>
        </p:nvCxnSpPr>
        <p:spPr>
          <a:xfrm>
            <a:off y="4005262" x="1771650"/>
            <a:ext cy="0" cx="86370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206" name="Shape 206"/>
          <p:cNvSpPr txBox="1"/>
          <p:nvPr/>
        </p:nvSpPr>
        <p:spPr>
          <a:xfrm>
            <a:off y="4324350" x="3708400"/>
            <a:ext cy="336599" cx="14480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z="1600" lang="en-US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Domain 5</a:t>
            </a:r>
          </a:p>
        </p:txBody>
      </p:sp>
      <p:sp>
        <p:nvSpPr>
          <p:cNvPr id="207" name="Shape 207"/>
          <p:cNvSpPr txBox="1"/>
          <p:nvPr/>
        </p:nvSpPr>
        <p:spPr>
          <a:xfrm>
            <a:off y="3808612" x="2897450"/>
            <a:ext cy="618900" cx="11900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z="1800" lang="en-US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Activity 3</a:t>
            </a:r>
            <a:r>
              <a:rPr strike="noStrike" u="none" b="0" cap="none" baseline="0" sz="1800" lang="en-US" i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lang="en-US" i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Laboratories</a:t>
            </a:r>
          </a:p>
        </p:txBody>
      </p:sp>
      <p:cxnSp>
        <p:nvCxnSpPr>
          <p:cNvPr id="208" name="Shape 208"/>
          <p:cNvCxnSpPr/>
          <p:nvPr/>
        </p:nvCxnSpPr>
        <p:spPr>
          <a:xfrm>
            <a:off y="3429000" x="107950"/>
            <a:ext cy="0" cx="1871699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209" name="Shape 209"/>
          <p:cNvCxnSpPr/>
          <p:nvPr/>
        </p:nvCxnSpPr>
        <p:spPr>
          <a:xfrm>
            <a:off y="3429000" x="3132136"/>
            <a:ext cy="0" cx="14460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210" name="Shape 210"/>
          <p:cNvCxnSpPr/>
          <p:nvPr/>
        </p:nvCxnSpPr>
        <p:spPr>
          <a:xfrm>
            <a:off y="2781300" x="3348037"/>
            <a:ext cy="792299" cx="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211" name="Shape 211"/>
          <p:cNvSpPr txBox="1"/>
          <p:nvPr/>
        </p:nvSpPr>
        <p:spPr>
          <a:xfrm>
            <a:off y="3076575" x="4643437"/>
            <a:ext cy="274499" cx="8160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Web MKG</a:t>
            </a:r>
          </a:p>
        </p:txBody>
      </p:sp>
      <p:sp>
        <p:nvSpPr>
          <p:cNvPr id="212" name="Shape 212"/>
          <p:cNvSpPr txBox="1"/>
          <p:nvPr/>
        </p:nvSpPr>
        <p:spPr>
          <a:xfrm>
            <a:off y="3436937" x="3635375"/>
            <a:ext cy="276899" cx="15770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z="12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Innovation project 3</a:t>
            </a:r>
          </a:p>
        </p:txBody>
      </p:sp>
      <p:cxnSp>
        <p:nvCxnSpPr>
          <p:cNvPr id="213" name="Shape 213"/>
          <p:cNvCxnSpPr/>
          <p:nvPr/>
        </p:nvCxnSpPr>
        <p:spPr>
          <a:xfrm>
            <a:off y="4005262" x="5070029"/>
            <a:ext cy="0" cx="50490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214" name="Shape 214"/>
          <p:cNvSpPr txBox="1"/>
          <p:nvPr/>
        </p:nvSpPr>
        <p:spPr>
          <a:xfrm>
            <a:off y="3752212" x="4192050"/>
            <a:ext cy="506099" cx="7599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sz="1200" lang="en-US">
                <a:solidFill>
                  <a:schemeClr val="dk1"/>
                </a:solidFill>
              </a:rPr>
              <a:t>Zone 2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>
                <a:solidFill>
                  <a:schemeClr val="dk1"/>
                </a:solidFill>
              </a:rPr>
              <a:t>Zone 3</a:t>
            </a:r>
          </a:p>
        </p:txBody>
      </p:sp>
      <p:cxnSp>
        <p:nvCxnSpPr>
          <p:cNvPr id="215" name="Shape 215"/>
          <p:cNvCxnSpPr/>
          <p:nvPr/>
        </p:nvCxnSpPr>
        <p:spPr>
          <a:xfrm>
            <a:off y="4508500" x="1763711"/>
            <a:ext cy="0" cx="1871699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216" name="Shape 216"/>
          <p:cNvSpPr txBox="1"/>
          <p:nvPr/>
        </p:nvSpPr>
        <p:spPr>
          <a:xfrm>
            <a:off y="5308600" x="3492500"/>
            <a:ext cy="457200" cx="6270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z="12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Zone 2</a:t>
            </a:r>
          </a:p>
        </p:txBody>
      </p:sp>
      <p:cxnSp>
        <p:nvCxnSpPr>
          <p:cNvPr id="217" name="Shape 217"/>
          <p:cNvCxnSpPr/>
          <p:nvPr/>
        </p:nvCxnSpPr>
        <p:spPr>
          <a:xfrm>
            <a:off y="5084762" x="1763711"/>
            <a:ext cy="0" cx="237660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218" name="Shape 218"/>
          <p:cNvSpPr txBox="1"/>
          <p:nvPr/>
        </p:nvSpPr>
        <p:spPr>
          <a:xfrm>
            <a:off y="4876800" x="4067175"/>
            <a:ext cy="366000" cx="135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z="1800" lang="en-US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Activity 4</a:t>
            </a:r>
          </a:p>
        </p:txBody>
      </p:sp>
      <p:cxnSp>
        <p:nvCxnSpPr>
          <p:cNvPr id="219" name="Shape 219"/>
          <p:cNvCxnSpPr>
            <a:stCxn id="220" idx="0"/>
          </p:cNvCxnSpPr>
          <p:nvPr/>
        </p:nvCxnSpPr>
        <p:spPr>
          <a:xfrm rot="10800000" flipH="1">
            <a:off y="5091224" x="6525950"/>
            <a:ext cy="12900" cx="37500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221" name="Shape 221"/>
          <p:cNvCxnSpPr>
            <a:endCxn id="220" idx="0"/>
          </p:cNvCxnSpPr>
          <p:nvPr/>
        </p:nvCxnSpPr>
        <p:spPr>
          <a:xfrm rot="10800000" flipH="1">
            <a:off y="2481874" x="107950"/>
            <a:ext cy="10500" cx="641790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222" name="Shape 222"/>
          <p:cNvSpPr txBox="1"/>
          <p:nvPr/>
        </p:nvSpPr>
        <p:spPr>
          <a:xfrm>
            <a:off y="2303825" x="6620125"/>
            <a:ext cy="366599" cx="1391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z="1800" lang="en-US">
                <a:solidFill>
                  <a:srgbClr val="0000FF"/>
                </a:solidFill>
              </a:rPr>
              <a:t>Domain 5</a:t>
            </a:r>
          </a:p>
        </p:txBody>
      </p:sp>
      <p:sp>
        <p:nvSpPr>
          <p:cNvPr id="223" name="Shape 223"/>
          <p:cNvSpPr/>
          <p:nvPr/>
        </p:nvSpPr>
        <p:spPr>
          <a:xfrm>
            <a:off y="1125537" x="1328737"/>
            <a:ext cy="647700" cx="931800"/>
          </a:xfrm>
          <a:prstGeom prst="homePlate">
            <a:avLst>
              <a:gd fmla="val 50000" name="adj"/>
            </a:avLst>
          </a:prstGeom>
          <a:solidFill>
            <a:srgbClr val="33CCCC"/>
          </a:solidFill>
          <a:ln>
            <a:noFill/>
          </a:ln>
        </p:spPr>
        <p:txBody>
          <a:bodyPr bIns="45475" rIns="90975" lIns="90975" tIns="45475" anchor="ctr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z="10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Position 1</a:t>
            </a:r>
          </a:p>
        </p:txBody>
      </p:sp>
      <p:sp>
        <p:nvSpPr>
          <p:cNvPr id="224" name="Shape 224"/>
          <p:cNvSpPr/>
          <p:nvPr/>
        </p:nvSpPr>
        <p:spPr>
          <a:xfrm>
            <a:off y="1125537" x="3343275"/>
            <a:ext cy="647700" cx="720599"/>
          </a:xfrm>
          <a:prstGeom prst="homePlate">
            <a:avLst>
              <a:gd fmla="val 50000" name="adj"/>
            </a:avLst>
          </a:prstGeom>
          <a:solidFill>
            <a:srgbClr val="33CCCC"/>
          </a:solidFill>
          <a:ln>
            <a:noFill/>
          </a:ln>
        </p:spPr>
        <p:txBody>
          <a:bodyPr bIns="45475" rIns="90975" lIns="90975" tIns="45475" anchor="ctr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</a:p>
        </p:txBody>
      </p:sp>
      <p:cxnSp>
        <p:nvCxnSpPr>
          <p:cNvPr id="225" name="Shape 225"/>
          <p:cNvCxnSpPr/>
          <p:nvPr/>
        </p:nvCxnSpPr>
        <p:spPr>
          <a:xfrm>
            <a:off y="2492375" x="107950"/>
            <a:ext cy="3889499" cx="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226" name="Shape 226"/>
          <p:cNvCxnSpPr/>
          <p:nvPr/>
        </p:nvCxnSpPr>
        <p:spPr>
          <a:xfrm>
            <a:off y="6381750" x="107950"/>
            <a:ext cy="0" cx="395399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227" name="Shape 227"/>
          <p:cNvCxnSpPr/>
          <p:nvPr/>
        </p:nvCxnSpPr>
        <p:spPr>
          <a:xfrm>
            <a:off y="2924175" x="107950"/>
            <a:ext cy="0" cx="14280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228" name="Shape 228"/>
          <p:cNvCxnSpPr/>
          <p:nvPr/>
        </p:nvCxnSpPr>
        <p:spPr>
          <a:xfrm>
            <a:off y="3933825" x="107950"/>
            <a:ext cy="0" cx="503099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229" name="Shape 229"/>
          <p:cNvCxnSpPr/>
          <p:nvPr/>
        </p:nvCxnSpPr>
        <p:spPr>
          <a:xfrm>
            <a:off y="2492375" x="7058025"/>
            <a:ext cy="0" cx="217499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230" name="Shape 230"/>
          <p:cNvSpPr txBox="1"/>
          <p:nvPr/>
        </p:nvSpPr>
        <p:spPr>
          <a:xfrm>
            <a:off y="6610350" x="4067175"/>
            <a:ext cy="274499" cx="2969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Innovation 2 /</a:t>
            </a:r>
          </a:p>
        </p:txBody>
      </p:sp>
      <p:sp>
        <p:nvSpPr>
          <p:cNvPr id="231" name="Shape 231"/>
          <p:cNvSpPr txBox="1"/>
          <p:nvPr/>
        </p:nvSpPr>
        <p:spPr>
          <a:xfrm>
            <a:off y="268287" x="3419475"/>
            <a:ext cy="366599" cx="27734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z="18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FORCES LANES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PATH </a:t>
            </a:r>
          </a:p>
        </p:txBody>
      </p:sp>
      <p:cxnSp>
        <p:nvCxnSpPr>
          <p:cNvPr id="232" name="Shape 232"/>
          <p:cNvCxnSpPr/>
          <p:nvPr/>
        </p:nvCxnSpPr>
        <p:spPr>
          <a:xfrm>
            <a:off y="2781300" x="3348037"/>
            <a:ext cy="0" cx="14460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233" name="Shape 233"/>
          <p:cNvCxnSpPr/>
          <p:nvPr/>
        </p:nvCxnSpPr>
        <p:spPr>
          <a:xfrm>
            <a:off y="3213100" x="3348037"/>
            <a:ext cy="0" cx="129540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234" name="Shape 234"/>
          <p:cNvCxnSpPr/>
          <p:nvPr/>
        </p:nvCxnSpPr>
        <p:spPr>
          <a:xfrm>
            <a:off y="3573462" x="3348037"/>
            <a:ext cy="0" cx="360299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235" name="Shape 235"/>
          <p:cNvCxnSpPr/>
          <p:nvPr/>
        </p:nvCxnSpPr>
        <p:spPr>
          <a:xfrm>
            <a:off y="6089650" x="1476375"/>
            <a:ext cy="652500" cx="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236" name="Shape 236"/>
          <p:cNvCxnSpPr/>
          <p:nvPr/>
        </p:nvCxnSpPr>
        <p:spPr>
          <a:xfrm>
            <a:off y="5734050" x="107950"/>
            <a:ext cy="0" cx="7140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237" name="Shape 237"/>
          <p:cNvSpPr txBox="1"/>
          <p:nvPr/>
        </p:nvSpPr>
        <p:spPr>
          <a:xfrm>
            <a:off y="5548312" x="131761"/>
            <a:ext cy="336599" cx="7874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z="1600" lang="en-US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Domain 3</a:t>
            </a:r>
            <a:r>
              <a:rPr strike="noStrike" u="none" b="0" cap="none" baseline="0" sz="1600" lang="en-US" i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   </a:t>
            </a:r>
          </a:p>
        </p:txBody>
      </p:sp>
      <p:cxnSp>
        <p:nvCxnSpPr>
          <p:cNvPr id="238" name="Shape 238"/>
          <p:cNvCxnSpPr/>
          <p:nvPr/>
        </p:nvCxnSpPr>
        <p:spPr>
          <a:xfrm>
            <a:off y="4508500" x="4919662"/>
            <a:ext cy="0" cx="287399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239" name="Shape 239"/>
          <p:cNvSpPr txBox="1"/>
          <p:nvPr/>
        </p:nvSpPr>
        <p:spPr>
          <a:xfrm>
            <a:off y="4373562" x="5203825"/>
            <a:ext cy="274499" cx="14112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z="12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Innovation 1</a:t>
            </a:r>
          </a:p>
        </p:txBody>
      </p:sp>
      <p:cxnSp>
        <p:nvCxnSpPr>
          <p:cNvPr id="240" name="Shape 240"/>
          <p:cNvCxnSpPr/>
          <p:nvPr/>
        </p:nvCxnSpPr>
        <p:spPr>
          <a:xfrm>
            <a:off y="2781300" x="900112"/>
            <a:ext cy="360299" cx="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241" name="Shape 241"/>
          <p:cNvCxnSpPr/>
          <p:nvPr/>
        </p:nvCxnSpPr>
        <p:spPr>
          <a:xfrm>
            <a:off y="2781300" x="900112"/>
            <a:ext cy="0" cx="14280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242" name="Shape 242"/>
          <p:cNvCxnSpPr/>
          <p:nvPr/>
        </p:nvCxnSpPr>
        <p:spPr>
          <a:xfrm>
            <a:off y="3141661" x="900112"/>
            <a:ext cy="0" cx="503099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243" name="Shape 243"/>
          <p:cNvSpPr txBox="1"/>
          <p:nvPr/>
        </p:nvSpPr>
        <p:spPr>
          <a:xfrm>
            <a:off y="2641600" x="1042987"/>
            <a:ext cy="304799" cx="1835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Activity 1</a:t>
            </a:r>
          </a:p>
        </p:txBody>
      </p:sp>
      <p:cxnSp>
        <p:nvCxnSpPr>
          <p:cNvPr id="244" name="Shape 244"/>
          <p:cNvCxnSpPr/>
          <p:nvPr/>
        </p:nvCxnSpPr>
        <p:spPr>
          <a:xfrm>
            <a:off y="3573462" x="5316537"/>
            <a:ext cy="0" cx="57630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245" name="Shape 245"/>
          <p:cNvSpPr txBox="1"/>
          <p:nvPr/>
        </p:nvSpPr>
        <p:spPr>
          <a:xfrm>
            <a:off y="5449887" x="755650"/>
            <a:ext cy="304799" cx="982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Activity 2</a:t>
            </a:r>
          </a:p>
        </p:txBody>
      </p:sp>
      <p:sp>
        <p:nvSpPr>
          <p:cNvPr id="246" name="Shape 246"/>
          <p:cNvSpPr txBox="1"/>
          <p:nvPr/>
        </p:nvSpPr>
        <p:spPr>
          <a:xfrm>
            <a:off y="5716587" x="1331912"/>
            <a:ext cy="304799" cx="8714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File2</a:t>
            </a:r>
          </a:p>
        </p:txBody>
      </p:sp>
      <p:cxnSp>
        <p:nvCxnSpPr>
          <p:cNvPr id="247" name="Shape 247"/>
          <p:cNvCxnSpPr/>
          <p:nvPr/>
        </p:nvCxnSpPr>
        <p:spPr>
          <a:xfrm>
            <a:off y="5589587" x="755650"/>
            <a:ext cy="287399" cx="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248" name="Shape 248"/>
          <p:cNvCxnSpPr/>
          <p:nvPr/>
        </p:nvCxnSpPr>
        <p:spPr>
          <a:xfrm>
            <a:off y="5876925" x="755650"/>
            <a:ext cy="0" cx="57630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249" name="Shape 249"/>
          <p:cNvCxnSpPr/>
          <p:nvPr/>
        </p:nvCxnSpPr>
        <p:spPr>
          <a:xfrm>
            <a:off y="5589587" x="755650"/>
            <a:ext cy="0" cx="7140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250" name="Shape 250"/>
          <p:cNvCxnSpPr/>
          <p:nvPr/>
        </p:nvCxnSpPr>
        <p:spPr>
          <a:xfrm>
            <a:off y="5373687" x="3492500"/>
            <a:ext cy="287399" cx="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251" name="Shape 251"/>
          <p:cNvCxnSpPr/>
          <p:nvPr/>
        </p:nvCxnSpPr>
        <p:spPr>
          <a:xfrm>
            <a:off y="5516562" x="3348037"/>
            <a:ext cy="0" cx="14460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252" name="Shape 252"/>
          <p:cNvSpPr/>
          <p:nvPr/>
        </p:nvSpPr>
        <p:spPr>
          <a:xfrm>
            <a:off y="1125537" x="611187"/>
            <a:ext cy="647700" cx="692400"/>
          </a:xfrm>
          <a:prstGeom prst="homePlate">
            <a:avLst>
              <a:gd fmla="val 50000" name="adj"/>
            </a:avLst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475" rIns="90975" lIns="90975" tIns="45475" anchor="ctr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  <a:r>
              <a:rPr strike="noStrike" u="none" b="0" cap="none" baseline="0" sz="10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Retail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0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GM</a:t>
            </a:r>
          </a:p>
          <a:p>
            <a:r>
              <a:t/>
            </a:r>
          </a:p>
        </p:txBody>
      </p:sp>
      <p:sp>
        <p:nvSpPr>
          <p:cNvPr id="253" name="Shape 253"/>
          <p:cNvSpPr txBox="1"/>
          <p:nvPr/>
        </p:nvSpPr>
        <p:spPr>
          <a:xfrm>
            <a:off y="765175" x="395287"/>
            <a:ext cy="284100" cx="792299"/>
          </a:xfrm>
          <a:prstGeom prst="rect">
            <a:avLst/>
          </a:prstGeom>
          <a:noFill/>
          <a:ln>
            <a:noFill/>
          </a:ln>
        </p:spPr>
        <p:txBody>
          <a:bodyPr bIns="43025" rIns="86050" lIns="86050" tIns="43025" anchor="t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z="1300" lang="en-US">
                <a:solidFill>
                  <a:schemeClr val="dk1"/>
                </a:solidFill>
              </a:rPr>
              <a:t>Y2XXX</a:t>
            </a:r>
          </a:p>
        </p:txBody>
      </p:sp>
      <p:sp>
        <p:nvSpPr>
          <p:cNvPr id="254" name="Shape 254"/>
          <p:cNvSpPr txBox="1"/>
          <p:nvPr/>
        </p:nvSpPr>
        <p:spPr>
          <a:xfrm>
            <a:off y="3859312" x="5708645"/>
            <a:ext cy="517499" cx="1015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lang="en-US">
                <a:solidFill>
                  <a:schemeClr val="dk1"/>
                </a:solidFill>
              </a:rPr>
              <a:t>Global</a:t>
            </a:r>
          </a:p>
        </p:txBody>
      </p:sp>
      <p:cxnSp>
        <p:nvCxnSpPr>
          <p:cNvPr id="255" name="Shape 255"/>
          <p:cNvCxnSpPr>
            <a:endCxn id="220" idx="0"/>
          </p:cNvCxnSpPr>
          <p:nvPr/>
        </p:nvCxnSpPr>
        <p:spPr>
          <a:xfrm rot="10800000" flipH="1">
            <a:off y="4499112" x="6648492"/>
            <a:ext cy="11699" cx="657299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256" name="Shape 256"/>
          <p:cNvSpPr/>
          <p:nvPr/>
        </p:nvSpPr>
        <p:spPr>
          <a:xfrm>
            <a:off y="1125537" x="7894686"/>
            <a:ext cy="647700" cx="1195499"/>
          </a:xfrm>
          <a:prstGeom prst="homePlate">
            <a:avLst>
              <a:gd fmla="val 50000" name="adj"/>
            </a:avLst>
          </a:prstGeom>
          <a:solidFill>
            <a:srgbClr val="FFFFCC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475" rIns="90975" lIns="90975" tIns="45475" anchor="ctr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  <a:r>
              <a:rPr b="1" sz="13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 Position 2</a:t>
            </a:r>
          </a:p>
          <a:p>
            <a:r>
              <a:t/>
            </a:r>
          </a:p>
        </p:txBody>
      </p:sp>
      <p:sp>
        <p:nvSpPr>
          <p:cNvPr id="257" name="Shape 257"/>
          <p:cNvSpPr txBox="1"/>
          <p:nvPr/>
        </p:nvSpPr>
        <p:spPr>
          <a:xfrm>
            <a:off y="4976400" x="5708787"/>
            <a:ext cy="493499" cx="8558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lang="en-US">
                <a:solidFill>
                  <a:schemeClr val="dk1"/>
                </a:solidFill>
              </a:rPr>
              <a:t>Global</a:t>
            </a:r>
          </a:p>
        </p:txBody>
      </p:sp>
      <p:sp>
        <p:nvSpPr>
          <p:cNvPr id="258" name="Shape 258"/>
          <p:cNvSpPr txBox="1"/>
          <p:nvPr/>
        </p:nvSpPr>
        <p:spPr>
          <a:xfrm>
            <a:off y="2614500" x="3469434"/>
            <a:ext cy="399300" cx="4907099"/>
          </a:xfrm>
          <a:prstGeom prst="rect">
            <a:avLst/>
          </a:prstGeom>
          <a:solidFill>
            <a:srgbClr val="CFE2F3"/>
          </a:solidFill>
        </p:spPr>
        <p:txBody>
          <a:bodyPr bIns="91425" rIns="91425" lIns="91425" tIns="91425" anchor="ctr" anchorCtr="0">
            <a:spAutoFit/>
          </a:bodyPr>
          <a:lstStyle/>
          <a:p>
            <a:pPr rtl="0" lvl="0">
              <a:buNone/>
            </a:pPr>
            <a:r>
              <a:rPr sz="18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Force Lane 6 Collective Effort L2+L8+L9+L11+L14</a:t>
            </a:r>
          </a:p>
        </p:txBody>
      </p:sp>
      <p:sp>
        <p:nvSpPr>
          <p:cNvPr id="259" name="Shape 259"/>
          <p:cNvSpPr txBox="1"/>
          <p:nvPr/>
        </p:nvSpPr>
        <p:spPr>
          <a:xfrm>
            <a:off y="3057921" x="2666882"/>
            <a:ext cy="374699" cx="5263200"/>
          </a:xfrm>
          <a:prstGeom prst="rect">
            <a:avLst/>
          </a:prstGeom>
          <a:solidFill>
            <a:srgbClr val="CFE2F3"/>
          </a:solidFill>
        </p:spPr>
        <p:txBody>
          <a:bodyPr bIns="91425" rIns="91425" lIns="91425" tIns="91425" anchor="ctr" anchorCtr="0">
            <a:spAutoFit/>
          </a:bodyPr>
          <a:lstStyle/>
          <a:p>
            <a:pPr rtl="0" lvl="0">
              <a:buNone/>
            </a:pPr>
            <a:r>
              <a:rPr sz="18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FL 5 Multi Disciplinarity (Medley skills) L2+L3+L7+L18 </a:t>
            </a:r>
          </a:p>
        </p:txBody>
      </p:sp>
      <p:sp>
        <p:nvSpPr>
          <p:cNvPr id="260" name="Shape 260"/>
          <p:cNvSpPr txBox="1"/>
          <p:nvPr/>
        </p:nvSpPr>
        <p:spPr>
          <a:xfrm>
            <a:off y="4076750" x="946875"/>
            <a:ext cy="374100" cx="3579900"/>
          </a:xfrm>
          <a:prstGeom prst="rect">
            <a:avLst/>
          </a:prstGeom>
          <a:solidFill>
            <a:srgbClr val="CFE2F3"/>
          </a:solidFill>
        </p:spPr>
        <p:txBody>
          <a:bodyPr bIns="91425" rIns="91425" lIns="91425" tIns="91425" anchor="ctr" anchorCtr="0">
            <a:spAutoFit/>
          </a:bodyPr>
          <a:lstStyle/>
          <a:p>
            <a:pPr rtl="0" lvl="0">
              <a:buNone/>
            </a:pPr>
            <a:r>
              <a:rPr sz="18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FL 4 Long Distance Vision L3+L6+L15</a:t>
            </a:r>
          </a:p>
        </p:txBody>
      </p:sp>
      <p:sp>
        <p:nvSpPr>
          <p:cNvPr id="261" name="Shape 261"/>
          <p:cNvSpPr txBox="1"/>
          <p:nvPr/>
        </p:nvSpPr>
        <p:spPr>
          <a:xfrm>
            <a:off y="4648062" x="392050"/>
            <a:ext cy="455999" cx="3287700"/>
          </a:xfrm>
          <a:prstGeom prst="rect">
            <a:avLst/>
          </a:prstGeom>
          <a:solidFill>
            <a:srgbClr val="CFE2F3"/>
          </a:solidFill>
        </p:spPr>
        <p:txBody>
          <a:bodyPr bIns="91425" rIns="91425" lIns="91425" tIns="91425" anchor="ctr" anchorCtr="0">
            <a:spAutoFit/>
          </a:bodyPr>
          <a:lstStyle/>
          <a:p>
            <a:pPr rtl="0" lvl="0">
              <a:buNone/>
            </a:pPr>
            <a:r>
              <a:rPr sz="18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FL 3 Experience : L3+L5 +L18</a:t>
            </a:r>
          </a:p>
        </p:txBody>
      </p:sp>
      <p:sp>
        <p:nvSpPr>
          <p:cNvPr id="262" name="Shape 262"/>
          <p:cNvSpPr txBox="1"/>
          <p:nvPr/>
        </p:nvSpPr>
        <p:spPr>
          <a:xfrm>
            <a:off y="5599050" x="3553679"/>
            <a:ext cy="270000" cx="3537600"/>
          </a:xfrm>
          <a:prstGeom prst="rect">
            <a:avLst/>
          </a:prstGeom>
          <a:solidFill>
            <a:srgbClr val="CFE2F3"/>
          </a:solidFill>
        </p:spPr>
        <p:txBody>
          <a:bodyPr bIns="91425" rIns="91425" lIns="91425" tIns="91425" anchor="ctr" anchorCtr="0">
            <a:spAutoFit/>
          </a:bodyPr>
          <a:lstStyle/>
          <a:p>
            <a:pPr rtl="0" lvl="0">
              <a:buNone/>
            </a:pPr>
            <a:r>
              <a:rPr sz="18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FL 2 Re-Invention : L12+L7+L6+L8  </a:t>
            </a:r>
          </a:p>
        </p:txBody>
      </p:sp>
      <p:sp>
        <p:nvSpPr>
          <p:cNvPr id="263" name="Shape 263"/>
          <p:cNvSpPr txBox="1"/>
          <p:nvPr/>
        </p:nvSpPr>
        <p:spPr>
          <a:xfrm>
            <a:off y="6245350" x="3707025"/>
            <a:ext cy="317699" cx="5061300"/>
          </a:xfrm>
          <a:prstGeom prst="rect">
            <a:avLst/>
          </a:prstGeom>
          <a:solidFill>
            <a:srgbClr val="CFE2F3"/>
          </a:solidFill>
        </p:spPr>
        <p:txBody>
          <a:bodyPr bIns="91425" rIns="91425" lIns="91425" tIns="91425" anchor="ctr" anchorCtr="0">
            <a:spAutoFit/>
          </a:bodyPr>
          <a:lstStyle/>
          <a:p>
            <a:pPr rtl="0" lvl="0">
              <a:buNone/>
            </a:pPr>
            <a:r>
              <a:rPr sz="18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FL 1 Diversity :  L18+L14+L11+L9+L2</a:t>
            </a:r>
          </a:p>
        </p:txBody>
      </p:sp>
      <p:sp>
        <p:nvSpPr>
          <p:cNvPr id="264" name="Shape 264"/>
          <p:cNvSpPr txBox="1"/>
          <p:nvPr/>
        </p:nvSpPr>
        <p:spPr>
          <a:xfrm>
            <a:off y="115886" x="152702"/>
            <a:ext cy="639900" cx="11553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200" lang="en-US" i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Domains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200" lang="en-US" i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Expertise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Specialt</a:t>
            </a:r>
            <a:r>
              <a:rPr b="1" sz="12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ies</a:t>
            </a:r>
          </a:p>
        </p:txBody>
      </p:sp>
      <p:sp>
        <p:nvSpPr>
          <p:cNvPr id="265" name="Shape 265"/>
          <p:cNvSpPr txBox="1"/>
          <p:nvPr/>
        </p:nvSpPr>
        <p:spPr>
          <a:xfrm>
            <a:off y="765175" x="2224087"/>
            <a:ext cy="284100" cx="792299"/>
          </a:xfrm>
          <a:prstGeom prst="rect">
            <a:avLst/>
          </a:prstGeom>
          <a:noFill/>
          <a:ln>
            <a:noFill/>
          </a:ln>
        </p:spPr>
        <p:txBody>
          <a:bodyPr bIns="43025" rIns="86050" lIns="86050" tIns="43025" anchor="t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z="1300" lang="en-US">
                <a:solidFill>
                  <a:schemeClr val="dk1"/>
                </a:solidFill>
              </a:rPr>
              <a:t>Y2XXX</a:t>
            </a:r>
          </a:p>
        </p:txBody>
      </p:sp>
      <p:sp>
        <p:nvSpPr>
          <p:cNvPr id="266" name="Shape 266"/>
          <p:cNvSpPr txBox="1"/>
          <p:nvPr/>
        </p:nvSpPr>
        <p:spPr>
          <a:xfrm>
            <a:off y="1844675" x="0"/>
            <a:ext cy="512700" cx="90429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Years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3            4</a:t>
            </a:r>
            <a:r>
              <a:rPr strike="noStrike" u="none" b="1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3                         3                   2                     3                 5                         3                        </a:t>
            </a:r>
            <a:r>
              <a:rPr b="1" sz="12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</a:t>
            </a:r>
            <a:r>
              <a:rPr strike="noStrike" u="none" b="0" cap="none" baseline="0" sz="11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1+...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trike="noStrike" u="none" b="0" cap="none" baseline="0" sz="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sz="800" lang="en-US">
                <a:solidFill>
                  <a:schemeClr val="dk1"/>
                </a:solidFill>
              </a:rPr>
              <a:t>A</a:t>
            </a:r>
            <a:r>
              <a:rPr strike="noStrike" u="none" b="0" cap="none" baseline="0" sz="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ctual )  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BBE0E3"/>
      </a:accent4>
      <a:accent5>
        <a:srgbClr val="333399"/>
      </a:accent5>
      <a:accent6>
        <a:srgbClr val="FFFFFF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BBE0E3"/>
      </a:accent4>
      <a:accent5>
        <a:srgbClr val="333399"/>
      </a:accent5>
      <a:accent6>
        <a:srgbClr val="FFFFFF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