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D98029"/>
    <a:srgbClr val="00BBEE"/>
    <a:srgbClr val="D99900"/>
    <a:srgbClr val="359B4C"/>
    <a:srgbClr val="FF0000"/>
    <a:srgbClr val="778888"/>
    <a:srgbClr val="99BEBE"/>
    <a:srgbClr val="BDC453"/>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824" autoAdjust="0"/>
    <p:restoredTop sz="94699" autoAdjust="0"/>
  </p:normalViewPr>
  <p:slideViewPr>
    <p:cSldViewPr snapToGrid="0" showGuides="1">
      <p:cViewPr>
        <p:scale>
          <a:sx n="66" d="100"/>
          <a:sy n="66" d="100"/>
        </p:scale>
        <p:origin x="-1410" y="-456"/>
      </p:cViewPr>
      <p:guideLst>
        <p:guide orient="horz" pos="4048"/>
        <p:guide orient="horz" pos="4241"/>
        <p:guide orient="horz" pos="710"/>
        <p:guide orient="horz" pos="575"/>
        <p:guide orient="horz" pos="641"/>
        <p:guide orient="horz" pos="4150"/>
        <p:guide pos="5478"/>
        <p:guide pos="154"/>
        <p:guide pos="2888"/>
        <p:guide pos="282"/>
        <p:guide pos="38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8" d="100"/>
          <a:sy n="78" d="100"/>
        </p:scale>
        <p:origin x="-2088"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128"/>
              </a:defRPr>
            </a:lvl1pPr>
          </a:lstStyle>
          <a:p>
            <a:pPr>
              <a:defRPr/>
            </a:pPr>
            <a:fld id="{5E4C7717-A413-48EB-9E74-9CC8DF624EC2}" type="datetime1">
              <a:rPr lang="en-US"/>
              <a:pPr>
                <a:defRPr/>
              </a:pPr>
              <a:t>5/3/2012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128"/>
              </a:defRPr>
            </a:lvl1pPr>
          </a:lstStyle>
          <a:p>
            <a:pPr>
              <a:defRPr/>
            </a:pPr>
            <a:fld id="{311B6921-662F-4705-A734-0B75ECCE1C4E}" type="slidenum">
              <a:rPr lang="en-US"/>
              <a:pPr>
                <a:defRPr/>
              </a:pPr>
              <a:t>‹#›</a:t>
            </a:fld>
            <a:endParaRPr lang="en-US"/>
          </a:p>
        </p:txBody>
      </p:sp>
    </p:spTree>
    <p:extLst>
      <p:ext uri="{BB962C8B-B14F-4D97-AF65-F5344CB8AC3E}">
        <p14:creationId xmlns:p14="http://schemas.microsoft.com/office/powerpoint/2010/main" xmlns="" val="29857231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128"/>
              </a:defRPr>
            </a:lvl1pPr>
          </a:lstStyle>
          <a:p>
            <a:pPr>
              <a:defRPr/>
            </a:pPr>
            <a:fld id="{4612C19A-B064-4A02-B1DD-2674A5B33712}" type="datetime1">
              <a:rPr lang="en-US"/>
              <a:pPr>
                <a:defRPr/>
              </a:pPr>
              <a:t>5/3/2012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128"/>
              </a:defRPr>
            </a:lvl1pPr>
          </a:lstStyle>
          <a:p>
            <a:pPr>
              <a:defRPr/>
            </a:pPr>
            <a:fld id="{2E57817C-C749-40AE-A5FD-F6A74744A7F9}" type="slidenum">
              <a:rPr lang="en-GB"/>
              <a:pPr>
                <a:defRPr/>
              </a:pPr>
              <a:t>‹#›</a:t>
            </a:fld>
            <a:endParaRPr lang="en-GB"/>
          </a:p>
        </p:txBody>
      </p:sp>
    </p:spTree>
    <p:extLst>
      <p:ext uri="{BB962C8B-B14F-4D97-AF65-F5344CB8AC3E}">
        <p14:creationId xmlns:p14="http://schemas.microsoft.com/office/powerpoint/2010/main" xmlns="" val="17959062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Geneva" pitchFamily="-105" charset="-128"/>
        <a:cs typeface="Geneva" pitchFamily="-105" charset="-128"/>
      </a:defRPr>
    </a:lvl1pPr>
    <a:lvl2pPr marL="457200" algn="l" rtl="0" eaLnBrk="0" fontAlgn="base" hangingPunct="0">
      <a:spcBef>
        <a:spcPct val="30000"/>
      </a:spcBef>
      <a:spcAft>
        <a:spcPct val="0"/>
      </a:spcAft>
      <a:defRPr sz="1200" kern="1200">
        <a:solidFill>
          <a:schemeClr val="tx1"/>
        </a:solidFill>
        <a:latin typeface="+mn-lt"/>
        <a:ea typeface="Geneva"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Geneva"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Geneva"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Geneva"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ln w="9525"/>
        </p:spPr>
        <p:txBody>
          <a:bodyPr/>
          <a:lstStyle/>
          <a:p>
            <a:pPr marL="344326" indent="-344326" defTabSz="901507">
              <a:spcBef>
                <a:spcPts val="2366"/>
              </a:spcBef>
              <a:defRPr/>
            </a:pPr>
            <a:r>
              <a:rPr lang="en-US" dirty="0" smtClean="0"/>
              <a:t>Review proposed Convergence “Action Plan”</a:t>
            </a:r>
          </a:p>
          <a:p>
            <a:pPr marL="344326" indent="-344326" defTabSz="901507">
              <a:spcBef>
                <a:spcPts val="1775"/>
              </a:spcBef>
              <a:defRPr/>
            </a:pPr>
            <a:r>
              <a:rPr lang="en-US" dirty="0" smtClean="0"/>
              <a:t>Get leadership feedback on key scoping questions:</a:t>
            </a:r>
          </a:p>
          <a:p>
            <a:pPr marL="344326" indent="-344326" defTabSz="901507">
              <a:spcBef>
                <a:spcPts val="592"/>
              </a:spcBef>
              <a:buFont typeface="+mj-lt"/>
              <a:buAutoNum type="arabicPeriod"/>
              <a:defRPr/>
            </a:pPr>
            <a:r>
              <a:rPr lang="en-US" dirty="0" smtClean="0"/>
              <a:t>To what extent do we want to formalize” it in terms of a campaign, w </a:t>
            </a:r>
            <a:r>
              <a:rPr lang="en-US" dirty="0" err="1" smtClean="0"/>
              <a:t>mkt</a:t>
            </a:r>
            <a:r>
              <a:rPr lang="en-US" dirty="0" smtClean="0"/>
              <a:t> offerings, thought leadership, etc. How much to “invest” in this? </a:t>
            </a:r>
          </a:p>
          <a:p>
            <a:pPr marL="344326" indent="-344326" defTabSz="901507">
              <a:spcBef>
                <a:spcPts val="592"/>
              </a:spcBef>
              <a:buFont typeface="+mj-lt"/>
              <a:buAutoNum type="arabicPeriod"/>
              <a:defRPr/>
            </a:pPr>
            <a:r>
              <a:rPr lang="en-US" dirty="0" smtClean="0"/>
              <a:t>Internal: If we do want to invest / formalize, what ACN entities to partner with on advancing action plan?</a:t>
            </a:r>
          </a:p>
          <a:p>
            <a:pPr marL="344326" indent="-344326" defTabSz="901507">
              <a:spcBef>
                <a:spcPts val="592"/>
              </a:spcBef>
              <a:buFont typeface="+mj-lt"/>
              <a:buAutoNum type="arabicPeriod"/>
              <a:defRPr/>
            </a:pPr>
            <a:r>
              <a:rPr lang="en-US" dirty="0" smtClean="0"/>
              <a:t>External: Thoughts on HOW best to engage with clients, and where to target</a:t>
            </a:r>
          </a:p>
          <a:p>
            <a:pPr marL="344326" indent="-344326" defTabSz="901507">
              <a:spcBef>
                <a:spcPts val="592"/>
              </a:spcBef>
              <a:buFont typeface="+mj-lt"/>
              <a:buAutoNum type="arabicPeriod"/>
              <a:defRPr/>
            </a:pPr>
            <a:r>
              <a:rPr lang="en-US" dirty="0" smtClean="0"/>
              <a:t>Leadership steer on pursuing “Corporate Employee </a:t>
            </a:r>
            <a:r>
              <a:rPr lang="en-US" dirty="0" err="1" smtClean="0"/>
              <a:t>Secondments</a:t>
            </a:r>
            <a:r>
              <a:rPr lang="en-US" dirty="0" smtClean="0"/>
              <a:t>”</a:t>
            </a:r>
          </a:p>
          <a:p>
            <a:pPr marL="344326" indent="-344326" defTabSz="901507">
              <a:spcBef>
                <a:spcPts val="592"/>
              </a:spcBef>
              <a:buFont typeface="+mj-lt"/>
              <a:buAutoNum type="arabicPeriod"/>
              <a:defRPr/>
            </a:pPr>
            <a:r>
              <a:rPr lang="en-US" dirty="0" smtClean="0"/>
              <a:t>Discuss resourcing / budget</a:t>
            </a:r>
          </a:p>
          <a:p>
            <a:pPr defTabSz="901507">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4294967295"/>
          </p:nvPr>
        </p:nvSpPr>
        <p:spPr bwMode="auto">
          <a:xfrm>
            <a:off x="3883930" y="8686169"/>
            <a:ext cx="2972523" cy="4562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1" tIns="43246" rIns="86491" bIns="43246"/>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651EE50B-45B7-4E1F-B0B0-E0B557A51261}" type="slidenum">
              <a:rPr lang="en-GB"/>
              <a:pPr algn="ctr">
                <a:spcBef>
                  <a:spcPct val="20000"/>
                </a:spcBef>
                <a:buSzPct val="100000"/>
                <a:buFont typeface="Wingdings" pitchFamily="2" charset="2"/>
                <a:buNone/>
              </a:pPr>
              <a:t>11</a:t>
            </a:fld>
            <a:endParaRPr lang="en-GB"/>
          </a:p>
        </p:txBody>
      </p:sp>
      <p:sp>
        <p:nvSpPr>
          <p:cNvPr id="28675" name="Rectangle 2"/>
          <p:cNvSpPr>
            <a:spLocks noGrp="1" noRot="1" noChangeAspect="1" noChangeArrowheads="1" noTextEdit="1"/>
          </p:cNvSpPr>
          <p:nvPr>
            <p:ph type="sldImg"/>
          </p:nvPr>
        </p:nvSpPr>
        <p:spPr>
          <a:xfrm>
            <a:off x="1152525" y="693738"/>
            <a:ext cx="4552950" cy="3414712"/>
          </a:xfrm>
          <a:ln/>
        </p:spPr>
      </p:sp>
      <p:sp>
        <p:nvSpPr>
          <p:cNvPr id="2867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3930" y="8686169"/>
            <a:ext cx="2972523" cy="456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81" tIns="43241" rIns="86481" bIns="43241"/>
          <a:lstStyle>
            <a:lvl1pPr defTabSz="912813" eaLnBrk="0" hangingPunct="0">
              <a:defRPr sz="1400" b="1">
                <a:solidFill>
                  <a:schemeClr val="tx1"/>
                </a:solidFill>
                <a:latin typeface="Arial" charset="0"/>
                <a:cs typeface="Arial" charset="0"/>
              </a:defRPr>
            </a:lvl1pPr>
            <a:lvl2pPr marL="742950" indent="-285750" defTabSz="912813" eaLnBrk="0" hangingPunct="0">
              <a:defRPr sz="1400" b="1">
                <a:solidFill>
                  <a:schemeClr val="tx1"/>
                </a:solidFill>
                <a:latin typeface="Arial" charset="0"/>
                <a:cs typeface="Arial" charset="0"/>
              </a:defRPr>
            </a:lvl2pPr>
            <a:lvl3pPr marL="1143000" indent="-228600" defTabSz="912813" eaLnBrk="0" hangingPunct="0">
              <a:defRPr sz="1400" b="1">
                <a:solidFill>
                  <a:schemeClr val="tx1"/>
                </a:solidFill>
                <a:latin typeface="Arial" charset="0"/>
                <a:cs typeface="Arial" charset="0"/>
              </a:defRPr>
            </a:lvl3pPr>
            <a:lvl4pPr marL="1600200" indent="-228600" defTabSz="912813" eaLnBrk="0" hangingPunct="0">
              <a:defRPr sz="1400" b="1">
                <a:solidFill>
                  <a:schemeClr val="tx1"/>
                </a:solidFill>
                <a:latin typeface="Arial" charset="0"/>
                <a:cs typeface="Arial" charset="0"/>
              </a:defRPr>
            </a:lvl4pPr>
            <a:lvl5pPr marL="2057400" indent="-228600" defTabSz="912813" eaLnBrk="0" hangingPunct="0">
              <a:defRPr sz="1400" b="1">
                <a:solidFill>
                  <a:schemeClr val="tx1"/>
                </a:solidFill>
                <a:latin typeface="Arial" charset="0"/>
                <a:cs typeface="Arial" charset="0"/>
              </a:defRPr>
            </a:lvl5pPr>
            <a:lvl6pPr marL="2514600" indent="-228600" defTabSz="912813" eaLnBrk="0" fontAlgn="base" hangingPunct="0">
              <a:spcBef>
                <a:spcPct val="0"/>
              </a:spcBef>
              <a:spcAft>
                <a:spcPct val="0"/>
              </a:spcAft>
              <a:defRPr sz="1400" b="1">
                <a:solidFill>
                  <a:schemeClr val="tx1"/>
                </a:solidFill>
                <a:latin typeface="Arial" charset="0"/>
                <a:cs typeface="Arial" charset="0"/>
              </a:defRPr>
            </a:lvl6pPr>
            <a:lvl7pPr marL="2971800" indent="-228600" defTabSz="912813" eaLnBrk="0" fontAlgn="base" hangingPunct="0">
              <a:spcBef>
                <a:spcPct val="0"/>
              </a:spcBef>
              <a:spcAft>
                <a:spcPct val="0"/>
              </a:spcAft>
              <a:defRPr sz="1400" b="1">
                <a:solidFill>
                  <a:schemeClr val="tx1"/>
                </a:solidFill>
                <a:latin typeface="Arial" charset="0"/>
                <a:cs typeface="Arial" charset="0"/>
              </a:defRPr>
            </a:lvl7pPr>
            <a:lvl8pPr marL="3429000" indent="-228600" defTabSz="912813" eaLnBrk="0" fontAlgn="base" hangingPunct="0">
              <a:spcBef>
                <a:spcPct val="0"/>
              </a:spcBef>
              <a:spcAft>
                <a:spcPct val="0"/>
              </a:spcAft>
              <a:defRPr sz="1400" b="1">
                <a:solidFill>
                  <a:schemeClr val="tx1"/>
                </a:solidFill>
                <a:latin typeface="Arial" charset="0"/>
                <a:cs typeface="Arial" charset="0"/>
              </a:defRPr>
            </a:lvl8pPr>
            <a:lvl9pPr marL="3886200" indent="-228600" defTabSz="912813"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7A7A0C61-3E20-4218-8FC6-8EA6C11F5EA1}" type="slidenum">
              <a:rPr lang="en-GB"/>
              <a:pPr algn="ctr">
                <a:spcBef>
                  <a:spcPct val="20000"/>
                </a:spcBef>
                <a:buSzPct val="100000"/>
                <a:buFont typeface="Wingdings" pitchFamily="2" charset="2"/>
                <a:buNone/>
              </a:pPr>
              <a:t>12</a:t>
            </a:fld>
            <a:endParaRPr lang="en-GB"/>
          </a:p>
        </p:txBody>
      </p:sp>
      <p:sp>
        <p:nvSpPr>
          <p:cNvPr id="29699" name="Rectangle 2"/>
          <p:cNvSpPr>
            <a:spLocks noGrp="1" noRot="1" noChangeAspect="1" noChangeArrowheads="1" noTextEdit="1"/>
          </p:cNvSpPr>
          <p:nvPr>
            <p:ph type="sldImg"/>
          </p:nvPr>
        </p:nvSpPr>
        <p:spPr>
          <a:xfrm>
            <a:off x="1152525" y="693738"/>
            <a:ext cx="4552950" cy="3414712"/>
          </a:xfrm>
          <a:ln/>
        </p:spPr>
      </p:sp>
      <p:sp>
        <p:nvSpPr>
          <p:cNvPr id="2970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3883930" y="8686169"/>
            <a:ext cx="2972523" cy="4562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1" tIns="43246" rIns="86491" bIns="43246"/>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C403279D-B02E-4427-881D-AA9823360761}" type="slidenum">
              <a:rPr lang="en-GB"/>
              <a:pPr algn="ctr">
                <a:spcBef>
                  <a:spcPct val="20000"/>
                </a:spcBef>
                <a:buSzPct val="100000"/>
                <a:buFont typeface="Wingdings" pitchFamily="2" charset="2"/>
                <a:buNone/>
              </a:pPr>
              <a:t>13</a:t>
            </a:fld>
            <a:endParaRPr lang="en-GB"/>
          </a:p>
        </p:txBody>
      </p:sp>
      <p:sp>
        <p:nvSpPr>
          <p:cNvPr id="30723" name="Rectangle 2"/>
          <p:cNvSpPr>
            <a:spLocks noGrp="1" noRot="1" noChangeAspect="1" noChangeArrowheads="1" noTextEdit="1"/>
          </p:cNvSpPr>
          <p:nvPr>
            <p:ph type="sldImg"/>
          </p:nvPr>
        </p:nvSpPr>
        <p:spPr>
          <a:xfrm>
            <a:off x="1152525" y="693738"/>
            <a:ext cx="4552950" cy="3414712"/>
          </a:xfrm>
          <a:ln/>
        </p:spPr>
      </p:sp>
      <p:sp>
        <p:nvSpPr>
          <p:cNvPr id="3072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2525" y="692150"/>
            <a:ext cx="4554538" cy="3417888"/>
          </a:xfrm>
          <a:ln/>
        </p:spPr>
      </p:sp>
      <p:sp>
        <p:nvSpPr>
          <p:cNvPr id="3174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52525" y="692150"/>
            <a:ext cx="4554538" cy="3417888"/>
          </a:xfrm>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4294967295"/>
          </p:nvPr>
        </p:nvSpPr>
        <p:spPr bwMode="auto">
          <a:xfrm>
            <a:off x="3885478" y="8684591"/>
            <a:ext cx="2970975" cy="45783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F6892EF7-0AA9-43A2-8705-DBBC35E58399}" type="slidenum">
              <a:rPr lang="en-US"/>
              <a:pPr algn="ctr">
                <a:spcBef>
                  <a:spcPct val="20000"/>
                </a:spcBef>
                <a:buSzPct val="100000"/>
                <a:buFont typeface="Wingdings" pitchFamily="2" charset="2"/>
                <a:buNone/>
              </a:pPr>
              <a:t>2</a:t>
            </a:fld>
            <a:endParaRPr lang="en-US"/>
          </a:p>
        </p:txBody>
      </p:sp>
      <p:sp>
        <p:nvSpPr>
          <p:cNvPr id="20483" name="Rectangle 2"/>
          <p:cNvSpPr>
            <a:spLocks noGrp="1" noRot="1" noChangeAspect="1" noChangeArrowheads="1" noTextEdit="1"/>
          </p:cNvSpPr>
          <p:nvPr>
            <p:ph type="sldImg"/>
          </p:nvPr>
        </p:nvSpPr>
        <p:spPr>
          <a:xfrm>
            <a:off x="1152525" y="692150"/>
            <a:ext cx="4556125" cy="3417888"/>
          </a:xfrm>
          <a:ln/>
        </p:spPr>
      </p:sp>
      <p:sp>
        <p:nvSpPr>
          <p:cNvPr id="20484" name="Rectangle 3"/>
          <p:cNvSpPr>
            <a:spLocks noGrp="1" noChangeArrowheads="1"/>
          </p:cNvSpPr>
          <p:nvPr>
            <p:ph type="body" idx="1"/>
          </p:nvPr>
        </p:nvSpPr>
        <p:spPr>
          <a:xfrm>
            <a:off x="914504" y="4344663"/>
            <a:ext cx="5028994" cy="411416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6859" indent="-178423" eaLnBrk="1" hangingPunct="1">
              <a:lnSpc>
                <a:spcPct val="80000"/>
              </a:lnSpc>
            </a:pPr>
            <a:r>
              <a:rPr lang="en-US" sz="800"/>
              <a:t>Accenture Development Partnerships (ADP) began in 2003 and was developed by Accenture employees who wanted to make a positive difference in the International Development Sector .  ADP has a unique business model, which makes our services both affordable for clients  and sustainable for Accenture. This maps to Accenture’s core belief that corporate citizenship should evolve from the core capabilities of an organization. In order to truly change the way the world works and lives, we must deliver mutual benefit and drive high performing communities that create a sustainable living for the people living in those communities.</a:t>
            </a:r>
          </a:p>
          <a:p>
            <a:pPr marL="176859" indent="-178423" eaLnBrk="1" hangingPunct="1">
              <a:lnSpc>
                <a:spcPct val="80000"/>
              </a:lnSpc>
            </a:pPr>
            <a:endParaRPr lang="en-US" sz="800"/>
          </a:p>
          <a:p>
            <a:pPr marL="176859" indent="-178423" eaLnBrk="1" hangingPunct="1">
              <a:lnSpc>
                <a:spcPct val="80000"/>
              </a:lnSpc>
            </a:pPr>
            <a:r>
              <a:rPr lang="en-US" sz="800"/>
              <a:t>Since its launch in 2003, ADP has doubled in size each year.  We’ve had approximately 150 people participate in the past 12 months.  Each participant typically spent 3-6 months working with clients. A further 250 people are scheduled to participate over the next 12 months, with several hundred more already enrolled.  </a:t>
            </a:r>
            <a:endParaRPr lang="en-US" sz="1000" b="1"/>
          </a:p>
          <a:p>
            <a:pPr lvl="1" eaLnBrk="1" hangingPunct="1">
              <a:lnSpc>
                <a:spcPct val="80000"/>
              </a:lnSpc>
              <a:buFontTx/>
              <a:buChar char="•"/>
            </a:pPr>
            <a:endParaRPr lang="en-GB" sz="1000" b="1"/>
          </a:p>
          <a:p>
            <a:pPr marL="176859" indent="-178423" eaLnBrk="1" hangingPunct="1">
              <a:lnSpc>
                <a:spcPct val="80000"/>
              </a:lnSpc>
            </a:pPr>
            <a:r>
              <a:rPr lang="en-US" sz="800" b="1"/>
              <a:t>Accenture views the ADP as a true ‘partnership’ model that provides benefits for all the stakeholders involved: organizations in the international development sector, Accenture people, and Accenture as a company.</a:t>
            </a:r>
          </a:p>
          <a:p>
            <a:pPr marL="176859" indent="-178423" eaLnBrk="1" hangingPunct="1">
              <a:lnSpc>
                <a:spcPct val="80000"/>
              </a:lnSpc>
            </a:pPr>
            <a:r>
              <a:rPr lang="en-US" sz="800" b="1"/>
              <a:t>For our clients in the international development sector, ADP:</a:t>
            </a:r>
          </a:p>
          <a:p>
            <a:pPr lvl="1" eaLnBrk="1" hangingPunct="1">
              <a:lnSpc>
                <a:spcPct val="80000"/>
              </a:lnSpc>
            </a:pPr>
            <a:r>
              <a:rPr lang="en-US" sz="800"/>
              <a:t>Provides access to world class business and technology consulting that these organizations otherwise would not have access.</a:t>
            </a:r>
          </a:p>
          <a:p>
            <a:pPr lvl="1" eaLnBrk="1" hangingPunct="1">
              <a:lnSpc>
                <a:spcPct val="80000"/>
              </a:lnSpc>
            </a:pPr>
            <a:r>
              <a:rPr lang="en-US" sz="800"/>
              <a:t>Aims to provide the same high quality services to non-profit organizations that we provide to our Fortune 500 clients, but at reduced costs and in places where Accenture would not normally work. </a:t>
            </a:r>
          </a:p>
          <a:p>
            <a:pPr lvl="1" eaLnBrk="1" hangingPunct="1">
              <a:lnSpc>
                <a:spcPct val="80000"/>
              </a:lnSpc>
            </a:pPr>
            <a:r>
              <a:rPr lang="en-US" sz="800"/>
              <a:t>Deliberately seeks to work in parts of the world that have the greatest need and least access to high quality consulting services.</a:t>
            </a:r>
          </a:p>
          <a:p>
            <a:pPr marL="176859" indent="-178423" eaLnBrk="1" hangingPunct="1">
              <a:lnSpc>
                <a:spcPct val="80000"/>
              </a:lnSpc>
            </a:pPr>
            <a:r>
              <a:rPr lang="en-US" sz="800" b="1"/>
              <a:t>For Accenture employees, ADP provides a unique personal and professional development opportunity.</a:t>
            </a:r>
          </a:p>
          <a:p>
            <a:pPr lvl="1" eaLnBrk="1" hangingPunct="1">
              <a:lnSpc>
                <a:spcPct val="80000"/>
              </a:lnSpc>
            </a:pPr>
            <a:r>
              <a:rPr lang="en-US" sz="800"/>
              <a:t>Offers a chance for people to utilize their professional skills to make an impact, while maintaining their career progression at Accenture.</a:t>
            </a:r>
          </a:p>
          <a:p>
            <a:pPr lvl="1" eaLnBrk="1" hangingPunct="1">
              <a:lnSpc>
                <a:spcPct val="80000"/>
              </a:lnSpc>
            </a:pPr>
            <a:r>
              <a:rPr lang="en-US" sz="800"/>
              <a:t>Offers an opportunity to work in what is often a very different cultural and client environment.</a:t>
            </a:r>
            <a:endParaRPr lang="en-US" sz="800" b="1"/>
          </a:p>
          <a:p>
            <a:pPr marL="176859" indent="-178423" eaLnBrk="1" hangingPunct="1">
              <a:lnSpc>
                <a:spcPct val="80000"/>
              </a:lnSpc>
            </a:pPr>
            <a:endParaRPr lang="en-US" sz="800" b="1"/>
          </a:p>
          <a:p>
            <a:pPr marL="176859" indent="-178423" eaLnBrk="1" hangingPunct="1">
              <a:lnSpc>
                <a:spcPct val="80000"/>
              </a:lnSpc>
            </a:pPr>
            <a:r>
              <a:rPr lang="en-US" sz="800" b="1"/>
              <a:t>There’s a strong people-focused business case for ADP to Accenture. ADP provides a distinctive way to develop the skills of top performers, to differentiate ourselves from our competitors in the recruiting market, and to increase employee engagement and motivation by providing a unique career opportunity.</a:t>
            </a:r>
          </a:p>
          <a:p>
            <a:pPr marL="176859" indent="-178423" eaLnBrk="1" hangingPunct="1">
              <a:lnSpc>
                <a:spcPct val="80000"/>
              </a:lnSpc>
            </a:pPr>
            <a:r>
              <a:rPr lang="en-US" sz="800" b="1"/>
              <a:t>ADP provides good publicity and is a positive demonstration of our commitment to corporate citizenship. However, t</a:t>
            </a:r>
            <a:r>
              <a:rPr lang="en-GB" altLang="ja-JP" sz="800" b="1"/>
              <a:t>his is not some ad-hoc pro bono initiative that does bits and pieces of consulting when the market conditions are favorable or as a PR stunt</a:t>
            </a:r>
            <a:r>
              <a:rPr lang="en-US" sz="800" b="1"/>
              <a:t>—</a:t>
            </a:r>
            <a:r>
              <a:rPr lang="en-GB" altLang="ja-JP" sz="800" b="1"/>
              <a:t>instead, we are serious about extending the High Performance Business Agenda to the international development sector. </a:t>
            </a:r>
          </a:p>
          <a:p>
            <a:pPr lvl="1" eaLnBrk="1" hangingPunct="1">
              <a:lnSpc>
                <a:spcPct val="80000"/>
              </a:lnSpc>
            </a:pPr>
            <a:endParaRPr lang="en-US" sz="800" b="1"/>
          </a:p>
          <a:p>
            <a:pPr lvl="1" eaLnBrk="1" hangingPunct="1">
              <a:lnSpc>
                <a:spcPct val="80000"/>
              </a:lnSpc>
            </a:pPr>
            <a:r>
              <a:rPr lang="en-US" sz="800" b="1"/>
              <a:t>Business model</a:t>
            </a:r>
          </a:p>
          <a:p>
            <a:pPr marL="176859" indent="-178423" eaLnBrk="1" hangingPunct="1">
              <a:lnSpc>
                <a:spcPct val="80000"/>
              </a:lnSpc>
              <a:spcBef>
                <a:spcPct val="0"/>
              </a:spcBef>
            </a:pPr>
            <a:r>
              <a:rPr lang="en-US" sz="800"/>
              <a:t>The ADP business model is based on the concept of a three way contribution from each of the stakeholders.</a:t>
            </a:r>
          </a:p>
          <a:p>
            <a:pPr marL="176859" indent="-178423" eaLnBrk="1" hangingPunct="1">
              <a:lnSpc>
                <a:spcPct val="80000"/>
              </a:lnSpc>
              <a:spcBef>
                <a:spcPct val="0"/>
              </a:spcBef>
            </a:pPr>
            <a:endParaRPr lang="en-US" sz="800"/>
          </a:p>
          <a:p>
            <a:pPr marL="176859" indent="-178423" eaLnBrk="1" hangingPunct="1">
              <a:lnSpc>
                <a:spcPct val="80000"/>
              </a:lnSpc>
              <a:spcBef>
                <a:spcPct val="0"/>
              </a:spcBef>
            </a:pPr>
            <a:r>
              <a:rPr lang="en-US" sz="800"/>
              <a:t>First, Accenture provides a contribution by foregoing margin on ADP work as well by providing access to its people, who could otherwise be charged out on profitable work.</a:t>
            </a:r>
          </a:p>
          <a:p>
            <a:pPr marL="176859" indent="-178423" eaLnBrk="1" hangingPunct="1">
              <a:lnSpc>
                <a:spcPct val="80000"/>
              </a:lnSpc>
              <a:spcBef>
                <a:spcPct val="0"/>
              </a:spcBef>
            </a:pPr>
            <a:endParaRPr lang="en-US" sz="800"/>
          </a:p>
          <a:p>
            <a:pPr marL="176859" indent="-178423" eaLnBrk="1" hangingPunct="1">
              <a:lnSpc>
                <a:spcPct val="80000"/>
              </a:lnSpc>
              <a:spcBef>
                <a:spcPct val="0"/>
              </a:spcBef>
            </a:pPr>
            <a:r>
              <a:rPr lang="en-US" sz="800"/>
              <a:t>Second, Accenture people who choose to participate in ADP make quite a significant contribution by accepting a voluntary 50% salary reduction for the time they work on an ADP engagement.</a:t>
            </a:r>
          </a:p>
          <a:p>
            <a:pPr marL="176859" indent="-178423" eaLnBrk="1" hangingPunct="1">
              <a:lnSpc>
                <a:spcPct val="80000"/>
              </a:lnSpc>
              <a:spcBef>
                <a:spcPct val="0"/>
              </a:spcBef>
            </a:pPr>
            <a:endParaRPr lang="en-US" sz="800"/>
          </a:p>
          <a:p>
            <a:pPr marL="176859" indent="-178423" eaLnBrk="1" hangingPunct="1">
              <a:lnSpc>
                <a:spcPct val="80000"/>
              </a:lnSpc>
              <a:spcBef>
                <a:spcPct val="0"/>
              </a:spcBef>
            </a:pPr>
            <a:r>
              <a:rPr lang="en-US" sz="800"/>
              <a:t>And finally, ADP charges fees to its clients that seek to cover this reduced cost based and to enable ADP to ‘break even’ and be financially sustainable.</a:t>
            </a:r>
          </a:p>
          <a:p>
            <a:pPr marL="176859" indent="-178423" eaLnBrk="1" hangingPunct="1">
              <a:lnSpc>
                <a:spcPct val="80000"/>
              </a:lnSpc>
              <a:spcBef>
                <a:spcPct val="0"/>
              </a:spcBef>
            </a:pPr>
            <a:endParaRPr lang="en-US" sz="800"/>
          </a:p>
          <a:p>
            <a:pPr marL="176859" indent="-178423" eaLnBrk="1" hangingPunct="1">
              <a:lnSpc>
                <a:spcPct val="80000"/>
              </a:lnSpc>
              <a:spcBef>
                <a:spcPct val="0"/>
              </a:spcBef>
            </a:pPr>
            <a:r>
              <a:rPr lang="en-US" sz="800"/>
              <a:t>But what this model means overall for our clients is that ADP is able to provide services at about an 70-80% discount on market rates in the commercial sector…while also covering our costs, and financial sustainability is absolutely core to the ADP model…first, it’s critical to enabling the initiative to be scalable, and not dependent on a corporate subsidy to determine how much work we can carry out.  Beyond that, we think it’s right for our clients, in that they value our services more if they have to make a financial commitment.</a:t>
            </a:r>
            <a:r>
              <a:rPr lang="en-GB" sz="800"/>
              <a:t>It has sustainability and scaleability at its heart</a:t>
            </a:r>
            <a:r>
              <a:rPr lang="en-GB" sz="800">
                <a:cs typeface="Arial" charset="0"/>
              </a:rPr>
              <a:t>—</a:t>
            </a:r>
            <a:r>
              <a:rPr lang="en-GB" sz="800"/>
              <a:t>run on a non-profit basis but with the same commercial rigour of a standard business unit.</a:t>
            </a:r>
          </a:p>
          <a:p>
            <a:pPr marL="176859" indent="-178423" eaLnBrk="1" hangingPunct="1">
              <a:lnSpc>
                <a:spcPct val="80000"/>
              </a:lnSpc>
              <a:spcBef>
                <a:spcPct val="0"/>
              </a:spcBef>
            </a:pPr>
            <a:endParaRPr lang="en-GB" sz="800"/>
          </a:p>
          <a:p>
            <a:pPr marL="176859" indent="-178423" eaLnBrk="1" hangingPunct="1">
              <a:lnSpc>
                <a:spcPct val="80000"/>
              </a:lnSpc>
              <a:spcBef>
                <a:spcPct val="0"/>
              </a:spcBef>
            </a:pPr>
            <a:r>
              <a:rPr lang="en-GB" sz="800" b="1"/>
              <a:t>Unique 3 way model that turns the traditional business model on its head:</a:t>
            </a:r>
          </a:p>
          <a:p>
            <a:pPr marL="176859" indent="-178423" eaLnBrk="1" hangingPunct="1">
              <a:lnSpc>
                <a:spcPct val="80000"/>
              </a:lnSpc>
              <a:spcBef>
                <a:spcPct val="0"/>
              </a:spcBef>
            </a:pPr>
            <a:r>
              <a:rPr lang="en-GB" sz="800"/>
              <a:t>Accenture – provides people at marginal costs (free of margin and load)</a:t>
            </a:r>
          </a:p>
          <a:p>
            <a:pPr marL="176859" indent="-178423" eaLnBrk="1" hangingPunct="1">
              <a:lnSpc>
                <a:spcPct val="80000"/>
              </a:lnSpc>
              <a:spcBef>
                <a:spcPct val="0"/>
              </a:spcBef>
            </a:pPr>
            <a:r>
              <a:rPr lang="en-GB" sz="800"/>
              <a:t>Participants – work on half salary (wherever they come from)</a:t>
            </a:r>
          </a:p>
          <a:p>
            <a:pPr marL="176859" indent="-178423" eaLnBrk="1" hangingPunct="1">
              <a:lnSpc>
                <a:spcPct val="80000"/>
              </a:lnSpc>
              <a:spcBef>
                <a:spcPct val="0"/>
              </a:spcBef>
            </a:pPr>
            <a:r>
              <a:rPr lang="en-GB" sz="800"/>
              <a:t>Clients – pay fees but at 10-20% of full bill rates.</a:t>
            </a:r>
          </a:p>
          <a:p>
            <a:pPr marL="176859" indent="-178423" eaLnBrk="1" hangingPunct="1">
              <a:lnSpc>
                <a:spcPct val="80000"/>
              </a:lnSpc>
              <a:spcBef>
                <a:spcPct val="0"/>
              </a:spcBef>
            </a:pPr>
            <a:endParaRPr lang="en-GB" sz="800"/>
          </a:p>
          <a:p>
            <a:pPr marL="176859" indent="-178423" eaLnBrk="1" hangingPunct="1">
              <a:lnSpc>
                <a:spcPct val="80000"/>
              </a:lnSpc>
              <a:spcBef>
                <a:spcPct val="0"/>
              </a:spcBef>
            </a:pPr>
            <a:r>
              <a:rPr lang="en-GB" sz="800"/>
              <a:t>This makes us accessible to a whole new breed of clients.</a:t>
            </a:r>
          </a:p>
          <a:p>
            <a:pPr marL="176859" indent="-178423" eaLnBrk="1" hangingPunct="1">
              <a:lnSpc>
                <a:spcPct val="80000"/>
              </a:lnSpc>
              <a:spcBef>
                <a:spcPct val="0"/>
              </a:spcBef>
            </a:pPr>
            <a:endParaRPr lang="en-GB" sz="800"/>
          </a:p>
          <a:p>
            <a:pPr lvl="1" eaLnBrk="1" hangingPunct="1">
              <a:lnSpc>
                <a:spcPct val="80000"/>
              </a:lnSpc>
            </a:pPr>
            <a:r>
              <a:rPr lang="en-US" sz="800"/>
              <a:t>  </a:t>
            </a:r>
          </a:p>
          <a:p>
            <a:pPr marL="176859" indent="-178423" eaLnBrk="1" hangingPunct="1">
              <a:lnSpc>
                <a:spcPct val="80000"/>
              </a:lnSpc>
            </a:pPr>
            <a:endParaRPr lang="en-US" sz="800"/>
          </a:p>
          <a:p>
            <a:pPr marL="176859" indent="-178423" eaLnBrk="1" hangingPunct="1">
              <a:lnSpc>
                <a:spcPct val="80000"/>
              </a:lnSpc>
            </a:pPr>
            <a:endParaRPr lang="en-GB" sz="800"/>
          </a:p>
          <a:p>
            <a:pPr marL="176859" indent="-178423" eaLnBrk="1" hangingPunct="1">
              <a:lnSpc>
                <a:spcPct val="80000"/>
              </a:lnSpc>
            </a:pPr>
            <a:endParaRPr lang="en-GB" sz="800"/>
          </a:p>
          <a:p>
            <a:pPr marL="176859" indent="-178423" eaLnBrk="1" hangingPunct="1">
              <a:lnSpc>
                <a:spcPct val="80000"/>
              </a:lnSpc>
            </a:pPr>
            <a:endParaRPr lang="en-GB" sz="800"/>
          </a:p>
          <a:p>
            <a:pPr marL="176859" indent="-178423" eaLnBrk="1" hangingPunct="1">
              <a:lnSpc>
                <a:spcPct val="80000"/>
              </a:lnSpc>
            </a:pPr>
            <a:endParaRPr lang="en-GB" sz="800"/>
          </a:p>
          <a:p>
            <a:pPr marL="176859" indent="-178423" eaLnBrk="1" hangingPunct="1">
              <a:lnSpc>
                <a:spcPct val="80000"/>
              </a:lnSpc>
            </a:pPr>
            <a:endParaRPr lang="en-GB" sz="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154113" y="692150"/>
            <a:ext cx="4554537" cy="3416300"/>
          </a:xfrm>
          <a:ln/>
        </p:spPr>
      </p:sp>
      <p:sp>
        <p:nvSpPr>
          <p:cNvPr id="215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6859" indent="-176859">
              <a:buFontTx/>
              <a:buChar char="•"/>
            </a:pPr>
            <a:r>
              <a:rPr lang="en-US" sz="800"/>
              <a:t>The ADP business model is based on the concept of a three way contribution from each of the stakeholders on the previous slide…</a:t>
            </a:r>
          </a:p>
          <a:p>
            <a:pPr marL="176859" indent="-176859">
              <a:buFontTx/>
              <a:buChar char="•"/>
            </a:pPr>
            <a:endParaRPr lang="en-US" sz="800"/>
          </a:p>
          <a:p>
            <a:pPr marL="176859" indent="-176859">
              <a:buFontTx/>
              <a:buChar char="•"/>
            </a:pPr>
            <a:r>
              <a:rPr lang="en-US" sz="800"/>
              <a:t>First, Accenture provides a contribution by foregoing margin on ADP work as well by providing access to its people, who could otherwise be charged out on profitable work…</a:t>
            </a:r>
          </a:p>
          <a:p>
            <a:pPr marL="176859" indent="-176859">
              <a:buFontTx/>
              <a:buChar char="•"/>
            </a:pPr>
            <a:endParaRPr lang="en-US" sz="800"/>
          </a:p>
          <a:p>
            <a:pPr marL="176859" indent="-176859">
              <a:buFontTx/>
              <a:buChar char="•"/>
            </a:pPr>
            <a:r>
              <a:rPr lang="en-US" sz="800"/>
              <a:t>Second, Accenture people who choose to participate in ADP make quite a significant contribution by accepting a voluntary 50% salary reduction for the time they work on an ADP engagement…</a:t>
            </a:r>
          </a:p>
          <a:p>
            <a:pPr marL="176859" indent="-176859">
              <a:buFontTx/>
              <a:buChar char="•"/>
            </a:pPr>
            <a:endParaRPr lang="en-US" sz="800"/>
          </a:p>
          <a:p>
            <a:pPr marL="176859" indent="-176859">
              <a:buFontTx/>
              <a:buChar char="•"/>
            </a:pPr>
            <a:r>
              <a:rPr lang="en-US" sz="800"/>
              <a:t>And finally, ADP charges fees to its clients that seek to cover this reduced cost based and to enable ADP to ‘break even’ and be financially sustainable…</a:t>
            </a:r>
          </a:p>
          <a:p>
            <a:pPr marL="176859" indent="-176859">
              <a:buFontTx/>
              <a:buChar char="•"/>
            </a:pPr>
            <a:endParaRPr lang="en-US" sz="800"/>
          </a:p>
          <a:p>
            <a:pPr marL="176859" indent="-176859">
              <a:buFontTx/>
              <a:buChar char="•"/>
            </a:pPr>
            <a:r>
              <a:rPr lang="en-US" sz="800"/>
              <a:t>But what this model means overall for our clients is that ADP is able to provide services at about an 70-80% discount on market rates in the commercial sector…while also covering our costs…</a:t>
            </a:r>
          </a:p>
          <a:p>
            <a:pPr marL="176859" indent="-176859">
              <a:buFontTx/>
              <a:buChar char="•"/>
            </a:pPr>
            <a:endParaRPr lang="en-US" sz="800"/>
          </a:p>
          <a:p>
            <a:pPr marL="176859" indent="-176859">
              <a:buFontTx/>
              <a:buChar char="•"/>
            </a:pPr>
            <a:r>
              <a:rPr lang="en-US" sz="800"/>
              <a:t>And financial sustainability is absolutely core to the ADP model…first, it’s critical to enabling the initiative to be scalable, and not dependent on a corporate subsidy to determine how much work we can carry out…</a:t>
            </a:r>
          </a:p>
          <a:p>
            <a:pPr marL="176859" indent="-176859">
              <a:buFontTx/>
              <a:buChar char="•"/>
            </a:pPr>
            <a:r>
              <a:rPr lang="en-US" sz="800"/>
              <a:t>…and beyond that, we think it’s right for our clients, in that they value our services more if they have to make a financial commitment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4294967295"/>
          </p:nvPr>
        </p:nvSpPr>
        <p:spPr bwMode="auto">
          <a:xfrm>
            <a:off x="3883930" y="8686169"/>
            <a:ext cx="2972523" cy="4562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1" tIns="43246" rIns="86491" bIns="43246"/>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eaLnBrk="1" hangingPunct="1"/>
            <a:fld id="{B0AD3CEC-0236-41F9-A444-A4290288D0D9}" type="slidenum">
              <a:rPr lang="en-GB"/>
              <a:pPr eaLnBrk="1" hangingPunct="1"/>
              <a:t>5</a:t>
            </a:fld>
            <a:endParaRPr lang="en-GB"/>
          </a:p>
        </p:txBody>
      </p:sp>
      <p:sp>
        <p:nvSpPr>
          <p:cNvPr id="22531" name="Rectangle 2"/>
          <p:cNvSpPr>
            <a:spLocks noGrp="1" noRot="1" noChangeAspect="1" noChangeArrowheads="1" noTextEdit="1"/>
          </p:cNvSpPr>
          <p:nvPr>
            <p:ph type="sldImg"/>
          </p:nvPr>
        </p:nvSpPr>
        <p:spPr>
          <a:xfrm>
            <a:off x="1152525" y="693738"/>
            <a:ext cx="4552950" cy="3414712"/>
          </a:xfrm>
          <a:ln/>
        </p:spPr>
      </p:sp>
      <p:sp>
        <p:nvSpPr>
          <p:cNvPr id="22532" name="Rectangle 3"/>
          <p:cNvSpPr>
            <a:spLocks noGrp="1" noChangeArrowheads="1"/>
          </p:cNvSpPr>
          <p:nvPr>
            <p:ph type="body" idx="1"/>
          </p:nvPr>
        </p:nvSpPr>
        <p:spPr>
          <a:xfrm>
            <a:off x="916051" y="4341506"/>
            <a:ext cx="5025899" cy="411732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4294967295"/>
          </p:nvPr>
        </p:nvSpPr>
        <p:spPr bwMode="auto">
          <a:xfrm>
            <a:off x="3883930" y="8684591"/>
            <a:ext cx="2972523" cy="45783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5" rIns="91430" bIns="45715"/>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1BF5DF93-F0BD-46ED-B8EC-942766AEB9F1}" type="slidenum">
              <a:rPr lang="en-US"/>
              <a:pPr algn="ctr">
                <a:spcBef>
                  <a:spcPct val="20000"/>
                </a:spcBef>
                <a:buSzPct val="100000"/>
                <a:buFont typeface="Wingdings" pitchFamily="2" charset="2"/>
                <a:buNone/>
              </a:pPr>
              <a:t>6</a:t>
            </a:fld>
            <a:endParaRPr lang="en-US"/>
          </a:p>
        </p:txBody>
      </p:sp>
      <p:sp>
        <p:nvSpPr>
          <p:cNvPr id="23555" name="Rectangle 2"/>
          <p:cNvSpPr>
            <a:spLocks noGrp="1" noRot="1" noChangeAspect="1" noChangeArrowheads="1" noTextEdit="1"/>
          </p:cNvSpPr>
          <p:nvPr>
            <p:ph type="sldImg"/>
          </p:nvPr>
        </p:nvSpPr>
        <p:spPr>
          <a:xfrm>
            <a:off x="3940175" y="763588"/>
            <a:ext cx="1651000" cy="1238250"/>
          </a:xfrm>
          <a:ln cap="flat">
            <a:solidFill>
              <a:schemeClr val="tx1"/>
            </a:solidFill>
          </a:ln>
        </p:spPr>
      </p:sp>
      <p:sp>
        <p:nvSpPr>
          <p:cNvPr id="23556" name="Rectangle 3"/>
          <p:cNvSpPr>
            <a:spLocks noGrp="1" noChangeArrowheads="1"/>
          </p:cNvSpPr>
          <p:nvPr>
            <p:ph type="body" idx="1"/>
          </p:nvPr>
        </p:nvSpPr>
        <p:spPr>
          <a:xfrm>
            <a:off x="912956" y="2387039"/>
            <a:ext cx="5032088" cy="5808146"/>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173" tIns="45586" rIns="91173" bIns="45586"/>
          <a:lstStyle/>
          <a:p>
            <a:r>
              <a:rPr lang="en-US" smtClean="0"/>
              <a:t>Approach</a:t>
            </a:r>
          </a:p>
          <a:p>
            <a:pPr lvl="1"/>
            <a:r>
              <a:rPr lang="en-US" smtClean="0"/>
              <a:t>Although some players are global the market currently operates on a local basis - large differences exist between financial systems and structures in different regions - so though the overall answer has been looked at globally - analysis must be carried out at a local level to understand outcomes - this presentation focuses on Europe - the US is used for comparison purposes</a:t>
            </a:r>
          </a:p>
          <a:p>
            <a:pPr lvl="1"/>
            <a:r>
              <a:rPr lang="en-US" smtClean="0"/>
              <a:t>Winning has been assessed in terms of size and growth (RTS has been looked at briefly)</a:t>
            </a:r>
          </a:p>
          <a:p>
            <a:pPr lvl="1"/>
            <a:r>
              <a:rPr lang="en-US" smtClean="0"/>
              <a:t>Complexity in answering the question “who is winning the race for retail assets?” also lies in the varying accounting treatments for different financial products.</a:t>
            </a:r>
          </a:p>
          <a:p>
            <a:pPr lvl="2"/>
            <a:r>
              <a:rPr lang="en-US" smtClean="0"/>
              <a:t>e.g. deposits lie on the balance sheet whilst mutual funds lie off balance sheet but are captured in assets under management</a:t>
            </a:r>
          </a:p>
          <a:p>
            <a:pPr lvl="2"/>
            <a:r>
              <a:rPr lang="en-US" smtClean="0"/>
              <a:t>e.g. insurance lies in both balance sheet and assets under management</a:t>
            </a:r>
          </a:p>
          <a:p>
            <a:pPr lvl="2"/>
            <a:r>
              <a:rPr lang="en-US" smtClean="0"/>
              <a:t>e.g.  Retail brokerage can only be captured by company accounts</a:t>
            </a:r>
          </a:p>
          <a:p>
            <a:pPr lvl="1"/>
            <a:r>
              <a:rPr lang="en-US" smtClean="0"/>
              <a:t>Added to this is the extreme difficulty in separating the retail and institutional components of an individual players asset base.  The information is not commonly disclosed - in fact the well regarded Watson Wyatt P&amp;I AUM ranking list is based on an industrywide survey and they have tried and failed to separate retail and institutional components for publication.  </a:t>
            </a:r>
            <a:r>
              <a:rPr lang="en-US" i="1" smtClean="0"/>
              <a:t>Focusing on AUM does however mitigate the factor as the institutional assets are predominantly pension funds (indirect retail assets)</a:t>
            </a:r>
          </a:p>
          <a:p>
            <a:pPr lvl="1"/>
            <a:r>
              <a:rPr lang="en-US" smtClean="0"/>
              <a:t>Therefore, the approach centres on looking at the player asset base using different measures (balance sheet assets and AUM) and looking at retail savings and investment distributions for key regions as supporting evidence </a:t>
            </a:r>
          </a:p>
          <a:p>
            <a:r>
              <a:rPr lang="en-US" smtClean="0"/>
              <a:t>Selecting the 180 players</a:t>
            </a:r>
          </a:p>
          <a:p>
            <a:pPr lvl="1"/>
            <a:r>
              <a:rPr lang="en-US" smtClean="0"/>
              <a:t>180 players were selected to cover the world’s largest financial services players by total assets and assets under management</a:t>
            </a:r>
          </a:p>
          <a:p>
            <a:pPr lvl="1"/>
            <a:r>
              <a:rPr lang="en-US" smtClean="0"/>
              <a:t>An initial list was developed based on balance sheet assets of $20bn.  Then additions were made based on assets under management based on a cut-off of $50bn (the difference in cut-off points was due to the large number of institutions at the $20 to 50bn level by AUM)</a:t>
            </a:r>
          </a:p>
          <a:p>
            <a:pPr lvl="1"/>
            <a:r>
              <a:rPr lang="en-US" smtClean="0"/>
              <a:t>Notable exceptions to the list are likely to include US retail brokers who do not have large balance sheet assets or AUM (e.g. E*trade).  However, major brokerages in the US are included (Schwab, Merrill and MSDWD) and the major brokerages in the EU are banks.  Broking is not a major concern as it is clearly an area where insurers have lost out to either retail brokers or banks or both</a:t>
            </a:r>
          </a:p>
          <a:p>
            <a:r>
              <a:rPr lang="en-US" smtClean="0"/>
              <a:t>Selecting the key regions</a:t>
            </a:r>
          </a:p>
          <a:p>
            <a:pPr lvl="1"/>
            <a:r>
              <a:rPr lang="en-US" smtClean="0"/>
              <a:t>Countries selected to cover 80% of GDP</a:t>
            </a:r>
          </a:p>
          <a:p>
            <a:pPr lvl="1"/>
            <a:r>
              <a:rPr lang="en-US" smtClean="0"/>
              <a:t>The focus is on the EU with the US as a comparative</a:t>
            </a:r>
          </a:p>
          <a:p>
            <a:pPr lvl="1"/>
            <a:r>
              <a:rPr lang="en-US" smtClean="0"/>
              <a:t>Japan was de-emphasised because of the industry upheaval (corruption scandals), the economic fundamentals (recession, near zero interest rates) and the largely closed nature of the industry (few foreign players - although brokerages have been acquired and mutual fund companies have entered in the last year and a half as deregulation began)</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4294967295"/>
          </p:nvPr>
        </p:nvSpPr>
        <p:spPr bwMode="auto">
          <a:xfrm>
            <a:off x="3883930" y="8686169"/>
            <a:ext cx="2972523" cy="4562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1" tIns="43246" rIns="86491" bIns="43246"/>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D97BD921-1B49-4788-9D7E-EF97128D3E54}" type="slidenum">
              <a:rPr lang="en-GB"/>
              <a:pPr algn="ctr">
                <a:spcBef>
                  <a:spcPct val="20000"/>
                </a:spcBef>
                <a:buSzPct val="100000"/>
                <a:buFont typeface="Wingdings" pitchFamily="2" charset="2"/>
                <a:buNone/>
              </a:pPr>
              <a:t>7</a:t>
            </a:fld>
            <a:endParaRPr lang="en-GB"/>
          </a:p>
        </p:txBody>
      </p:sp>
      <p:sp>
        <p:nvSpPr>
          <p:cNvPr id="24579" name="Rectangle 2"/>
          <p:cNvSpPr>
            <a:spLocks noGrp="1" noRot="1" noChangeAspect="1" noChangeArrowheads="1" noTextEdit="1"/>
          </p:cNvSpPr>
          <p:nvPr>
            <p:ph type="sldImg"/>
          </p:nvPr>
        </p:nvSpPr>
        <p:spPr>
          <a:xfrm>
            <a:off x="1155700" y="693738"/>
            <a:ext cx="4552950" cy="3416300"/>
          </a:xfrm>
          <a:ln/>
        </p:spPr>
      </p:sp>
      <p:sp>
        <p:nvSpPr>
          <p:cNvPr id="24580" name="Rectangle 3"/>
          <p:cNvSpPr>
            <a:spLocks noGrp="1" noChangeArrowheads="1"/>
          </p:cNvSpPr>
          <p:nvPr>
            <p:ph type="body" idx="1"/>
          </p:nvPr>
        </p:nvSpPr>
        <p:spPr>
          <a:xfrm>
            <a:off x="916051" y="4344663"/>
            <a:ext cx="5025899" cy="4114169"/>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4294967295"/>
          </p:nvPr>
        </p:nvSpPr>
        <p:spPr bwMode="auto">
          <a:xfrm>
            <a:off x="3883930" y="8686169"/>
            <a:ext cx="2972523" cy="4562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1" tIns="43246" rIns="86491" bIns="43246"/>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22A0533D-0F5F-4782-94C3-4514C3189188}" type="slidenum">
              <a:rPr lang="en-GB"/>
              <a:pPr algn="ctr">
                <a:spcBef>
                  <a:spcPct val="20000"/>
                </a:spcBef>
                <a:buSzPct val="100000"/>
                <a:buFont typeface="Wingdings" pitchFamily="2" charset="2"/>
                <a:buNone/>
              </a:pPr>
              <a:t>8</a:t>
            </a:fld>
            <a:endParaRPr lang="en-GB"/>
          </a:p>
        </p:txBody>
      </p:sp>
      <p:sp>
        <p:nvSpPr>
          <p:cNvPr id="25603" name="Rectangle 7"/>
          <p:cNvSpPr txBox="1">
            <a:spLocks noGrp="1" noChangeArrowheads="1"/>
          </p:cNvSpPr>
          <p:nvPr/>
        </p:nvSpPr>
        <p:spPr bwMode="auto">
          <a:xfrm>
            <a:off x="3883931" y="8686169"/>
            <a:ext cx="2974069" cy="45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9012" tIns="0" rIns="19012" bIns="0" anchor="b"/>
          <a:lstStyle>
            <a:lvl1pPr defTabSz="925513" eaLnBrk="0" hangingPunct="0">
              <a:defRPr sz="1400" b="1">
                <a:solidFill>
                  <a:schemeClr val="tx1"/>
                </a:solidFill>
                <a:latin typeface="Arial" charset="0"/>
                <a:cs typeface="Arial" charset="0"/>
              </a:defRPr>
            </a:lvl1pPr>
            <a:lvl2pPr marL="742950" indent="-285750" defTabSz="925513" eaLnBrk="0" hangingPunct="0">
              <a:defRPr sz="1400" b="1">
                <a:solidFill>
                  <a:schemeClr val="tx1"/>
                </a:solidFill>
                <a:latin typeface="Arial" charset="0"/>
                <a:cs typeface="Arial" charset="0"/>
              </a:defRPr>
            </a:lvl2pPr>
            <a:lvl3pPr marL="1143000" indent="-228600" defTabSz="925513" eaLnBrk="0" hangingPunct="0">
              <a:defRPr sz="1400" b="1">
                <a:solidFill>
                  <a:schemeClr val="tx1"/>
                </a:solidFill>
                <a:latin typeface="Arial" charset="0"/>
                <a:cs typeface="Arial" charset="0"/>
              </a:defRPr>
            </a:lvl3pPr>
            <a:lvl4pPr marL="1600200" indent="-228600" defTabSz="925513" eaLnBrk="0" hangingPunct="0">
              <a:defRPr sz="1400" b="1">
                <a:solidFill>
                  <a:schemeClr val="tx1"/>
                </a:solidFill>
                <a:latin typeface="Arial" charset="0"/>
                <a:cs typeface="Arial" charset="0"/>
              </a:defRPr>
            </a:lvl4pPr>
            <a:lvl5pPr marL="2057400" indent="-228600" defTabSz="925513" eaLnBrk="0" hangingPunct="0">
              <a:defRPr sz="1400" b="1">
                <a:solidFill>
                  <a:schemeClr val="tx1"/>
                </a:solidFill>
                <a:latin typeface="Arial" charset="0"/>
                <a:cs typeface="Arial" charset="0"/>
              </a:defRPr>
            </a:lvl5pPr>
            <a:lvl6pPr marL="2514600" indent="-228600" defTabSz="925513" eaLnBrk="0" fontAlgn="base" hangingPunct="0">
              <a:spcBef>
                <a:spcPct val="0"/>
              </a:spcBef>
              <a:spcAft>
                <a:spcPct val="0"/>
              </a:spcAft>
              <a:defRPr sz="1400" b="1">
                <a:solidFill>
                  <a:schemeClr val="tx1"/>
                </a:solidFill>
                <a:latin typeface="Arial" charset="0"/>
                <a:cs typeface="Arial" charset="0"/>
              </a:defRPr>
            </a:lvl6pPr>
            <a:lvl7pPr marL="2971800" indent="-228600" defTabSz="925513" eaLnBrk="0" fontAlgn="base" hangingPunct="0">
              <a:spcBef>
                <a:spcPct val="0"/>
              </a:spcBef>
              <a:spcAft>
                <a:spcPct val="0"/>
              </a:spcAft>
              <a:defRPr sz="1400" b="1">
                <a:solidFill>
                  <a:schemeClr val="tx1"/>
                </a:solidFill>
                <a:latin typeface="Arial" charset="0"/>
                <a:cs typeface="Arial" charset="0"/>
              </a:defRPr>
            </a:lvl7pPr>
            <a:lvl8pPr marL="3429000" indent="-228600" defTabSz="925513" eaLnBrk="0" fontAlgn="base" hangingPunct="0">
              <a:spcBef>
                <a:spcPct val="0"/>
              </a:spcBef>
              <a:spcAft>
                <a:spcPct val="0"/>
              </a:spcAft>
              <a:defRPr sz="1400" b="1">
                <a:solidFill>
                  <a:schemeClr val="tx1"/>
                </a:solidFill>
                <a:latin typeface="Arial" charset="0"/>
                <a:cs typeface="Arial" charset="0"/>
              </a:defRPr>
            </a:lvl8pPr>
            <a:lvl9pPr marL="3886200" indent="-228600" defTabSz="925513" eaLnBrk="0" fontAlgn="base" hangingPunct="0">
              <a:spcBef>
                <a:spcPct val="0"/>
              </a:spcBef>
              <a:spcAft>
                <a:spcPct val="0"/>
              </a:spcAft>
              <a:defRPr sz="1400" b="1">
                <a:solidFill>
                  <a:schemeClr val="tx1"/>
                </a:solidFill>
                <a:latin typeface="Arial" charset="0"/>
                <a:cs typeface="Arial" charset="0"/>
              </a:defRPr>
            </a:lvl9pPr>
          </a:lstStyle>
          <a:p>
            <a:pPr algn="r">
              <a:spcBef>
                <a:spcPct val="20000"/>
              </a:spcBef>
              <a:buSzPct val="100000"/>
              <a:buFont typeface="Wingdings" pitchFamily="2" charset="2"/>
              <a:buNone/>
            </a:pPr>
            <a:fld id="{15DFEA30-5276-4A06-850A-7D21BD845C37}" type="slidenum">
              <a:rPr lang="en-GB" sz="1100" i="1"/>
              <a:pPr algn="r">
                <a:spcBef>
                  <a:spcPct val="20000"/>
                </a:spcBef>
                <a:buSzPct val="100000"/>
                <a:buFont typeface="Wingdings" pitchFamily="2" charset="2"/>
                <a:buNone/>
              </a:pPr>
              <a:t>8</a:t>
            </a:fld>
            <a:endParaRPr lang="en-GB" sz="1100" i="1"/>
          </a:p>
        </p:txBody>
      </p:sp>
      <p:sp>
        <p:nvSpPr>
          <p:cNvPr id="25604" name="Rectangle 2"/>
          <p:cNvSpPr>
            <a:spLocks noGrp="1" noRot="1" noChangeAspect="1" noChangeArrowheads="1" noTextEdit="1"/>
          </p:cNvSpPr>
          <p:nvPr>
            <p:ph type="sldImg"/>
          </p:nvPr>
        </p:nvSpPr>
        <p:spPr>
          <a:xfrm>
            <a:off x="1152525" y="693738"/>
            <a:ext cx="4552950" cy="3414712"/>
          </a:xfrm>
          <a:ln/>
        </p:spPr>
      </p:sp>
      <p:sp>
        <p:nvSpPr>
          <p:cNvPr id="25605"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50938" y="693738"/>
            <a:ext cx="4554537" cy="3416300"/>
          </a:xfrm>
          <a:ln/>
        </p:spPr>
      </p:sp>
      <p:sp>
        <p:nvSpPr>
          <p:cNvPr id="26627" name="Rectangle 3"/>
          <p:cNvSpPr>
            <a:spLocks noGrp="1" noChangeArrowheads="1"/>
          </p:cNvSpPr>
          <p:nvPr>
            <p:ph type="body" idx="1"/>
          </p:nvPr>
        </p:nvSpPr>
        <p:spPr>
          <a:xfrm>
            <a:off x="916051" y="4343085"/>
            <a:ext cx="5025899" cy="4115747"/>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4294967295"/>
          </p:nvPr>
        </p:nvSpPr>
        <p:spPr bwMode="auto">
          <a:xfrm>
            <a:off x="3883930" y="8686169"/>
            <a:ext cx="2972523" cy="4562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491" tIns="43246" rIns="86491" bIns="43246"/>
          <a:lstStyle>
            <a:lvl1pPr defTabSz="899942" eaLnBrk="0" hangingPunct="0">
              <a:defRPr sz="1400" b="1">
                <a:solidFill>
                  <a:schemeClr val="tx1"/>
                </a:solidFill>
                <a:latin typeface="Arial" charset="0"/>
                <a:cs typeface="Arial" charset="0"/>
              </a:defRPr>
            </a:lvl1pPr>
            <a:lvl2pPr marL="732474" indent="-281721" defTabSz="899942" eaLnBrk="0" hangingPunct="0">
              <a:defRPr sz="1400" b="1">
                <a:solidFill>
                  <a:schemeClr val="tx1"/>
                </a:solidFill>
                <a:latin typeface="Arial" charset="0"/>
                <a:cs typeface="Arial" charset="0"/>
              </a:defRPr>
            </a:lvl2pPr>
            <a:lvl3pPr marL="1126884" indent="-225377" defTabSz="899942" eaLnBrk="0" hangingPunct="0">
              <a:defRPr sz="1400" b="1">
                <a:solidFill>
                  <a:schemeClr val="tx1"/>
                </a:solidFill>
                <a:latin typeface="Arial" charset="0"/>
                <a:cs typeface="Arial" charset="0"/>
              </a:defRPr>
            </a:lvl3pPr>
            <a:lvl4pPr marL="1577637" indent="-225377" defTabSz="899942" eaLnBrk="0" hangingPunct="0">
              <a:defRPr sz="1400" b="1">
                <a:solidFill>
                  <a:schemeClr val="tx1"/>
                </a:solidFill>
                <a:latin typeface="Arial" charset="0"/>
                <a:cs typeface="Arial" charset="0"/>
              </a:defRPr>
            </a:lvl4pPr>
            <a:lvl5pPr marL="2028391" indent="-225377" defTabSz="899942" eaLnBrk="0" hangingPunct="0">
              <a:defRPr sz="1400" b="1">
                <a:solidFill>
                  <a:schemeClr val="tx1"/>
                </a:solidFill>
                <a:latin typeface="Arial" charset="0"/>
                <a:cs typeface="Arial" charset="0"/>
              </a:defRPr>
            </a:lvl5pPr>
            <a:lvl6pPr marL="2479144" indent="-225377" defTabSz="899942" eaLnBrk="0" fontAlgn="base" hangingPunct="0">
              <a:spcBef>
                <a:spcPct val="0"/>
              </a:spcBef>
              <a:spcAft>
                <a:spcPct val="0"/>
              </a:spcAft>
              <a:defRPr sz="1400" b="1">
                <a:solidFill>
                  <a:schemeClr val="tx1"/>
                </a:solidFill>
                <a:latin typeface="Arial" charset="0"/>
                <a:cs typeface="Arial" charset="0"/>
              </a:defRPr>
            </a:lvl6pPr>
            <a:lvl7pPr marL="2929898" indent="-225377" defTabSz="899942" eaLnBrk="0" fontAlgn="base" hangingPunct="0">
              <a:spcBef>
                <a:spcPct val="0"/>
              </a:spcBef>
              <a:spcAft>
                <a:spcPct val="0"/>
              </a:spcAft>
              <a:defRPr sz="1400" b="1">
                <a:solidFill>
                  <a:schemeClr val="tx1"/>
                </a:solidFill>
                <a:latin typeface="Arial" charset="0"/>
                <a:cs typeface="Arial" charset="0"/>
              </a:defRPr>
            </a:lvl7pPr>
            <a:lvl8pPr marL="3380651" indent="-225377" defTabSz="899942" eaLnBrk="0" fontAlgn="base" hangingPunct="0">
              <a:spcBef>
                <a:spcPct val="0"/>
              </a:spcBef>
              <a:spcAft>
                <a:spcPct val="0"/>
              </a:spcAft>
              <a:defRPr sz="1400" b="1">
                <a:solidFill>
                  <a:schemeClr val="tx1"/>
                </a:solidFill>
                <a:latin typeface="Arial" charset="0"/>
                <a:cs typeface="Arial" charset="0"/>
              </a:defRPr>
            </a:lvl8pPr>
            <a:lvl9pPr marL="3831405" indent="-225377" defTabSz="899942" eaLnBrk="0" fontAlgn="base" hangingPunct="0">
              <a:spcBef>
                <a:spcPct val="0"/>
              </a:spcBef>
              <a:spcAft>
                <a:spcPct val="0"/>
              </a:spcAft>
              <a:defRPr sz="1400" b="1">
                <a:solidFill>
                  <a:schemeClr val="tx1"/>
                </a:solidFill>
                <a:latin typeface="Arial" charset="0"/>
                <a:cs typeface="Arial" charset="0"/>
              </a:defRPr>
            </a:lvl9pPr>
          </a:lstStyle>
          <a:p>
            <a:pPr algn="ctr">
              <a:spcBef>
                <a:spcPct val="20000"/>
              </a:spcBef>
              <a:buSzPct val="100000"/>
              <a:buFont typeface="Wingdings" pitchFamily="2" charset="2"/>
              <a:buNone/>
            </a:pPr>
            <a:fld id="{306E82B5-C074-416D-8A3E-48F2D2BA65C8}" type="slidenum">
              <a:rPr lang="en-GB"/>
              <a:pPr algn="ctr">
                <a:spcBef>
                  <a:spcPct val="20000"/>
                </a:spcBef>
                <a:buSzPct val="100000"/>
                <a:buFont typeface="Wingdings" pitchFamily="2" charset="2"/>
                <a:buNone/>
              </a:pPr>
              <a:t>10</a:t>
            </a:fld>
            <a:endParaRPr lang="en-GB"/>
          </a:p>
        </p:txBody>
      </p:sp>
      <p:sp>
        <p:nvSpPr>
          <p:cNvPr id="27651" name="Rectangle 2"/>
          <p:cNvSpPr>
            <a:spLocks noGrp="1" noRot="1" noChangeAspect="1" noChangeArrowheads="1" noTextEdit="1"/>
          </p:cNvSpPr>
          <p:nvPr>
            <p:ph type="sldImg"/>
          </p:nvPr>
        </p:nvSpPr>
        <p:spPr>
          <a:xfrm>
            <a:off x="1152525" y="693738"/>
            <a:ext cx="4552950" cy="3414712"/>
          </a:xfrm>
          <a:ln/>
        </p:spPr>
      </p:sp>
      <p:sp>
        <p:nvSpPr>
          <p:cNvPr id="2765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5879" t="1421" r="6471" b="11255"/>
          <a:stretch/>
        </p:blipFill>
        <p:spPr bwMode="auto">
          <a:xfrm flipH="1">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9" name="Straight Connector 9"/>
          <p:cNvCxnSpPr>
            <a:cxnSpLocks noChangeShapeType="1"/>
          </p:cNvCxnSpPr>
          <p:nvPr userDrawn="1"/>
        </p:nvCxnSpPr>
        <p:spPr bwMode="auto">
          <a:xfrm>
            <a:off x="452437" y="6570028"/>
            <a:ext cx="8691563" cy="0"/>
          </a:xfrm>
          <a:prstGeom prst="line">
            <a:avLst/>
          </a:prstGeom>
          <a:noFill/>
          <a:ln w="12700">
            <a:solidFill>
              <a:schemeClr val="bg1"/>
            </a:solidFill>
            <a:round/>
            <a:headEnd/>
            <a:tailEnd/>
          </a:ln>
        </p:spPr>
      </p:cxnSp>
      <p:pic>
        <p:nvPicPr>
          <p:cNvPr id="10" name="Picture 9"/>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450719" y="5678424"/>
            <a:ext cx="2423934" cy="694945"/>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688370" y="1493520"/>
            <a:ext cx="3081484" cy="2075688"/>
          </a:xfrm>
          <a:prstGeom prst="rect">
            <a:avLst/>
          </a:prstGeom>
        </p:spPr>
      </p:pic>
      <p:pic>
        <p:nvPicPr>
          <p:cNvPr id="13" name="Picture 12" descr="Acc_StrategyLine_English_wht_RGB.png"/>
          <p:cNvPicPr>
            <a:picLocks noChangeAspect="1"/>
          </p:cNvPicPr>
          <p:nvPr userDrawn="1"/>
        </p:nvPicPr>
        <p:blipFill>
          <a:blip r:embed="rId5" cstate="print"/>
          <a:stretch>
            <a:fillRect/>
          </a:stretch>
        </p:blipFill>
        <p:spPr>
          <a:xfrm>
            <a:off x="6163056" y="6245352"/>
            <a:ext cx="2523744" cy="178096"/>
          </a:xfrm>
          <a:prstGeom prst="rect">
            <a:avLst/>
          </a:prstGeom>
        </p:spPr>
      </p:pic>
      <p:sp>
        <p:nvSpPr>
          <p:cNvPr id="2" name="Title 1"/>
          <p:cNvSpPr>
            <a:spLocks noGrp="1"/>
          </p:cNvSpPr>
          <p:nvPr>
            <p:ph type="ctrTitle" hasCustomPrompt="1"/>
          </p:nvPr>
        </p:nvSpPr>
        <p:spPr>
          <a:xfrm>
            <a:off x="463507" y="546379"/>
            <a:ext cx="5393283" cy="1161492"/>
          </a:xfrm>
          <a:prstGeom prst="rect">
            <a:avLst/>
          </a:prstGeom>
        </p:spPr>
        <p:txBody>
          <a:bodyPr lIns="0" tIns="0" anchor="b" anchorCtr="0">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dirty="0" smtClean="0"/>
              <a:t>Click to edit Master title style </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Tex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447330" y="113919"/>
            <a:ext cx="8229600" cy="783654"/>
          </a:xfrm>
          <a:prstGeom prst="rect">
            <a:avLst/>
          </a:prstGeom>
        </p:spPr>
        <p:txBody>
          <a:bodyPr lIns="0" bIns="0" anchor="b" anchorCtr="0"/>
          <a:lstStyle>
            <a:lvl1pPr>
              <a:lnSpc>
                <a:spcPts val="2600"/>
              </a:lnSpc>
              <a:defRPr sz="2600" spc="-100" baseline="0">
                <a:solidFill>
                  <a:schemeClr val="tx1"/>
                </a:solidFill>
              </a:defRPr>
            </a:lvl1pPr>
          </a:lstStyle>
          <a:p>
            <a:r>
              <a:rPr lang="en-US" dirty="0" smtClean="0"/>
              <a:t>Click to edit Master text styles</a:t>
            </a:r>
            <a:endParaRPr lang="en-US" dirty="0"/>
          </a:p>
        </p:txBody>
      </p:sp>
      <p:sp>
        <p:nvSpPr>
          <p:cNvPr id="17" name="Text Placeholder 16"/>
          <p:cNvSpPr>
            <a:spLocks noGrp="1"/>
          </p:cNvSpPr>
          <p:nvPr>
            <p:ph type="body" sz="quarter" idx="10"/>
          </p:nvPr>
        </p:nvSpPr>
        <p:spPr>
          <a:xfrm>
            <a:off x="444500" y="1127125"/>
            <a:ext cx="8251825" cy="435345"/>
          </a:xfrm>
          <a:prstGeom prst="rect">
            <a:avLst/>
          </a:prstGeom>
        </p:spPr>
        <p:txBody>
          <a:bodyPr lIns="0"/>
          <a:lstStyle>
            <a:lvl1pPr>
              <a:defRPr sz="2600">
                <a:solidFill>
                  <a:schemeClr val="accent4"/>
                </a:solidFill>
              </a:defRPr>
            </a:lvl1pPr>
            <a:lvl2pPr>
              <a:defRPr sz="2600"/>
            </a:lvl2pPr>
            <a:lvl3pPr>
              <a:defRPr sz="2400"/>
            </a:lvl3pPr>
            <a:lvl4pPr>
              <a:defRPr sz="2200"/>
            </a:lvl4pPr>
            <a:lvl5pPr>
              <a:defRPr sz="2000"/>
            </a:lvl5pPr>
          </a:lstStyle>
          <a:p>
            <a:pPr lvl="0"/>
            <a:r>
              <a:rPr lang="en-US" smtClean="0"/>
              <a:t>Click to edit Master text styles</a:t>
            </a:r>
          </a:p>
        </p:txBody>
      </p:sp>
      <p:sp>
        <p:nvSpPr>
          <p:cNvPr id="22" name="Content Placeholder 21"/>
          <p:cNvSpPr>
            <a:spLocks noGrp="1"/>
          </p:cNvSpPr>
          <p:nvPr>
            <p:ph sz="quarter" idx="11"/>
          </p:nvPr>
        </p:nvSpPr>
        <p:spPr>
          <a:xfrm>
            <a:off x="444627" y="1569910"/>
            <a:ext cx="8264398" cy="2663825"/>
          </a:xfrm>
          <a:prstGeom prst="rect">
            <a:avLst/>
          </a:prstGeom>
        </p:spPr>
        <p:txBody>
          <a:bodyPr lIns="0"/>
          <a:lstStyle>
            <a:lvl1pPr marL="266700" indent="-266700">
              <a:buFont typeface="Arial" pitchFamily="34" charset="0"/>
              <a:buChar char="•"/>
              <a:defRPr sz="2600">
                <a:solidFill>
                  <a:schemeClr val="bg2"/>
                </a:solidFill>
              </a:defRPr>
            </a:lvl1pPr>
            <a:lvl2pPr marL="266700" indent="-266700">
              <a:buFont typeface="Arial" pitchFamily="34" charset="0"/>
              <a:buChar char="−"/>
              <a:defRPr sz="2400">
                <a:solidFill>
                  <a:schemeClr val="bg2"/>
                </a:solidFill>
              </a:defRPr>
            </a:lvl2pPr>
            <a:lvl3pPr marL="266700" indent="-266700">
              <a:buFont typeface="Arial" pitchFamily="34" charset="0"/>
              <a:buChar char="•"/>
              <a:defRPr sz="2200">
                <a:solidFill>
                  <a:schemeClr val="bg2"/>
                </a:solidFill>
              </a:defRPr>
            </a:lvl3pPr>
            <a:lvl4pPr marL="266700" indent="-266700">
              <a:buFont typeface="Arial" pitchFamily="34" charset="0"/>
              <a:buChar char="−"/>
              <a:defRPr sz="2000">
                <a:solidFill>
                  <a:schemeClr val="bg2"/>
                </a:solidFill>
              </a:defRPr>
            </a:lvl4pPr>
            <a:lvl5pPr>
              <a:defRPr sz="2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3" name="Slide Number Placeholder 4"/>
          <p:cNvSpPr>
            <a:spLocks noGrp="1"/>
          </p:cNvSpPr>
          <p:nvPr>
            <p:ph type="sldNum" sz="quarter" idx="4"/>
          </p:nvPr>
        </p:nvSpPr>
        <p:spPr>
          <a:xfrm>
            <a:off x="8159750" y="6571942"/>
            <a:ext cx="536575" cy="246062"/>
          </a:xfrm>
          <a:prstGeom prst="rect">
            <a:avLst/>
          </a:prstGeom>
        </p:spPr>
        <p:txBody>
          <a:bodyPr vert="horz" wrap="square" lIns="91440" tIns="45720" rIns="0" bIns="45720" numCol="1" anchor="ctr" anchorCtr="0" compatLnSpc="1">
            <a:prstTxWarp prst="textNoShape">
              <a:avLst/>
            </a:prstTxWarp>
          </a:bodyPr>
          <a:lstStyle>
            <a:lvl1pPr algn="r">
              <a:defRPr sz="900"/>
            </a:lvl1pPr>
          </a:lstStyle>
          <a:p>
            <a:pPr>
              <a:defRPr/>
            </a:pPr>
            <a:fld id="{90CBDC3A-D49F-4631-A8C7-55D59B33E5FA}" type="slidenum">
              <a:rPr lang="en-US" smtClean="0"/>
              <a:pPr>
                <a:defRPr/>
              </a:pPr>
              <a:t>‹#›</a:t>
            </a:fld>
            <a:endParaRPr lang="en-US" dirty="0"/>
          </a:p>
        </p:txBody>
      </p:sp>
      <p:sp>
        <p:nvSpPr>
          <p:cNvPr id="24" name="TextBox 23"/>
          <p:cNvSpPr txBox="1"/>
          <p:nvPr userDrawn="1"/>
        </p:nvSpPr>
        <p:spPr>
          <a:xfrm>
            <a:off x="447675" y="6571942"/>
            <a:ext cx="2562560" cy="230832"/>
          </a:xfrm>
          <a:prstGeom prst="rect">
            <a:avLst/>
          </a:prstGeom>
          <a:noFill/>
        </p:spPr>
        <p:txBody>
          <a:bodyPr wrap="none" lIns="0">
            <a:spAutoFit/>
          </a:bodyPr>
          <a:lstStyle/>
          <a:p>
            <a:pPr algn="ctr">
              <a:defRPr/>
            </a:pPr>
            <a:r>
              <a:rPr lang="en-US" sz="900" dirty="0">
                <a:solidFill>
                  <a:srgbClr val="000000"/>
                </a:solidFill>
              </a:rPr>
              <a:t>Copyright © 2011 Accenture  All rights reserved.</a:t>
            </a:r>
          </a:p>
        </p:txBody>
      </p:sp>
      <p:cxnSp>
        <p:nvCxnSpPr>
          <p:cNvPr id="4" name="Straight Connector 3"/>
          <p:cNvCxnSpPr/>
          <p:nvPr userDrawn="1"/>
        </p:nvCxnSpPr>
        <p:spPr>
          <a:xfrm>
            <a:off x="447675" y="1017588"/>
            <a:ext cx="86963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8268895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bg>
      <p:bgPr>
        <a:solidFill>
          <a:schemeClr val="accent1"/>
        </a:solidFill>
        <a:effectLst/>
      </p:bgPr>
    </p:bg>
    <p:spTree>
      <p:nvGrpSpPr>
        <p:cNvPr id="1" name=""/>
        <p:cNvGrpSpPr/>
        <p:nvPr/>
      </p:nvGrpSpPr>
      <p:grpSpPr>
        <a:xfrm>
          <a:off x="0" y="0"/>
          <a:ext cx="0" cy="0"/>
          <a:chOff x="0" y="0"/>
          <a:chExt cx="0" cy="0"/>
        </a:xfrm>
      </p:grpSpPr>
      <p:sp>
        <p:nvSpPr>
          <p:cNvPr id="23" name="Slide Number Placeholder 4"/>
          <p:cNvSpPr>
            <a:spLocks noGrp="1"/>
          </p:cNvSpPr>
          <p:nvPr>
            <p:ph type="sldNum" sz="quarter" idx="4"/>
          </p:nvPr>
        </p:nvSpPr>
        <p:spPr>
          <a:xfrm>
            <a:off x="8159750" y="6571942"/>
            <a:ext cx="536575" cy="246062"/>
          </a:xfrm>
          <a:prstGeom prst="rect">
            <a:avLst/>
          </a:prstGeom>
        </p:spPr>
        <p:txBody>
          <a:bodyPr vert="horz" wrap="square" lIns="91440" tIns="45720" rIns="0" bIns="45720" numCol="1" anchor="ctr" anchorCtr="0" compatLnSpc="1">
            <a:prstTxWarp prst="textNoShape">
              <a:avLst/>
            </a:prstTxWarp>
          </a:bodyPr>
          <a:lstStyle>
            <a:lvl1pPr algn="r">
              <a:defRPr sz="900">
                <a:solidFill>
                  <a:schemeClr val="bg1"/>
                </a:solidFill>
              </a:defRPr>
            </a:lvl1pPr>
          </a:lstStyle>
          <a:p>
            <a:pPr>
              <a:defRPr/>
            </a:pPr>
            <a:fld id="{90CBDC3A-D49F-4631-A8C7-55D59B33E5FA}" type="slidenum">
              <a:rPr lang="en-US" smtClean="0"/>
              <a:pPr>
                <a:defRPr/>
              </a:pPr>
              <a:t>‹#›</a:t>
            </a:fld>
            <a:endParaRPr lang="en-US" dirty="0"/>
          </a:p>
        </p:txBody>
      </p:sp>
      <p:sp>
        <p:nvSpPr>
          <p:cNvPr id="24" name="TextBox 23"/>
          <p:cNvSpPr txBox="1"/>
          <p:nvPr userDrawn="1"/>
        </p:nvSpPr>
        <p:spPr>
          <a:xfrm>
            <a:off x="447675" y="6571942"/>
            <a:ext cx="2562560" cy="230832"/>
          </a:xfrm>
          <a:prstGeom prst="rect">
            <a:avLst/>
          </a:prstGeom>
          <a:noFill/>
        </p:spPr>
        <p:txBody>
          <a:bodyPr wrap="none" lIns="0">
            <a:spAutoFit/>
          </a:bodyPr>
          <a:lstStyle/>
          <a:p>
            <a:pPr algn="ctr">
              <a:defRPr/>
            </a:pPr>
            <a:r>
              <a:rPr lang="en-US" sz="900" dirty="0">
                <a:solidFill>
                  <a:schemeClr val="bg1"/>
                </a:solidFill>
              </a:rPr>
              <a:t>Copyright © 2011 Accenture  All rights reserved.</a:t>
            </a:r>
          </a:p>
        </p:txBody>
      </p:sp>
      <p:sp>
        <p:nvSpPr>
          <p:cNvPr id="5" name="Text Placeholder 16"/>
          <p:cNvSpPr>
            <a:spLocks noGrp="1"/>
          </p:cNvSpPr>
          <p:nvPr>
            <p:ph type="body" sz="quarter" idx="10"/>
          </p:nvPr>
        </p:nvSpPr>
        <p:spPr>
          <a:xfrm>
            <a:off x="444500" y="3175878"/>
            <a:ext cx="8251825" cy="1558202"/>
          </a:xfrm>
          <a:prstGeom prst="rect">
            <a:avLst/>
          </a:prstGeom>
        </p:spPr>
        <p:txBody>
          <a:bodyPr lIns="0"/>
          <a:lstStyle>
            <a:lvl1pPr>
              <a:defRPr sz="2600" b="1">
                <a:solidFill>
                  <a:schemeClr val="bg1"/>
                </a:solidFill>
              </a:defRPr>
            </a:lvl1pPr>
            <a:lvl2pPr>
              <a:defRPr sz="2600"/>
            </a:lvl2pPr>
            <a:lvl3pPr>
              <a:defRPr sz="2400"/>
            </a:lvl3pPr>
            <a:lvl4pPr>
              <a:defRPr sz="2200"/>
            </a:lvl4pPr>
            <a:lvl5pPr>
              <a:defRPr sz="2000"/>
            </a:lvl5pPr>
          </a:lstStyle>
          <a:p>
            <a:pPr lvl="0"/>
            <a:r>
              <a:rPr lang="en-US" smtClean="0"/>
              <a:t>Click to edit Master text styles</a:t>
            </a:r>
          </a:p>
        </p:txBody>
      </p:sp>
    </p:spTree>
    <p:extLst>
      <p:ext uri="{BB962C8B-B14F-4D97-AF65-F5344CB8AC3E}">
        <p14:creationId xmlns:p14="http://schemas.microsoft.com/office/powerpoint/2010/main" xmlns="" val="88268895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accent4"/>
        </a:solidFill>
        <a:effectLst/>
      </p:bgPr>
    </p:bg>
    <p:spTree>
      <p:nvGrpSpPr>
        <p:cNvPr id="1" name=""/>
        <p:cNvGrpSpPr/>
        <p:nvPr/>
      </p:nvGrpSpPr>
      <p:grpSpPr>
        <a:xfrm>
          <a:off x="0" y="0"/>
          <a:ext cx="0" cy="0"/>
          <a:chOff x="0" y="0"/>
          <a:chExt cx="0" cy="0"/>
        </a:xfrm>
      </p:grpSpPr>
      <p:sp>
        <p:nvSpPr>
          <p:cNvPr id="23" name="Slide Number Placeholder 4"/>
          <p:cNvSpPr>
            <a:spLocks noGrp="1"/>
          </p:cNvSpPr>
          <p:nvPr>
            <p:ph type="sldNum" sz="quarter" idx="4"/>
          </p:nvPr>
        </p:nvSpPr>
        <p:spPr>
          <a:xfrm>
            <a:off x="8159750" y="6571942"/>
            <a:ext cx="536575" cy="246062"/>
          </a:xfrm>
          <a:prstGeom prst="rect">
            <a:avLst/>
          </a:prstGeom>
        </p:spPr>
        <p:txBody>
          <a:bodyPr vert="horz" wrap="square" lIns="91440" tIns="45720" rIns="0" bIns="45720" numCol="1" anchor="ctr" anchorCtr="0" compatLnSpc="1">
            <a:prstTxWarp prst="textNoShape">
              <a:avLst/>
            </a:prstTxWarp>
          </a:bodyPr>
          <a:lstStyle>
            <a:lvl1pPr algn="r">
              <a:defRPr sz="900">
                <a:solidFill>
                  <a:schemeClr val="bg1"/>
                </a:solidFill>
              </a:defRPr>
            </a:lvl1pPr>
          </a:lstStyle>
          <a:p>
            <a:pPr>
              <a:defRPr/>
            </a:pPr>
            <a:fld id="{90CBDC3A-D49F-4631-A8C7-55D59B33E5FA}" type="slidenum">
              <a:rPr lang="en-US" smtClean="0"/>
              <a:pPr>
                <a:defRPr/>
              </a:pPr>
              <a:t>‹#›</a:t>
            </a:fld>
            <a:endParaRPr lang="en-US" dirty="0"/>
          </a:p>
        </p:txBody>
      </p:sp>
      <p:sp>
        <p:nvSpPr>
          <p:cNvPr id="24" name="TextBox 23"/>
          <p:cNvSpPr txBox="1"/>
          <p:nvPr userDrawn="1"/>
        </p:nvSpPr>
        <p:spPr>
          <a:xfrm>
            <a:off x="447675" y="6571942"/>
            <a:ext cx="2562560" cy="230832"/>
          </a:xfrm>
          <a:prstGeom prst="rect">
            <a:avLst/>
          </a:prstGeom>
          <a:noFill/>
        </p:spPr>
        <p:txBody>
          <a:bodyPr wrap="none" lIns="0">
            <a:spAutoFit/>
          </a:bodyPr>
          <a:lstStyle/>
          <a:p>
            <a:pPr algn="ctr">
              <a:defRPr/>
            </a:pPr>
            <a:r>
              <a:rPr lang="en-US" sz="900" dirty="0">
                <a:solidFill>
                  <a:schemeClr val="bg1"/>
                </a:solidFill>
              </a:rPr>
              <a:t>Copyright © 2011 Accenture  All rights reserved.</a:t>
            </a:r>
          </a:p>
        </p:txBody>
      </p:sp>
      <p:sp>
        <p:nvSpPr>
          <p:cNvPr id="5" name="Text Placeholder 16"/>
          <p:cNvSpPr>
            <a:spLocks noGrp="1"/>
          </p:cNvSpPr>
          <p:nvPr>
            <p:ph type="body" sz="quarter" idx="10"/>
          </p:nvPr>
        </p:nvSpPr>
        <p:spPr>
          <a:xfrm>
            <a:off x="444500" y="3175878"/>
            <a:ext cx="8251825" cy="1558202"/>
          </a:xfrm>
          <a:prstGeom prst="rect">
            <a:avLst/>
          </a:prstGeom>
        </p:spPr>
        <p:txBody>
          <a:bodyPr lIns="0"/>
          <a:lstStyle>
            <a:lvl1pPr>
              <a:defRPr sz="2600" b="1">
                <a:solidFill>
                  <a:schemeClr val="bg1"/>
                </a:solidFill>
              </a:defRPr>
            </a:lvl1pPr>
            <a:lvl2pPr>
              <a:defRPr sz="2600"/>
            </a:lvl2pPr>
            <a:lvl3pPr>
              <a:defRPr sz="2400"/>
            </a:lvl3pPr>
            <a:lvl4pPr>
              <a:defRPr sz="2200"/>
            </a:lvl4pPr>
            <a:lvl5pPr>
              <a:defRPr sz="2000"/>
            </a:lvl5pPr>
          </a:lstStyle>
          <a:p>
            <a:pPr lvl="0"/>
            <a:r>
              <a:rPr lang="en-US" smtClean="0"/>
              <a:t>Click to edit Master text styles</a:t>
            </a:r>
          </a:p>
        </p:txBody>
      </p:sp>
    </p:spTree>
    <p:extLst>
      <p:ext uri="{BB962C8B-B14F-4D97-AF65-F5344CB8AC3E}">
        <p14:creationId xmlns:p14="http://schemas.microsoft.com/office/powerpoint/2010/main" xmlns="" val="392435402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15879" t="1421" r="6471" b="11255"/>
          <a:stretch/>
        </p:blipFill>
        <p:spPr bwMode="auto">
          <a:xfrm flipH="1">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itle 9"/>
          <p:cNvSpPr>
            <a:spLocks noGrp="1"/>
          </p:cNvSpPr>
          <p:nvPr>
            <p:ph type="title" hasCustomPrompt="1"/>
          </p:nvPr>
        </p:nvSpPr>
        <p:spPr>
          <a:xfrm>
            <a:off x="447330" y="113919"/>
            <a:ext cx="8229600" cy="1552835"/>
          </a:xfrm>
          <a:prstGeom prst="rect">
            <a:avLst/>
          </a:prstGeom>
        </p:spPr>
        <p:txBody>
          <a:bodyPr lIns="0" bIns="0" anchor="b" anchorCtr="0"/>
          <a:lstStyle>
            <a:lvl1pPr>
              <a:lnSpc>
                <a:spcPts val="2600"/>
              </a:lnSpc>
              <a:defRPr sz="2800" b="1" spc="-100" baseline="0">
                <a:solidFill>
                  <a:schemeClr val="bg1"/>
                </a:solidFill>
              </a:defRPr>
            </a:lvl1pPr>
          </a:lstStyle>
          <a:p>
            <a:r>
              <a:rPr lang="en-AU" sz="3600" dirty="0" smtClean="0"/>
              <a:t>www.accenture.com/adp</a:t>
            </a:r>
            <a:endParaRPr lang="en-US" dirty="0"/>
          </a:p>
        </p:txBody>
      </p:sp>
      <p:sp>
        <p:nvSpPr>
          <p:cNvPr id="23" name="Slide Number Placeholder 4"/>
          <p:cNvSpPr>
            <a:spLocks noGrp="1"/>
          </p:cNvSpPr>
          <p:nvPr>
            <p:ph type="sldNum" sz="quarter" idx="4"/>
          </p:nvPr>
        </p:nvSpPr>
        <p:spPr>
          <a:xfrm>
            <a:off x="8159750" y="6571942"/>
            <a:ext cx="536575" cy="246062"/>
          </a:xfrm>
          <a:prstGeom prst="rect">
            <a:avLst/>
          </a:prstGeom>
        </p:spPr>
        <p:txBody>
          <a:bodyPr vert="horz" wrap="square" lIns="91440" tIns="45720" rIns="0" bIns="45720" numCol="1" anchor="ctr" anchorCtr="0" compatLnSpc="1">
            <a:prstTxWarp prst="textNoShape">
              <a:avLst/>
            </a:prstTxWarp>
          </a:bodyPr>
          <a:lstStyle>
            <a:lvl1pPr algn="r">
              <a:defRPr sz="900">
                <a:solidFill>
                  <a:schemeClr val="bg1"/>
                </a:solidFill>
              </a:defRPr>
            </a:lvl1pPr>
          </a:lstStyle>
          <a:p>
            <a:pPr>
              <a:defRPr/>
            </a:pPr>
            <a:fld id="{90CBDC3A-D49F-4631-A8C7-55D59B33E5FA}" type="slidenum">
              <a:rPr lang="en-US" smtClean="0"/>
              <a:pPr>
                <a:defRPr/>
              </a:pPr>
              <a:t>‹#›</a:t>
            </a:fld>
            <a:endParaRPr lang="en-US" dirty="0"/>
          </a:p>
        </p:txBody>
      </p:sp>
      <p:sp>
        <p:nvSpPr>
          <p:cNvPr id="24" name="TextBox 23"/>
          <p:cNvSpPr txBox="1"/>
          <p:nvPr userDrawn="1"/>
        </p:nvSpPr>
        <p:spPr>
          <a:xfrm>
            <a:off x="447675" y="6571942"/>
            <a:ext cx="2562560" cy="230832"/>
          </a:xfrm>
          <a:prstGeom prst="rect">
            <a:avLst/>
          </a:prstGeom>
          <a:noFill/>
        </p:spPr>
        <p:txBody>
          <a:bodyPr wrap="none" lIns="0">
            <a:spAutoFit/>
          </a:bodyPr>
          <a:lstStyle/>
          <a:p>
            <a:pPr algn="ctr">
              <a:defRPr/>
            </a:pPr>
            <a:r>
              <a:rPr lang="en-US" sz="900" dirty="0">
                <a:solidFill>
                  <a:schemeClr val="bg1"/>
                </a:solidFill>
              </a:rPr>
              <a:t>Copyright © 2011 Accenture  All rights reserved.</a:t>
            </a:r>
          </a:p>
        </p:txBody>
      </p:sp>
    </p:spTree>
    <p:extLst>
      <p:ext uri="{BB962C8B-B14F-4D97-AF65-F5344CB8AC3E}">
        <p14:creationId xmlns:p14="http://schemas.microsoft.com/office/powerpoint/2010/main" xmlns="" val="88268895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Picture2.jpg"/>
          <p:cNvPicPr>
            <a:picLocks noChangeAspect="1"/>
          </p:cNvPicPr>
          <p:nvPr userDrawn="1"/>
        </p:nvPicPr>
        <p:blipFill>
          <a:blip r:embed="rId2" cstate="print">
            <a:extLst>
              <a:ext uri="{28A0092B-C50C-407E-A947-70E740481C1C}">
                <a14:useLocalDpi xmlns:a14="http://schemas.microsoft.com/office/drawing/2010/main" xmlns="" val="0"/>
              </a:ext>
            </a:extLst>
          </a:blip>
          <a:srcRect r="16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1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gray">
          <a:xfrm>
            <a:off x="254000" y="2155825"/>
            <a:ext cx="38211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111"/>
          <p:cNvSpPr txBox="1">
            <a:spLocks noChangeArrowheads="1"/>
          </p:cNvSpPr>
          <p:nvPr userDrawn="1"/>
        </p:nvSpPr>
        <p:spPr bwMode="gray">
          <a:xfrm>
            <a:off x="376238" y="6567488"/>
            <a:ext cx="8478837" cy="228600"/>
          </a:xfrm>
          <a:prstGeom prst="rect">
            <a:avLst/>
          </a:prstGeom>
          <a:noFill/>
          <a:ln w="12700">
            <a:noFill/>
            <a:miter lim="800000"/>
            <a:headEnd/>
            <a:tailEnd/>
          </a:ln>
          <a:effectLst/>
        </p:spPr>
        <p:txBody>
          <a:bodyPr lIns="90488" tIns="44450" rIns="90488" bIns="44450">
            <a:spAutoFit/>
          </a:bodyPr>
          <a:lstStyle/>
          <a:p>
            <a:pPr eaLnBrk="0" hangingPunct="0">
              <a:spcBef>
                <a:spcPct val="20000"/>
              </a:spcBef>
              <a:buSzPct val="100000"/>
              <a:buFont typeface="Wingdings" pitchFamily="2" charset="2"/>
              <a:buNone/>
              <a:defRPr/>
            </a:pPr>
            <a:r>
              <a:rPr lang="en-GB" sz="900" b="0" dirty="0">
                <a:solidFill>
                  <a:schemeClr val="bg1"/>
                </a:solidFill>
                <a:latin typeface="Arial" pitchFamily="34" charset="0"/>
                <a:cs typeface="Arial" pitchFamily="34" charset="0"/>
              </a:rPr>
              <a:t>Copyright © 2011 Accenture  All Rights Reserved. Accenture, its logo, and High Performance Delivered are trademarks of Accenture.</a:t>
            </a:r>
          </a:p>
        </p:txBody>
      </p:sp>
      <p:cxnSp>
        <p:nvCxnSpPr>
          <p:cNvPr id="7" name="Straight Connector 18"/>
          <p:cNvCxnSpPr>
            <a:cxnSpLocks noChangeShapeType="1"/>
          </p:cNvCxnSpPr>
          <p:nvPr userDrawn="1"/>
        </p:nvCxnSpPr>
        <p:spPr bwMode="auto">
          <a:xfrm rot="10800000" flipH="1">
            <a:off x="0" y="3429000"/>
            <a:ext cx="9144000" cy="0"/>
          </a:xfrm>
          <a:prstGeom prst="line">
            <a:avLst/>
          </a:prstGeom>
          <a:noFill/>
          <a:ln w="12700" algn="ctr">
            <a:solidFill>
              <a:srgbClr val="FF9900"/>
            </a:solidFill>
            <a:round/>
            <a:headEnd/>
            <a:tailEnd/>
          </a:ln>
          <a:extLst>
            <a:ext uri="{909E8E84-426E-40DD-AFC4-6F175D3DCCD1}">
              <a14:hiddenFill xmlns:a14="http://schemas.microsoft.com/office/drawing/2010/main" xmlns="">
                <a:noFill/>
              </a14:hiddenFill>
            </a:ext>
          </a:extLst>
        </p:spPr>
      </p:cxnSp>
      <p:sp>
        <p:nvSpPr>
          <p:cNvPr id="10300" name="Rectangle 60"/>
          <p:cNvSpPr>
            <a:spLocks noGrp="1" noChangeArrowheads="1"/>
          </p:cNvSpPr>
          <p:nvPr>
            <p:ph type="ctrTitle" sz="quarter"/>
          </p:nvPr>
        </p:nvSpPr>
        <p:spPr>
          <a:xfrm>
            <a:off x="2414588" y="4530725"/>
            <a:ext cx="5154827" cy="518131"/>
          </a:xfrm>
          <a:prstGeom prst="rect">
            <a:avLst/>
          </a:prstGeom>
        </p:spPr>
        <p:txBody>
          <a:bodyPr anchor="t">
            <a:spAutoFit/>
          </a:bodyPr>
          <a:lstStyle>
            <a:lvl1pPr algn="l">
              <a:defRPr sz="2800"/>
            </a:lvl1pPr>
          </a:lstStyle>
          <a:p>
            <a:r>
              <a:rPr lang="en-US" dirty="0"/>
              <a:t>Click to edit </a:t>
            </a:r>
            <a:r>
              <a:rPr lang="en-US" dirty="0" smtClean="0"/>
              <a:t>Master </a:t>
            </a:r>
            <a:r>
              <a:rPr lang="en-US" dirty="0"/>
              <a:t>title style</a:t>
            </a:r>
          </a:p>
        </p:txBody>
      </p:sp>
      <p:sp>
        <p:nvSpPr>
          <p:cNvPr id="10301" name="Rectangle 61"/>
          <p:cNvSpPr>
            <a:spLocks noGrp="1" noChangeArrowheads="1"/>
          </p:cNvSpPr>
          <p:nvPr>
            <p:ph type="subTitle" sz="quarter" idx="1"/>
          </p:nvPr>
        </p:nvSpPr>
        <p:spPr>
          <a:xfrm>
            <a:off x="2414588" y="5505450"/>
            <a:ext cx="5158371" cy="395020"/>
          </a:xfrm>
          <a:prstGeom prst="rect">
            <a:avLst/>
          </a:prstGeom>
          <a:ln w="9525"/>
        </p:spPr>
        <p:txBody>
          <a:bodyPr>
            <a:spAutoFit/>
          </a:bodyPr>
          <a:lstStyle>
            <a:lvl1pPr marL="3175" algn="l">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xmlns="" val="83582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8686800" cy="1076325"/>
          </a:xfrm>
          <a:prstGeom prst="rect">
            <a:avLst/>
          </a:prstGeom>
        </p:spPr>
        <p:txBody>
          <a:bodyPr/>
          <a:lstStyle/>
          <a:p>
            <a:r>
              <a:rPr lang="en-US" smtClean="0"/>
              <a:t>Click to edit Master title style</a:t>
            </a:r>
            <a:endParaRPr lang="en-US"/>
          </a:p>
        </p:txBody>
      </p:sp>
      <p:sp>
        <p:nvSpPr>
          <p:cNvPr id="3" name="Footer Placeholder 14"/>
          <p:cNvSpPr>
            <a:spLocks noGrp="1"/>
          </p:cNvSpPr>
          <p:nvPr>
            <p:ph type="ftr" sz="quarter" idx="10"/>
          </p:nvPr>
        </p:nvSpPr>
        <p:spPr>
          <a:xfrm>
            <a:off x="376238" y="6492875"/>
            <a:ext cx="2895600" cy="365125"/>
          </a:xfrm>
          <a:prstGeom prst="rect">
            <a:avLst/>
          </a:prstGeom>
        </p:spPr>
        <p:txBody>
          <a:bodyPr/>
          <a:lstStyle>
            <a:lvl1pPr>
              <a:defRPr/>
            </a:lvl1pPr>
          </a:lstStyle>
          <a:p>
            <a:pPr>
              <a:defRPr/>
            </a:pPr>
            <a:r>
              <a:rPr lang="en-AU"/>
              <a:t>© 2011 Accenture</a:t>
            </a:r>
          </a:p>
        </p:txBody>
      </p:sp>
      <p:sp>
        <p:nvSpPr>
          <p:cNvPr id="4" name="Slide Number Placeholder 15"/>
          <p:cNvSpPr>
            <a:spLocks noGrp="1"/>
          </p:cNvSpPr>
          <p:nvPr>
            <p:ph type="sldNum" sz="quarter" idx="11"/>
          </p:nvPr>
        </p:nvSpPr>
        <p:spPr/>
        <p:txBody>
          <a:bodyPr/>
          <a:lstStyle>
            <a:lvl1pPr>
              <a:defRPr/>
            </a:lvl1pPr>
          </a:lstStyle>
          <a:p>
            <a:pPr>
              <a:defRPr/>
            </a:pPr>
            <a:fld id="{DD32860A-D2BC-40FC-977B-07FA38467914}" type="slidenum">
              <a:rPr lang="en-AU"/>
              <a:pPr>
                <a:defRPr/>
              </a:pPr>
              <a:t>‹#›</a:t>
            </a:fld>
            <a:endParaRPr lang="en-AU"/>
          </a:p>
        </p:txBody>
      </p:sp>
    </p:spTree>
    <p:extLst>
      <p:ext uri="{BB962C8B-B14F-4D97-AF65-F5344CB8AC3E}">
        <p14:creationId xmlns:p14="http://schemas.microsoft.com/office/powerpoint/2010/main" xmlns="" val="407597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238" y="0"/>
            <a:ext cx="8686800" cy="1076325"/>
          </a:xfrm>
          <a:prstGeom prst="rect">
            <a:avLst/>
          </a:prstGeom>
        </p:spPr>
        <p:txBody>
          <a:bodyPr/>
          <a:lstStyle>
            <a:lvl1pPr>
              <a:defRPr sz="2400" i="0"/>
            </a:lvl1pPr>
          </a:lstStyle>
          <a:p>
            <a:r>
              <a:rPr lang="en-US" smtClean="0"/>
              <a:t>Click to edit Master title style</a:t>
            </a:r>
            <a:endParaRPr lang="en-US" dirty="0"/>
          </a:p>
        </p:txBody>
      </p:sp>
      <p:sp>
        <p:nvSpPr>
          <p:cNvPr id="3" name="Content Placeholder 2"/>
          <p:cNvSpPr>
            <a:spLocks noGrp="1"/>
          </p:cNvSpPr>
          <p:nvPr>
            <p:ph idx="1"/>
          </p:nvPr>
        </p:nvSpPr>
        <p:spPr>
          <a:xfrm>
            <a:off x="376238" y="1293813"/>
            <a:ext cx="8645525" cy="3359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4"/>
          <p:cNvSpPr>
            <a:spLocks noGrp="1"/>
          </p:cNvSpPr>
          <p:nvPr>
            <p:ph type="ftr" sz="quarter" idx="10"/>
          </p:nvPr>
        </p:nvSpPr>
        <p:spPr>
          <a:xfrm>
            <a:off x="376238" y="6492875"/>
            <a:ext cx="2895600" cy="365125"/>
          </a:xfrm>
          <a:prstGeom prst="rect">
            <a:avLst/>
          </a:prstGeom>
        </p:spPr>
        <p:txBody>
          <a:bodyPr/>
          <a:lstStyle>
            <a:lvl1pPr>
              <a:defRPr/>
            </a:lvl1pPr>
          </a:lstStyle>
          <a:p>
            <a:pPr>
              <a:defRPr/>
            </a:pPr>
            <a:r>
              <a:rPr lang="en-AU"/>
              <a:t>© 2011 Accenture</a:t>
            </a:r>
          </a:p>
        </p:txBody>
      </p:sp>
      <p:sp>
        <p:nvSpPr>
          <p:cNvPr id="5" name="Slide Number Placeholder 15"/>
          <p:cNvSpPr>
            <a:spLocks noGrp="1"/>
          </p:cNvSpPr>
          <p:nvPr>
            <p:ph type="sldNum" sz="quarter" idx="11"/>
          </p:nvPr>
        </p:nvSpPr>
        <p:spPr/>
        <p:txBody>
          <a:bodyPr/>
          <a:lstStyle>
            <a:lvl1pPr>
              <a:defRPr/>
            </a:lvl1pPr>
          </a:lstStyle>
          <a:p>
            <a:pPr>
              <a:defRPr/>
            </a:pPr>
            <a:fld id="{381A4C72-A3DB-41DD-AB0F-0E7D30EBDFC9}" type="slidenum">
              <a:rPr lang="en-AU"/>
              <a:pPr>
                <a:defRPr/>
              </a:pPr>
              <a:t>‹#›</a:t>
            </a:fld>
            <a:endParaRPr lang="en-AU"/>
          </a:p>
        </p:txBody>
      </p:sp>
    </p:spTree>
    <p:extLst>
      <p:ext uri="{BB962C8B-B14F-4D97-AF65-F5344CB8AC3E}">
        <p14:creationId xmlns:p14="http://schemas.microsoft.com/office/powerpoint/2010/main" xmlns="" val="395001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4"/>
          <p:cNvSpPr>
            <a:spLocks noGrp="1"/>
          </p:cNvSpPr>
          <p:nvPr>
            <p:ph type="ftr" sz="quarter" idx="10"/>
          </p:nvPr>
        </p:nvSpPr>
        <p:spPr>
          <a:xfrm>
            <a:off x="376238" y="6492875"/>
            <a:ext cx="2895600" cy="365125"/>
          </a:xfrm>
          <a:prstGeom prst="rect">
            <a:avLst/>
          </a:prstGeom>
        </p:spPr>
        <p:txBody>
          <a:bodyPr/>
          <a:lstStyle>
            <a:lvl1pPr>
              <a:defRPr/>
            </a:lvl1pPr>
          </a:lstStyle>
          <a:p>
            <a:pPr>
              <a:defRPr/>
            </a:pPr>
            <a:r>
              <a:rPr lang="en-AU"/>
              <a:t>© 2011 Accenture</a:t>
            </a:r>
          </a:p>
        </p:txBody>
      </p:sp>
      <p:sp>
        <p:nvSpPr>
          <p:cNvPr id="3" name="Slide Number Placeholder 15"/>
          <p:cNvSpPr>
            <a:spLocks noGrp="1"/>
          </p:cNvSpPr>
          <p:nvPr>
            <p:ph type="sldNum" sz="quarter" idx="11"/>
          </p:nvPr>
        </p:nvSpPr>
        <p:spPr/>
        <p:txBody>
          <a:bodyPr/>
          <a:lstStyle>
            <a:lvl1pPr>
              <a:defRPr/>
            </a:lvl1pPr>
          </a:lstStyle>
          <a:p>
            <a:pPr>
              <a:defRPr/>
            </a:pPr>
            <a:fld id="{AD5B6CC0-F01C-490B-BB97-255E61E4738D}" type="slidenum">
              <a:rPr lang="en-AU"/>
              <a:pPr>
                <a:defRPr/>
              </a:pPr>
              <a:t>‹#›</a:t>
            </a:fld>
            <a:endParaRPr lang="en-AU"/>
          </a:p>
        </p:txBody>
      </p:sp>
    </p:spTree>
    <p:extLst>
      <p:ext uri="{BB962C8B-B14F-4D97-AF65-F5344CB8AC3E}">
        <p14:creationId xmlns:p14="http://schemas.microsoft.com/office/powerpoint/2010/main" xmlns="" val="266180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8140355" y="6572250"/>
            <a:ext cx="536575" cy="246062"/>
          </a:xfrm>
          <a:prstGeom prst="rect">
            <a:avLst/>
          </a:prstGeom>
        </p:spPr>
        <p:txBody>
          <a:bodyPr vert="horz" wrap="square" lIns="91440" tIns="45720" rIns="0" bIns="45720" numCol="1" anchor="ctr" anchorCtr="0" compatLnSpc="1">
            <a:prstTxWarp prst="textNoShape">
              <a:avLst/>
            </a:prstTxWarp>
          </a:bodyPr>
          <a:lstStyle>
            <a:lvl1pPr algn="r">
              <a:defRPr sz="900"/>
            </a:lvl1pPr>
          </a:lstStyle>
          <a:p>
            <a:pPr>
              <a:defRPr/>
            </a:pPr>
            <a:fld id="{90CBDC3A-D49F-4631-A8C7-55D59B33E5FA}" type="slidenum">
              <a:rPr lang="en-US" smtClean="0"/>
              <a:pPr>
                <a:defRPr/>
              </a:pPr>
              <a:t>‹#›</a:t>
            </a:fld>
            <a:endParaRPr lang="en-US" dirty="0"/>
          </a:p>
        </p:txBody>
      </p:sp>
      <p:sp>
        <p:nvSpPr>
          <p:cNvPr id="11" name="TextBox 10"/>
          <p:cNvSpPr txBox="1"/>
          <p:nvPr/>
        </p:nvSpPr>
        <p:spPr>
          <a:xfrm>
            <a:off x="444500" y="6572250"/>
            <a:ext cx="2573227" cy="230832"/>
          </a:xfrm>
          <a:prstGeom prst="rect">
            <a:avLst/>
          </a:prstGeom>
          <a:noFill/>
        </p:spPr>
        <p:txBody>
          <a:bodyPr wrap="square" lIns="0">
            <a:spAutoFit/>
          </a:bodyPr>
          <a:lstStyle/>
          <a:p>
            <a:pPr algn="ctr">
              <a:defRPr/>
            </a:pPr>
            <a:r>
              <a:rPr lang="en-US" sz="900" dirty="0">
                <a:solidFill>
                  <a:srgbClr val="000000"/>
                </a:solidFill>
              </a:rPr>
              <a:t>Copyright © 2011 Accenture  All rights reserved.</a:t>
            </a:r>
          </a:p>
        </p:txBody>
      </p:sp>
      <p:sp>
        <p:nvSpPr>
          <p:cNvPr id="13" name="Content Placeholder 21"/>
          <p:cNvSpPr txBox="1">
            <a:spLocks/>
          </p:cNvSpPr>
          <p:nvPr/>
        </p:nvSpPr>
        <p:spPr>
          <a:xfrm>
            <a:off x="444627" y="1569910"/>
            <a:ext cx="8264398" cy="2663825"/>
          </a:xfrm>
          <a:prstGeom prst="rect">
            <a:avLst/>
          </a:prstGeom>
        </p:spPr>
        <p:txBody>
          <a:bodyPr lIns="0"/>
          <a:lstStyle>
            <a:lvl1pPr marL="266700" indent="-266700" algn="l" rtl="0" eaLnBrk="1" fontAlgn="base" hangingPunct="1">
              <a:spcBef>
                <a:spcPct val="20000"/>
              </a:spcBef>
              <a:spcAft>
                <a:spcPct val="0"/>
              </a:spcAft>
              <a:buFont typeface="Arial" pitchFamily="34" charset="0"/>
              <a:buChar char="•"/>
              <a:defRPr sz="2600" kern="1200">
                <a:solidFill>
                  <a:srgbClr val="778888"/>
                </a:solidFill>
                <a:latin typeface="Arial" pitchFamily="34" charset="0"/>
                <a:ea typeface="Arial" pitchFamily="-105" charset="-52"/>
                <a:cs typeface="Arial" pitchFamily="34" charset="0"/>
              </a:defRPr>
            </a:lvl1pPr>
            <a:lvl2pPr marL="266700" indent="-266700" algn="l" rtl="0" eaLnBrk="1" fontAlgn="base" hangingPunct="1">
              <a:spcBef>
                <a:spcPct val="20000"/>
              </a:spcBef>
              <a:spcAft>
                <a:spcPct val="0"/>
              </a:spcAft>
              <a:buFont typeface="Arial" charset="0"/>
              <a:buChar char="•"/>
              <a:defRPr sz="2400" kern="1200">
                <a:solidFill>
                  <a:srgbClr val="778888"/>
                </a:solidFill>
                <a:latin typeface="Arial" pitchFamily="34" charset="0"/>
                <a:ea typeface="Arial" pitchFamily="-105" charset="-52"/>
                <a:cs typeface="Arial" pitchFamily="34" charset="0"/>
              </a:defRPr>
            </a:lvl2pPr>
            <a:lvl3pPr marL="266700" indent="-266700" algn="l" rtl="0" eaLnBrk="1" fontAlgn="base" hangingPunct="1">
              <a:spcBef>
                <a:spcPct val="20000"/>
              </a:spcBef>
              <a:spcAft>
                <a:spcPct val="0"/>
              </a:spcAft>
              <a:buFont typeface="Arial" charset="0"/>
              <a:buChar char="–"/>
              <a:defRPr sz="2200" kern="1200">
                <a:solidFill>
                  <a:srgbClr val="778888"/>
                </a:solidFill>
                <a:latin typeface="Arial" pitchFamily="34" charset="0"/>
                <a:ea typeface="Arial" pitchFamily="-105" charset="-52"/>
                <a:cs typeface="Arial" pitchFamily="34" charset="0"/>
              </a:defRPr>
            </a:lvl3pPr>
            <a:lvl4pPr marL="266700" indent="-266700" algn="l" rtl="0" eaLnBrk="1" fontAlgn="base" hangingPunct="1">
              <a:spcBef>
                <a:spcPct val="20000"/>
              </a:spcBef>
              <a:spcAft>
                <a:spcPct val="0"/>
              </a:spcAft>
              <a:buFont typeface="Arial" charset="0"/>
              <a:buChar char="•"/>
              <a:defRPr sz="2000" kern="1200">
                <a:solidFill>
                  <a:srgbClr val="778888"/>
                </a:solidFill>
                <a:latin typeface="Arial" pitchFamily="34" charset="0"/>
                <a:ea typeface="Arial" pitchFamily="-105" charset="-52"/>
                <a:cs typeface="Arial" pitchFamily="34" charset="0"/>
              </a:defRPr>
            </a:lvl4pPr>
            <a:lvl5pPr marL="269875" indent="-269875" algn="l" rtl="0" eaLnBrk="1" fontAlgn="base" hangingPunct="1">
              <a:spcBef>
                <a:spcPct val="20000"/>
              </a:spcBef>
              <a:spcAft>
                <a:spcPct val="0"/>
              </a:spcAft>
              <a:buFont typeface="Lucida Grande" pitchFamily="-105" charset="0"/>
              <a:buChar char="−"/>
              <a:defRPr sz="2600" kern="1200">
                <a:solidFill>
                  <a:srgbClr val="778888"/>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Click to edit Master text styles</a:t>
            </a:r>
          </a:p>
          <a:p>
            <a:pPr marL="266700" lvl="1" indent="-266700">
              <a:buFont typeface="Arial" pitchFamily="34" charset="0"/>
              <a:buChar char="−"/>
            </a:pPr>
            <a:r>
              <a:rPr lang="en-US" dirty="0" smtClean="0"/>
              <a:t>Second level</a:t>
            </a:r>
          </a:p>
          <a:p>
            <a:pPr marL="266700" lvl="2" indent="-266700">
              <a:buFont typeface="Arial" pitchFamily="34" charset="0"/>
              <a:buChar char="•"/>
            </a:pPr>
            <a:r>
              <a:rPr lang="en-US" dirty="0" smtClean="0"/>
              <a:t>Third level</a:t>
            </a:r>
          </a:p>
          <a:p>
            <a:pPr marL="266700" lvl="3" indent="-266700">
              <a:buFont typeface="Arial" pitchFamily="34" charset="0"/>
              <a:buChar char="−"/>
            </a:pPr>
            <a:r>
              <a:rPr lang="en-US" dirty="0" smtClean="0"/>
              <a:t>Fourth level</a:t>
            </a:r>
          </a:p>
        </p:txBody>
      </p:sp>
      <p:sp>
        <p:nvSpPr>
          <p:cNvPr id="15" name="Text Placeholder 16"/>
          <p:cNvSpPr txBox="1">
            <a:spLocks/>
          </p:cNvSpPr>
          <p:nvPr/>
        </p:nvSpPr>
        <p:spPr>
          <a:xfrm>
            <a:off x="444500" y="1127125"/>
            <a:ext cx="8251825" cy="435345"/>
          </a:xfrm>
          <a:prstGeom prst="rect">
            <a:avLst/>
          </a:prstGeom>
        </p:spPr>
        <p:txBody>
          <a:bodyPr lIns="0"/>
          <a:lstStyle>
            <a:lvl1pPr marL="342900" indent="-342900" algn="l" rtl="0" eaLnBrk="1" fontAlgn="base" hangingPunct="1">
              <a:spcBef>
                <a:spcPct val="20000"/>
              </a:spcBef>
              <a:spcAft>
                <a:spcPct val="0"/>
              </a:spcAft>
              <a:buFont typeface="Arial" charset="0"/>
              <a:defRPr sz="2600" kern="1200">
                <a:solidFill>
                  <a:schemeClr val="tx2"/>
                </a:solidFill>
                <a:latin typeface="Arial" pitchFamily="34" charset="0"/>
                <a:ea typeface="Arial" pitchFamily="-105" charset="-52"/>
                <a:cs typeface="Arial" pitchFamily="34" charset="0"/>
              </a:defRPr>
            </a:lvl1pPr>
            <a:lvl2pPr marL="173038" indent="-173038" algn="l" rtl="0" eaLnBrk="1" fontAlgn="base" hangingPunct="1">
              <a:spcBef>
                <a:spcPct val="20000"/>
              </a:spcBef>
              <a:spcAft>
                <a:spcPct val="0"/>
              </a:spcAft>
              <a:buFont typeface="Arial" charset="0"/>
              <a:buChar char="•"/>
              <a:defRPr sz="2600" kern="1200">
                <a:solidFill>
                  <a:srgbClr val="778888"/>
                </a:solidFill>
                <a:latin typeface="Arial" pitchFamily="34" charset="0"/>
                <a:ea typeface="Arial" pitchFamily="-105" charset="-52"/>
                <a:cs typeface="Arial" pitchFamily="34" charset="0"/>
              </a:defRPr>
            </a:lvl2pPr>
            <a:lvl3pPr marL="173038" indent="-173038" algn="l" rtl="0" eaLnBrk="1" fontAlgn="base" hangingPunct="1">
              <a:spcBef>
                <a:spcPct val="20000"/>
              </a:spcBef>
              <a:spcAft>
                <a:spcPct val="0"/>
              </a:spcAft>
              <a:buFont typeface="Arial" charset="0"/>
              <a:buChar char="–"/>
              <a:defRPr sz="2400" kern="1200">
                <a:solidFill>
                  <a:srgbClr val="778888"/>
                </a:solidFill>
                <a:latin typeface="Arial" pitchFamily="34" charset="0"/>
                <a:ea typeface="Arial" pitchFamily="-105" charset="-52"/>
                <a:cs typeface="Arial" pitchFamily="34" charset="0"/>
              </a:defRPr>
            </a:lvl3pPr>
            <a:lvl4pPr marL="173038" indent="-173038" algn="l" rtl="0" eaLnBrk="1" fontAlgn="base" hangingPunct="1">
              <a:spcBef>
                <a:spcPct val="20000"/>
              </a:spcBef>
              <a:spcAft>
                <a:spcPct val="0"/>
              </a:spcAft>
              <a:buFont typeface="Arial" charset="0"/>
              <a:buChar char="•"/>
              <a:defRPr sz="2200" kern="1200">
                <a:solidFill>
                  <a:srgbClr val="778888"/>
                </a:solidFill>
                <a:latin typeface="Arial" pitchFamily="34" charset="0"/>
                <a:ea typeface="Arial" pitchFamily="-105" charset="-52"/>
                <a:cs typeface="Arial" pitchFamily="34" charset="0"/>
              </a:defRPr>
            </a:lvl4pPr>
            <a:lvl5pPr marL="269875" indent="-269875" algn="l" rtl="0" eaLnBrk="1" fontAlgn="base" hangingPunct="1">
              <a:spcBef>
                <a:spcPct val="20000"/>
              </a:spcBef>
              <a:spcAft>
                <a:spcPct val="0"/>
              </a:spcAft>
              <a:buFont typeface="Lucida Grande" pitchFamily="-105" charset="0"/>
              <a:buChar char="−"/>
              <a:defRPr sz="2000" kern="1200">
                <a:solidFill>
                  <a:srgbClr val="778888"/>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4"/>
                </a:solidFill>
              </a:rPr>
              <a:t>Click to edit Master text styles</a:t>
            </a:r>
          </a:p>
        </p:txBody>
      </p:sp>
      <p:sp>
        <p:nvSpPr>
          <p:cNvPr id="16" name="Title 9"/>
          <p:cNvSpPr txBox="1">
            <a:spLocks/>
          </p:cNvSpPr>
          <p:nvPr/>
        </p:nvSpPr>
        <p:spPr>
          <a:xfrm>
            <a:off x="447330" y="129159"/>
            <a:ext cx="8229600" cy="756349"/>
          </a:xfrm>
          <a:prstGeom prst="rect">
            <a:avLst/>
          </a:prstGeom>
        </p:spPr>
        <p:txBody>
          <a:bodyPr lIns="0" bIns="0" anchor="b" anchorCtr="0"/>
          <a:lstStyle>
            <a:lvl1pPr algn="l" rtl="0" eaLnBrk="1" fontAlgn="base" hangingPunct="1">
              <a:lnSpc>
                <a:spcPts val="2600"/>
              </a:lnSpc>
              <a:spcBef>
                <a:spcPct val="0"/>
              </a:spcBef>
              <a:spcAft>
                <a:spcPct val="0"/>
              </a:spcAft>
              <a:buFont typeface="Arial" charset="0"/>
              <a:defRPr sz="2600" kern="1200" spc="-100" baseline="0">
                <a:solidFill>
                  <a:schemeClr val="tx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r>
              <a:rPr lang="en-US" smtClean="0"/>
              <a:t>Click to edit Master text styles</a:t>
            </a:r>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720" r:id="rId2"/>
    <p:sldLayoutId id="2147483723" r:id="rId3"/>
    <p:sldLayoutId id="2147483724" r:id="rId4"/>
    <p:sldLayoutId id="2147483721" r:id="rId5"/>
    <p:sldLayoutId id="2147483725" r:id="rId6"/>
    <p:sldLayoutId id="2147483726" r:id="rId7"/>
    <p:sldLayoutId id="2147483727" r:id="rId8"/>
    <p:sldLayoutId id="2147483728" r:id="rId9"/>
  </p:sldLayoutIdLst>
  <p:timing>
    <p:tnLst>
      <p:par>
        <p:cTn id="1" dur="indefinite" restart="never" nodeType="tmRoot"/>
      </p:par>
    </p:tnLst>
  </p:timing>
  <p:hf hdr="0" ftr="0" dt="0"/>
  <p:txStyles>
    <p:titleStyle>
      <a:lvl1pPr algn="l" rtl="0" eaLnBrk="1" fontAlgn="base" hangingPunct="1">
        <a:lnSpc>
          <a:spcPts val="2600"/>
        </a:lnSpc>
        <a:spcBef>
          <a:spcPct val="0"/>
        </a:spcBef>
        <a:spcAft>
          <a:spcPct val="0"/>
        </a:spcAft>
        <a:buFont typeface="Arial" charset="0"/>
        <a:defRPr sz="2600" kern="1200" spc="-110">
          <a:solidFill>
            <a:schemeClr val="tx1"/>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p:titleStyle>
    <p:bodyStyle>
      <a:lvl1pPr marL="342900" indent="-342900" algn="l" rtl="0" eaLnBrk="1" fontAlgn="base" hangingPunct="1">
        <a:spcBef>
          <a:spcPct val="20000"/>
        </a:spcBef>
        <a:spcAft>
          <a:spcPct val="0"/>
        </a:spcAft>
        <a:buFont typeface="Arial" charset="0"/>
        <a:defRPr sz="1000" kern="1200">
          <a:solidFill>
            <a:schemeClr val="tx1"/>
          </a:solidFill>
          <a:latin typeface="Arial" pitchFamily="34" charset="0"/>
          <a:ea typeface="Arial" pitchFamily="-105" charset="-52"/>
          <a:cs typeface="Arial" pitchFamily="34" charset="0"/>
        </a:defRPr>
      </a:lvl1pPr>
      <a:lvl2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2pPr>
      <a:lvl3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3pPr>
      <a:lvl4pPr marL="173038" indent="-173038" algn="l" rtl="0" eaLnBrk="1" fontAlgn="base" hangingPunct="1">
        <a:spcBef>
          <a:spcPct val="20000"/>
        </a:spcBef>
        <a:spcAft>
          <a:spcPct val="0"/>
        </a:spcAft>
        <a:buFont typeface="Arial" charset="0"/>
        <a:buChar char="•"/>
        <a:defRPr sz="1000" kern="1200">
          <a:solidFill>
            <a:srgbClr val="778888"/>
          </a:solidFill>
          <a:latin typeface="Arial" pitchFamily="34" charset="0"/>
          <a:ea typeface="Arial" pitchFamily="-105" charset="-52"/>
          <a:cs typeface="Arial" pitchFamily="34" charset="0"/>
        </a:defRPr>
      </a:lvl4pPr>
      <a:lvl5pPr marL="269875" indent="-269875" algn="l" rtl="0" eaLnBrk="1" fontAlgn="base" hangingPunct="1">
        <a:spcBef>
          <a:spcPct val="20000"/>
        </a:spcBef>
        <a:spcAft>
          <a:spcPct val="0"/>
        </a:spcAft>
        <a:buFont typeface="Lucida Grande" pitchFamily="-105" charset="0"/>
        <a:buChar char="−"/>
        <a:defRPr sz="1000" kern="1200">
          <a:solidFill>
            <a:srgbClr val="778888"/>
          </a:solidFill>
          <a:latin typeface="Arial" pitchFamily="34" charset="0"/>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9.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Local%20Settings/Temp/1.%20ADP/H.%20Operations/Internal%20Comms/B.%20Field%20PROJECTS/3.%20Pipeline/Documents%20and%20Settings/christopher.jurgens/Local%20Settings/Temporary%20Internet%20Files/Content.IE5/210729M5/app_header%5b1%5d.gif" TargetMode="External"/><Relationship Id="rId5"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hyperlink" Target="https://tseme.accenture.com/sites/ADP%20Knowledge%20Management/Lists/Announcements/B.%20Field%20PROJECTS/3.%20Pipeline/Documents%20and%20Settings/christopher.jurgens/Local%20Settings/Temporary%20Internet%20Files/Content.IE5/210729M5/app_header%5b1%5d.gif" TargetMode="External"/><Relationship Id="rId21" Type="http://schemas.openxmlformats.org/officeDocument/2006/relationships/image" Target="../media/image21.jpeg"/><Relationship Id="rId7" Type="http://schemas.openxmlformats.org/officeDocument/2006/relationships/hyperlink" Target="http://www.dfid.gov.uk/" TargetMode="External"/><Relationship Id="rId12" Type="http://schemas.openxmlformats.org/officeDocument/2006/relationships/image" Target="../media/image14.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hyperlink" Target="http://www.theglobalfund.org/en/" TargetMode="External"/><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3.png"/><Relationship Id="rId24" Type="http://schemas.openxmlformats.org/officeDocument/2006/relationships/image" Target="../media/image24.png"/><Relationship Id="rId5" Type="http://schemas.openxmlformats.org/officeDocument/2006/relationships/image" Target="../media/image8.jpeg"/><Relationship Id="rId15" Type="http://schemas.openxmlformats.org/officeDocument/2006/relationships/image" Target="../media/image16.png"/><Relationship Id="rId23" Type="http://schemas.openxmlformats.org/officeDocument/2006/relationships/image" Target="../media/image23.jpeg"/><Relationship Id="rId28" Type="http://schemas.openxmlformats.org/officeDocument/2006/relationships/image" Target="../media/image28.png"/><Relationship Id="rId10" Type="http://schemas.openxmlformats.org/officeDocument/2006/relationships/image" Target="../media/image12.png"/><Relationship Id="rId19"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hyperlink" Target="http://www.gainhealth.org/" TargetMode="External"/><Relationship Id="rId22" Type="http://schemas.openxmlformats.org/officeDocument/2006/relationships/image" Target="../media/image22.png"/><Relationship Id="rId27" Type="http://schemas.openxmlformats.org/officeDocument/2006/relationships/image" Target="../media/image2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7.jpe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3"/>
          <p:cNvSpPr>
            <a:spLocks noGrp="1" noChangeArrowheads="1"/>
          </p:cNvSpPr>
          <p:nvPr>
            <p:ph type="ctrTitle"/>
          </p:nvPr>
        </p:nvSpPr>
        <p:spPr/>
        <p:txBody>
          <a:bodyPr/>
          <a:lstStyle/>
          <a:p>
            <a:r>
              <a:rPr lang="en-US" dirty="0" smtClean="0"/>
              <a:t>Accenture Development Partnerships </a:t>
            </a:r>
          </a:p>
        </p:txBody>
      </p:sp>
      <p:sp>
        <p:nvSpPr>
          <p:cNvPr id="3075" name="Rectangle 34"/>
          <p:cNvSpPr>
            <a:spLocks noGrp="1" noChangeArrowheads="1"/>
          </p:cNvSpPr>
          <p:nvPr>
            <p:ph type="subTitle" idx="4294967295"/>
          </p:nvPr>
        </p:nvSpPr>
        <p:spPr>
          <a:xfrm>
            <a:off x="0" y="5848350"/>
            <a:ext cx="2312988" cy="395288"/>
          </a:xfrm>
          <a:prstGeom prst="rect">
            <a:avLst/>
          </a:prstGeom>
        </p:spPr>
        <p:txBody>
          <a:bodyPr/>
          <a:lstStyle/>
          <a:p>
            <a:pPr marL="1588" indent="0" defTabSz="912813"/>
            <a:r>
              <a:rPr lang="en-US" i="1" smtClean="0">
                <a:latin typeface="Arial" charset="0"/>
                <a:cs typeface="Arial" charset="0"/>
              </a:rPr>
              <a:t>August 2011</a:t>
            </a:r>
          </a:p>
        </p:txBody>
      </p:sp>
      <p:sp>
        <p:nvSpPr>
          <p:cNvPr id="3076" name="Rectangle 35"/>
          <p:cNvSpPr>
            <a:spLocks noChangeArrowheads="1"/>
          </p:cNvSpPr>
          <p:nvPr/>
        </p:nvSpPr>
        <p:spPr bwMode="gray">
          <a:xfrm>
            <a:off x="447675" y="1625918"/>
            <a:ext cx="4679950"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72000" tIns="72000" rIns="72000" bIns="72000">
            <a:spAutoFit/>
          </a:bodyPr>
          <a:lstStyle/>
          <a:p>
            <a:pPr defTabSz="912813" eaLnBrk="0" hangingPunct="0">
              <a:spcBef>
                <a:spcPct val="20000"/>
              </a:spcBef>
              <a:buSzPct val="100000"/>
              <a:buFont typeface="Wingdings" pitchFamily="2" charset="2"/>
              <a:buNone/>
            </a:pPr>
            <a:r>
              <a:rPr lang="en-GB" sz="2000" dirty="0">
                <a:solidFill>
                  <a:schemeClr val="bg1"/>
                </a:solidFill>
              </a:rPr>
              <a:t>Overview and Project Experiences</a:t>
            </a:r>
            <a:endParaRPr lang="en-US" sz="2000" dirty="0">
              <a:solidFill>
                <a:schemeClr val="bg1"/>
              </a:solidFill>
            </a:endParaRPr>
          </a:p>
        </p:txBody>
      </p:sp>
    </p:spTree>
    <p:extLst>
      <p:ext uri="{BB962C8B-B14F-4D97-AF65-F5344CB8AC3E}">
        <p14:creationId xmlns:p14="http://schemas.microsoft.com/office/powerpoint/2010/main" xmlns="" val="198095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defTabSz="912813"/>
            <a:r>
              <a:rPr lang="en-US" dirty="0" smtClean="0">
                <a:latin typeface="Arial" charset="0"/>
                <a:cs typeface="Arial" charset="0"/>
              </a:rPr>
              <a:t>ADP Project Experiences </a:t>
            </a:r>
            <a:br>
              <a:rPr lang="en-US" dirty="0" smtClean="0">
                <a:latin typeface="Arial" charset="0"/>
                <a:cs typeface="Arial" charset="0"/>
              </a:rPr>
            </a:br>
            <a:r>
              <a:rPr lang="en-US" sz="2200" dirty="0">
                <a:solidFill>
                  <a:schemeClr val="accent1"/>
                </a:solidFill>
                <a:latin typeface="Arial" charset="0"/>
                <a:cs typeface="Arial" charset="0"/>
              </a:rPr>
              <a:t>Microfinance</a:t>
            </a:r>
            <a:endParaRPr lang="en-GB" sz="2200" dirty="0">
              <a:solidFill>
                <a:schemeClr val="accent1"/>
              </a:solidFill>
              <a:latin typeface="Arial" charset="0"/>
              <a:cs typeface="Arial" charset="0"/>
            </a:endParaRPr>
          </a:p>
        </p:txBody>
      </p:sp>
      <p:graphicFrame>
        <p:nvGraphicFramePr>
          <p:cNvPr id="628837" name="Group 101"/>
          <p:cNvGraphicFramePr>
            <a:graphicFrameLocks noGrp="1"/>
          </p:cNvGraphicFramePr>
          <p:nvPr>
            <p:extLst>
              <p:ext uri="{D42A27DB-BD31-4B8C-83A1-F6EECF244321}">
                <p14:modId xmlns:p14="http://schemas.microsoft.com/office/powerpoint/2010/main" xmlns="" val="332394974"/>
              </p:ext>
            </p:extLst>
          </p:nvPr>
        </p:nvGraphicFramePr>
        <p:xfrm>
          <a:off x="447676" y="1127125"/>
          <a:ext cx="8248650" cy="5395912"/>
        </p:xfrm>
        <a:graphic>
          <a:graphicData uri="http://schemas.openxmlformats.org/drawingml/2006/table">
            <a:tbl>
              <a:tblPr/>
              <a:tblGrid>
                <a:gridCol w="1904072"/>
                <a:gridCol w="2602217"/>
                <a:gridCol w="3742361"/>
              </a:tblGrid>
              <a:tr h="33026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89999" marR="89999" marT="43204" marB="43204" anchor="b"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89999" marR="89999" marT="43204" marB="4320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89999" marR="89999" marT="43204" marB="43204" anchor="b"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rgbClr val="666666"/>
                      </a:solidFill>
                      <a:prstDash val="solid"/>
                      <a:round/>
                      <a:headEnd type="none" w="med" len="med"/>
                      <a:tailEnd type="none" w="med" len="med"/>
                    </a:lnB>
                    <a:lnTlToBr>
                      <a:noFill/>
                    </a:lnTlToBr>
                    <a:lnBlToTr>
                      <a:noFill/>
                    </a:lnBlToTr>
                    <a:noFill/>
                  </a:tcPr>
                </a:tc>
              </a:tr>
              <a:tr h="1029479">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4" marB="43204"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Strategic Plan Implementation</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Washington DC</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300" b="0" i="0" u="none" strike="noStrike" cap="none" normalizeH="0" baseline="0" dirty="0" smtClean="0">
                          <a:ln>
                            <a:noFill/>
                          </a:ln>
                          <a:solidFill>
                            <a:schemeClr val="tx1"/>
                          </a:solidFill>
                          <a:effectLst/>
                          <a:latin typeface="Arial" charset="0"/>
                        </a:rPr>
                        <a:t>Supported the Grameen Foundation leadership team in developing a new operating model, organization structure, and roadmap for implementation of their new strategic plan</a:t>
                      </a:r>
                    </a:p>
                  </a:txBody>
                  <a:tcPr marL="89999" marR="89999" marT="43204" marB="43204"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275228">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4" marB="43204"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smtClean="0">
                          <a:ln>
                            <a:noFill/>
                          </a:ln>
                          <a:solidFill>
                            <a:schemeClr val="tx1"/>
                          </a:solidFill>
                          <a:effectLst/>
                          <a:latin typeface="Arial" charset="0"/>
                        </a:rPr>
                        <a:t>Reach – Business Model Design for Social Franchise</a:t>
                      </a:r>
                      <a:r>
                        <a:rPr kumimoji="0" lang="en-GB" sz="1400" b="0" i="0" u="none" strike="noStrike" cap="none" normalizeH="0" baseline="0" smtClean="0">
                          <a:ln>
                            <a:noFill/>
                          </a:ln>
                          <a:solidFill>
                            <a:schemeClr val="tx1"/>
                          </a:solidFill>
                          <a:effectLst/>
                          <a:latin typeface="Arial" charset="0"/>
                        </a:rPr>
                        <a:t/>
                      </a:r>
                      <a:br>
                        <a:rPr kumimoji="0" lang="en-GB" sz="1400" b="0" i="0" u="none" strike="noStrike" cap="none" normalizeH="0" baseline="0" smtClean="0">
                          <a:ln>
                            <a:noFill/>
                          </a:ln>
                          <a:solidFill>
                            <a:schemeClr val="tx1"/>
                          </a:solidFill>
                          <a:effectLst/>
                          <a:latin typeface="Arial" charset="0"/>
                        </a:rPr>
                      </a:br>
                      <a:r>
                        <a:rPr kumimoji="0" lang="en-GB" sz="1400" b="0" i="0" u="none" strike="noStrike" cap="none" normalizeH="0" baseline="0" smtClean="0">
                          <a:ln>
                            <a:noFill/>
                          </a:ln>
                          <a:solidFill>
                            <a:schemeClr val="tx1"/>
                          </a:solidFill>
                          <a:effectLst/>
                          <a:latin typeface="Arial" charset="0"/>
                        </a:rPr>
                        <a:t>India, Mexico, Mali</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300" b="0" i="0" u="none" strike="noStrike" cap="none" normalizeH="0" baseline="0" dirty="0" smtClean="0">
                          <a:ln>
                            <a:noFill/>
                          </a:ln>
                          <a:solidFill>
                            <a:schemeClr val="tx1"/>
                          </a:solidFill>
                          <a:effectLst/>
                          <a:latin typeface="Arial" charset="0"/>
                        </a:rPr>
                        <a:t>Designed business model and operational blueprint for a new ‘</a:t>
                      </a:r>
                      <a:r>
                        <a:rPr kumimoji="0" lang="en-GB" sz="1300" b="0" i="0" u="none" strike="noStrike" cap="none" normalizeH="0" baseline="0" dirty="0" err="1" smtClean="0">
                          <a:ln>
                            <a:noFill/>
                          </a:ln>
                          <a:solidFill>
                            <a:schemeClr val="tx1"/>
                          </a:solidFill>
                          <a:effectLst/>
                          <a:latin typeface="Arial" charset="0"/>
                        </a:rPr>
                        <a:t>microfranchise</a:t>
                      </a:r>
                      <a:r>
                        <a:rPr kumimoji="0" lang="en-GB" sz="1300" b="0" i="0" u="none" strike="noStrike" cap="none" normalizeH="0" baseline="0" dirty="0" smtClean="0">
                          <a:ln>
                            <a:noFill/>
                          </a:ln>
                          <a:solidFill>
                            <a:schemeClr val="tx1"/>
                          </a:solidFill>
                          <a:effectLst/>
                          <a:latin typeface="Arial" charset="0"/>
                        </a:rPr>
                        <a:t>’ business model focused on providing capacity building services to women’s Self Help Groups in rural India.  Extended Reach program to Mexico and West Africa</a:t>
                      </a:r>
                    </a:p>
                  </a:txBody>
                  <a:tcPr marL="89999" marR="89999" marT="43204" marB="43204"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473365">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4" marB="43204"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MFI Comparative Performance Review</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Malawi, Mozambique, Ghana, Uganda</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300" b="0" i="0" u="none" strike="noStrike" cap="none" normalizeH="0" baseline="0" dirty="0" smtClean="0">
                          <a:ln>
                            <a:noFill/>
                          </a:ln>
                          <a:solidFill>
                            <a:schemeClr val="tx1"/>
                          </a:solidFill>
                          <a:effectLst/>
                          <a:latin typeface="Arial" charset="0"/>
                        </a:rPr>
                        <a:t>Conducted a comparative review of business processes, operational performance, and cost structures across four microfinance institutions in Africa in order to identify potential process improvements, understand areas of overspend / underspend, and develop enhanced metrics to track organizational performance.</a:t>
                      </a:r>
                      <a:endParaRPr kumimoji="0" lang="en-GB" sz="1300" b="0" i="0" u="none" strike="noStrike" cap="none" normalizeH="0" baseline="0" dirty="0" smtClean="0">
                        <a:ln>
                          <a:noFill/>
                        </a:ln>
                        <a:solidFill>
                          <a:schemeClr val="tx1"/>
                        </a:solidFill>
                        <a:effectLst/>
                        <a:latin typeface="Arial" charset="0"/>
                      </a:endParaRPr>
                    </a:p>
                  </a:txBody>
                  <a:tcPr marL="89999" marR="89999" marT="43204" marB="43204"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287572">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4" marB="43204" horzOverflow="overflow">
                    <a:lnL cap="flat">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MI-BOSPO Strategic Alliance Assessment </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Bosnia</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300" b="0" i="0" u="none" strike="noStrike" cap="none" normalizeH="0" baseline="0" dirty="0" smtClean="0">
                          <a:ln>
                            <a:noFill/>
                          </a:ln>
                          <a:solidFill>
                            <a:schemeClr val="tx1"/>
                          </a:solidFill>
                          <a:effectLst/>
                          <a:latin typeface="Arial" charset="0"/>
                        </a:rPr>
                        <a:t>Developed a business case for MI BOSPO, a Bosnian MFI and WWB network member, to develop a strategic alliance with a commercial bank in order to be able to offer savings and other non-credit financial services to low-income women </a:t>
                      </a:r>
                      <a:r>
                        <a:rPr kumimoji="0" lang="en-GB" sz="1300" b="0" i="0" u="none" strike="noStrike" cap="none" normalizeH="0" baseline="0" dirty="0" err="1" smtClean="0">
                          <a:ln>
                            <a:noFill/>
                          </a:ln>
                          <a:solidFill>
                            <a:schemeClr val="tx1"/>
                          </a:solidFill>
                          <a:effectLst/>
                          <a:latin typeface="Arial" charset="0"/>
                        </a:rPr>
                        <a:t>microentrepreneurs</a:t>
                      </a:r>
                      <a:endParaRPr kumimoji="0" lang="en-GB" sz="1300" b="0" i="0" u="none" strike="noStrike" cap="none" normalizeH="0" baseline="0" dirty="0" smtClean="0">
                        <a:ln>
                          <a:noFill/>
                        </a:ln>
                        <a:solidFill>
                          <a:schemeClr val="tx1"/>
                        </a:solidFill>
                        <a:effectLst/>
                        <a:latin typeface="Arial" charset="0"/>
                      </a:endParaRPr>
                    </a:p>
                  </a:txBody>
                  <a:tcPr marL="89999" marR="89999" marT="43204" marB="43204" horzOverflow="overflow">
                    <a:lnL>
                      <a:noFill/>
                    </a:lnL>
                    <a:lnR cap="flat">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12313" name="Picture 43" descr="Freedom from Hung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37" y="2557102"/>
            <a:ext cx="139065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4" name="Picture 73" descr="GF logo - with tagli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612" y="1565697"/>
            <a:ext cx="167640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4462" y="3843318"/>
            <a:ext cx="185737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16"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7612" y="5332372"/>
            <a:ext cx="15144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8231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33" name="Picture 44" descr="Osolhz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hidden">
          <a:xfrm>
            <a:off x="366650" y="1429654"/>
            <a:ext cx="1792287"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Rectangle 2"/>
          <p:cNvSpPr>
            <a:spLocks noGrp="1" noChangeArrowheads="1"/>
          </p:cNvSpPr>
          <p:nvPr>
            <p:ph type="title"/>
          </p:nvPr>
        </p:nvSpPr>
        <p:spPr/>
        <p:txBody>
          <a:bodyPr/>
          <a:lstStyle/>
          <a:p>
            <a:pPr defTabSz="912813"/>
            <a:r>
              <a:rPr lang="en-US" dirty="0" smtClean="0">
                <a:latin typeface="Arial" charset="0"/>
                <a:cs typeface="Arial" charset="0"/>
              </a:rPr>
              <a:t>ADP Project Experiences </a:t>
            </a:r>
            <a:br>
              <a:rPr lang="en-US" dirty="0" smtClean="0">
                <a:latin typeface="Arial" charset="0"/>
                <a:cs typeface="Arial" charset="0"/>
              </a:rPr>
            </a:br>
            <a:r>
              <a:rPr lang="en-US" sz="2200" dirty="0">
                <a:solidFill>
                  <a:schemeClr val="accent1"/>
                </a:solidFill>
                <a:latin typeface="Arial" charset="0"/>
                <a:cs typeface="Arial" charset="0"/>
              </a:rPr>
              <a:t>Agriculture</a:t>
            </a:r>
            <a:endParaRPr lang="en-GB" sz="2200" dirty="0">
              <a:solidFill>
                <a:schemeClr val="accent1"/>
              </a:solidFill>
              <a:latin typeface="Arial" charset="0"/>
              <a:cs typeface="Arial" charset="0"/>
            </a:endParaRPr>
          </a:p>
        </p:txBody>
      </p:sp>
      <p:graphicFrame>
        <p:nvGraphicFramePr>
          <p:cNvPr id="686156" name="Group 76"/>
          <p:cNvGraphicFramePr>
            <a:graphicFrameLocks noGrp="1"/>
          </p:cNvGraphicFramePr>
          <p:nvPr>
            <p:extLst>
              <p:ext uri="{D42A27DB-BD31-4B8C-83A1-F6EECF244321}">
                <p14:modId xmlns:p14="http://schemas.microsoft.com/office/powerpoint/2010/main" xmlns="" val="571233090"/>
              </p:ext>
            </p:extLst>
          </p:nvPr>
        </p:nvGraphicFramePr>
        <p:xfrm>
          <a:off x="447676" y="1127125"/>
          <a:ext cx="8248650" cy="5359564"/>
        </p:xfrm>
        <a:graphic>
          <a:graphicData uri="http://schemas.openxmlformats.org/drawingml/2006/table">
            <a:tbl>
              <a:tblPr/>
              <a:tblGrid>
                <a:gridCol w="1904072"/>
                <a:gridCol w="2602217"/>
                <a:gridCol w="3742361"/>
              </a:tblGrid>
              <a:tr h="33021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89999" marR="89999" marT="43196" marB="43196" anchor="b"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89999" marR="89999" marT="43196" marB="4319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89999" marR="89999" marT="43196" marB="43196" anchor="b"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rgbClr val="666666"/>
                      </a:solidFill>
                      <a:prstDash val="solid"/>
                      <a:round/>
                      <a:headEnd type="none" w="med" len="med"/>
                      <a:tailEnd type="none" w="med" len="med"/>
                    </a:lnB>
                    <a:lnTlToBr>
                      <a:noFill/>
                    </a:lnTlToBr>
                    <a:lnBlToTr>
                      <a:noFill/>
                    </a:lnBlToTr>
                    <a:noFill/>
                  </a:tcPr>
                </a:tc>
              </a:tr>
              <a:tr h="1869327">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6" marB="43196"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Times New Roman" pitchFamily="18"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Oxfam – Global Agriculture Scale Up Initiative</a:t>
                      </a:r>
                    </a:p>
                    <a:p>
                      <a:pPr marL="0" marR="0" lvl="0" indent="0" algn="l" defTabSz="914400" rtl="0" eaLnBrk="0" fontAlgn="base" latinLnBrk="0" hangingPunct="0">
                        <a:lnSpc>
                          <a:spcPct val="100000"/>
                        </a:lnSpc>
                        <a:spcBef>
                          <a:spcPct val="20000"/>
                        </a:spcBef>
                        <a:spcAft>
                          <a:spcPct val="0"/>
                        </a:spcAft>
                        <a:buClr>
                          <a:schemeClr val="tx1"/>
                        </a:buClr>
                        <a:buSzPct val="100000"/>
                        <a:buFont typeface="Times New Roman" pitchFamily="18"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Ethiopia, Honduras, India</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300" b="0" i="0" u="none" strike="noStrike" cap="none" normalizeH="0" baseline="0" dirty="0" smtClean="0">
                          <a:ln>
                            <a:noFill/>
                          </a:ln>
                          <a:solidFill>
                            <a:schemeClr val="tx1"/>
                          </a:solidFill>
                          <a:effectLst/>
                          <a:latin typeface="Arial" pitchFamily="34" charset="0"/>
                          <a:cs typeface="Arial" pitchFamily="34" charset="0"/>
                        </a:rPr>
                        <a:t>Supported Oxfam to scale up its agriculture-focused livelihoods program by supporting the strategic planning phase for three pilot countries. Facilitated </a:t>
                      </a:r>
                      <a:r>
                        <a:rPr kumimoji="0" lang="en-US" sz="1300" b="0" i="0" u="none" strike="noStrike" cap="none" normalizeH="0" baseline="0" dirty="0" smtClean="0">
                          <a:ln>
                            <a:noFill/>
                          </a:ln>
                          <a:solidFill>
                            <a:schemeClr val="tx1"/>
                          </a:solidFill>
                          <a:effectLst/>
                          <a:latin typeface="Arial" pitchFamily="34" charset="0"/>
                          <a:cs typeface="Arial" pitchFamily="34" charset="0"/>
                        </a:rPr>
                        <a:t>workshops to analyze causes of poverty with local SMEs.  Worked with local program stakeholders to define strategic objectives, develop the business case, articulate the model of change, and develop implementation strategies and financial models.</a:t>
                      </a:r>
                      <a:endParaRPr kumimoji="0" lang="en-GB" sz="13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6" marB="43196"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290533">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6" marB="43196"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r>
                        <a:rPr lang="en-US" sz="1400" b="1" i="0" dirty="0" smtClean="0">
                          <a:latin typeface="Arial" pitchFamily="34" charset="0"/>
                          <a:cs typeface="Arial" pitchFamily="34" charset="0"/>
                        </a:rPr>
                        <a:t>Value</a:t>
                      </a:r>
                      <a:r>
                        <a:rPr lang="en-US" sz="1400" b="1" i="0" baseline="0" dirty="0" smtClean="0">
                          <a:latin typeface="Arial" pitchFamily="34" charset="0"/>
                          <a:cs typeface="Arial" pitchFamily="34" charset="0"/>
                        </a:rPr>
                        <a:t> Chain Assessment for </a:t>
                      </a:r>
                      <a:r>
                        <a:rPr lang="en-US" sz="1400" b="1" i="0" baseline="0" dirty="0" err="1" smtClean="0">
                          <a:latin typeface="Arial" pitchFamily="34" charset="0"/>
                          <a:cs typeface="Arial" pitchFamily="34" charset="0"/>
                        </a:rPr>
                        <a:t>Halal</a:t>
                      </a:r>
                      <a:r>
                        <a:rPr lang="en-US" sz="1400" b="1" i="0" baseline="0" dirty="0" smtClean="0">
                          <a:latin typeface="Arial" pitchFamily="34" charset="0"/>
                          <a:cs typeface="Arial" pitchFamily="34" charset="0"/>
                        </a:rPr>
                        <a:t> Poultry</a:t>
                      </a:r>
                    </a:p>
                    <a:p>
                      <a:r>
                        <a:rPr lang="en-US" sz="1400" i="0" baseline="0" dirty="0" smtClean="0">
                          <a:latin typeface="Arial" pitchFamily="34" charset="0"/>
                          <a:cs typeface="Arial" pitchFamily="34" charset="0"/>
                        </a:rPr>
                        <a:t>Philippines, Indonesia, Malaysia, Brunei</a:t>
                      </a:r>
                      <a:endParaRPr lang="en-US" sz="1400" i="0" dirty="0">
                        <a:latin typeface="Arial" pitchFamily="34" charset="0"/>
                        <a:cs typeface="Arial" pitchFamily="34" charset="0"/>
                      </a:endParaRP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r>
                        <a:rPr lang="en-US" sz="1300" i="0" dirty="0" smtClean="0">
                          <a:latin typeface="Arial" pitchFamily="34" charset="0"/>
                          <a:cs typeface="Arial" pitchFamily="34" charset="0"/>
                        </a:rPr>
                        <a:t>Conducted a value chain assessment</a:t>
                      </a:r>
                      <a:r>
                        <a:rPr lang="en-US" sz="1300" i="0" baseline="0" dirty="0" smtClean="0">
                          <a:latin typeface="Arial" pitchFamily="34" charset="0"/>
                          <a:cs typeface="Arial" pitchFamily="34" charset="0"/>
                        </a:rPr>
                        <a:t> for </a:t>
                      </a:r>
                      <a:r>
                        <a:rPr lang="en-US" sz="1300" i="0" baseline="0" dirty="0" err="1" smtClean="0">
                          <a:latin typeface="Arial" pitchFamily="34" charset="0"/>
                          <a:cs typeface="Arial" pitchFamily="34" charset="0"/>
                        </a:rPr>
                        <a:t>halal</a:t>
                      </a:r>
                      <a:r>
                        <a:rPr lang="en-US" sz="1300" i="0" baseline="0" dirty="0" smtClean="0">
                          <a:latin typeface="Arial" pitchFamily="34" charset="0"/>
                          <a:cs typeface="Arial" pitchFamily="34" charset="0"/>
                        </a:rPr>
                        <a:t> poultry across the four-country region in order to assess  sectoral competitiveness, identify bottlenecks and barriers, and identify potential growth opportunities and increased market access in the sector.  </a:t>
                      </a:r>
                      <a:endParaRPr lang="en-US" sz="1300" i="0" dirty="0">
                        <a:latin typeface="Arial" pitchFamily="34" charset="0"/>
                        <a:cs typeface="Arial" pitchFamily="34" charset="0"/>
                      </a:endParaRPr>
                    </a:p>
                  </a:txBody>
                  <a:tcPr marL="89999" marR="89999" marT="43196" marB="43196"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869327">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6" marB="43196" horzOverflow="overflow">
                    <a:lnL cap="flat">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pitchFamily="34" charset="0"/>
                          <a:cs typeface="Arial" pitchFamily="34" charset="0"/>
                        </a:rPr>
                        <a:t>ACDI VOCA / GMED</a:t>
                      </a:r>
                      <a:br>
                        <a:rPr kumimoji="0" lang="en-GB" sz="1400" b="1" i="0" u="none" strike="noStrike" cap="none" normalizeH="0" baseline="0" dirty="0" smtClean="0">
                          <a:ln>
                            <a:noFill/>
                          </a:ln>
                          <a:solidFill>
                            <a:schemeClr val="tx1"/>
                          </a:solidFill>
                          <a:effectLst/>
                          <a:latin typeface="Arial" pitchFamily="34" charset="0"/>
                          <a:cs typeface="Arial" pitchFamily="34" charset="0"/>
                        </a:rPr>
                      </a:br>
                      <a:r>
                        <a:rPr kumimoji="0" lang="en-GB" sz="1400" b="1" i="0" u="none" strike="noStrike" cap="none" normalizeH="0" baseline="0" dirty="0" smtClean="0">
                          <a:ln>
                            <a:noFill/>
                          </a:ln>
                          <a:solidFill>
                            <a:schemeClr val="tx1"/>
                          </a:solidFill>
                          <a:effectLst/>
                          <a:latin typeface="Arial" pitchFamily="34" charset="0"/>
                          <a:cs typeface="Arial" pitchFamily="34" charset="0"/>
                        </a:rPr>
                        <a:t>Business Model Design for Supply Chain System</a:t>
                      </a:r>
                      <a:r>
                        <a:rPr kumimoji="0" lang="en-GB" sz="14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India</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300" b="0" i="0" u="none" strike="noStrike" cap="none" normalizeH="0" baseline="0" dirty="0" smtClean="0">
                          <a:ln>
                            <a:noFill/>
                          </a:ln>
                          <a:solidFill>
                            <a:schemeClr val="tx1"/>
                          </a:solidFill>
                          <a:effectLst/>
                          <a:latin typeface="Arial" pitchFamily="34" charset="0"/>
                          <a:cs typeface="Arial" pitchFamily="34" charset="0"/>
                        </a:rPr>
                        <a:t>Conducted a market assessment for a supply chain management system to integrate various players along the fresh produce supply chain –farmers, retailers, exporters, input providers, logistics providers – and improve market access for smallholder farmers.  Evaluated business model options for GMED and its IT partner on how to bring this application to market.</a:t>
                      </a:r>
                    </a:p>
                  </a:txBody>
                  <a:tcPr marL="89999" marR="89999" marT="43196" marB="43196" horzOverflow="overflow">
                    <a:lnL>
                      <a:noFill/>
                    </a:lnL>
                    <a:lnR cap="flat">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3334" name="Rectangle 46"/>
          <p:cNvSpPr>
            <a:spLocks noChangeArrowheads="1"/>
          </p:cNvSpPr>
          <p:nvPr/>
        </p:nvSpPr>
        <p:spPr bwMode="gray">
          <a:xfrm>
            <a:off x="447675" y="4649767"/>
            <a:ext cx="1077913" cy="34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lIns="0" tIns="0" rIns="0" bIns="0">
            <a:spAutoFit/>
          </a:bodyPr>
          <a:lstStyle/>
          <a:p>
            <a:pPr algn="ctr" defTabSz="912813" eaLnBrk="0" hangingPunct="0">
              <a:lnSpc>
                <a:spcPct val="80000"/>
              </a:lnSpc>
              <a:spcBef>
                <a:spcPct val="20000"/>
              </a:spcBef>
              <a:buSzPct val="100000"/>
              <a:buFont typeface="Wingdings" pitchFamily="2" charset="2"/>
              <a:buNone/>
            </a:pPr>
            <a:r>
              <a:rPr lang="en-US" sz="2800" dirty="0">
                <a:solidFill>
                  <a:srgbClr val="CC0000"/>
                </a:solidFill>
              </a:rPr>
              <a:t>GMED</a:t>
            </a:r>
          </a:p>
        </p:txBody>
      </p:sp>
      <p:pic>
        <p:nvPicPr>
          <p:cNvPr id="1333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924" y="3349665"/>
            <a:ext cx="1145741" cy="70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36" name="Picture 2" descr="USAID: From The American Peopl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675" y="4976532"/>
            <a:ext cx="1500187"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88889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prstGeom prst="rect">
            <a:avLst/>
          </a:prstGeom>
        </p:spPr>
        <p:txBody>
          <a:bodyPr/>
          <a:lstStyle/>
          <a:p>
            <a:pPr defTabSz="912813"/>
            <a:r>
              <a:rPr lang="en-US" dirty="0" smtClean="0">
                <a:latin typeface="Arial" charset="0"/>
                <a:cs typeface="Arial" charset="0"/>
              </a:rPr>
              <a:t>ADP Project Experiences </a:t>
            </a:r>
            <a:br>
              <a:rPr lang="en-US" dirty="0" smtClean="0">
                <a:latin typeface="Arial" charset="0"/>
                <a:cs typeface="Arial" charset="0"/>
              </a:rPr>
            </a:br>
            <a:r>
              <a:rPr lang="en-US" sz="2200" dirty="0">
                <a:solidFill>
                  <a:schemeClr val="accent1"/>
                </a:solidFill>
                <a:latin typeface="Arial" charset="0"/>
                <a:cs typeface="Arial" charset="0"/>
              </a:rPr>
              <a:t>ICT for Development</a:t>
            </a:r>
            <a:endParaRPr lang="en-GB" sz="2200" dirty="0">
              <a:solidFill>
                <a:schemeClr val="accent1"/>
              </a:solidFill>
              <a:latin typeface="Arial" charset="0"/>
              <a:cs typeface="Arial" charset="0"/>
            </a:endParaRPr>
          </a:p>
        </p:txBody>
      </p:sp>
      <p:graphicFrame>
        <p:nvGraphicFramePr>
          <p:cNvPr id="94232" name="Group 24"/>
          <p:cNvGraphicFramePr>
            <a:graphicFrameLocks noGrp="1"/>
          </p:cNvGraphicFramePr>
          <p:nvPr>
            <p:extLst>
              <p:ext uri="{D42A27DB-BD31-4B8C-83A1-F6EECF244321}">
                <p14:modId xmlns:p14="http://schemas.microsoft.com/office/powerpoint/2010/main" xmlns="" val="123885004"/>
              </p:ext>
            </p:extLst>
          </p:nvPr>
        </p:nvGraphicFramePr>
        <p:xfrm>
          <a:off x="447676" y="1127125"/>
          <a:ext cx="8248650" cy="4816495"/>
        </p:xfrm>
        <a:graphic>
          <a:graphicData uri="http://schemas.openxmlformats.org/drawingml/2006/table">
            <a:tbl>
              <a:tblPr/>
              <a:tblGrid>
                <a:gridCol w="1904072"/>
                <a:gridCol w="2602217"/>
                <a:gridCol w="3742361"/>
              </a:tblGrid>
              <a:tr h="33021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89999" marR="89999" marT="43196" marB="43196" anchor="b"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89999" marR="89999" marT="43196" marB="43196"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89999" marR="89999" marT="43196" marB="43196" anchor="b" horzOverflow="overflow">
                    <a:lnL w="12700" cap="flat" cmpd="sng" algn="ctr">
                      <a:solidFill>
                        <a:schemeClr val="bg1"/>
                      </a:solidFill>
                      <a:prstDash val="solid"/>
                      <a:round/>
                      <a:headEnd type="none" w="med" len="med"/>
                      <a:tailEnd type="none" w="med" len="med"/>
                    </a:lnL>
                    <a:lnR>
                      <a:noFill/>
                    </a:lnR>
                    <a:lnT>
                      <a:noFill/>
                    </a:lnT>
                    <a:lnB w="12700" cap="flat" cmpd="sng" algn="ctr">
                      <a:solidFill>
                        <a:srgbClr val="666666"/>
                      </a:solidFill>
                      <a:prstDash val="solid"/>
                      <a:round/>
                      <a:headEnd type="none" w="med" len="med"/>
                      <a:tailEnd type="none" w="med" len="med"/>
                    </a:lnB>
                    <a:lnTlToBr>
                      <a:noFill/>
                    </a:lnTlToBr>
                    <a:lnBlToTr>
                      <a:noFill/>
                    </a:lnBlToTr>
                    <a:noFill/>
                  </a:tcPr>
                </a:tc>
              </a:tr>
              <a:tr h="1723878">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Mobile Banking – Customer and Channel Strategy</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Cambodia</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300" b="0" i="0" u="none" strike="noStrike" cap="none" normalizeH="0" baseline="0" dirty="0" smtClean="0">
                          <a:ln>
                            <a:noFill/>
                          </a:ln>
                          <a:solidFill>
                            <a:schemeClr val="tx1"/>
                          </a:solidFill>
                          <a:effectLst/>
                          <a:latin typeface="Arial" charset="0"/>
                        </a:rPr>
                        <a:t>Provided support to management team of Wing, a new mobile banking operator, in the design and launch of a new mobile payments offering in Cambodia.  Supported customer segmentation and targeting, product design, merchant and agent network strategy and business model, and pricing and marketing strategy.  </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504812">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smtClean="0">
                          <a:ln>
                            <a:noFill/>
                          </a:ln>
                          <a:solidFill>
                            <a:schemeClr val="tx1"/>
                          </a:solidFill>
                          <a:effectLst/>
                          <a:latin typeface="Arial" charset="0"/>
                        </a:rPr>
                        <a:t>GSMA Development Fund – Mobile Money Transfer</a:t>
                      </a:r>
                      <a:br>
                        <a:rPr kumimoji="0" lang="en-GB" sz="1400" b="1" i="0" u="none" strike="noStrike" cap="none" normalizeH="0" baseline="0" smtClean="0">
                          <a:ln>
                            <a:noFill/>
                          </a:ln>
                          <a:solidFill>
                            <a:schemeClr val="tx1"/>
                          </a:solidFill>
                          <a:effectLst/>
                          <a:latin typeface="Arial" charset="0"/>
                        </a:rPr>
                      </a:br>
                      <a:r>
                        <a:rPr kumimoji="0" lang="en-GB" sz="1400" b="0" i="0" u="none" strike="noStrike" cap="none" normalizeH="0" baseline="0" smtClean="0">
                          <a:ln>
                            <a:noFill/>
                          </a:ln>
                          <a:solidFill>
                            <a:schemeClr val="tx1"/>
                          </a:solidFill>
                          <a:effectLst/>
                          <a:latin typeface="Arial" charset="0"/>
                        </a:rPr>
                        <a:t>India</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300" b="0" i="0" u="none" strike="noStrike" cap="none" normalizeH="0" baseline="0" dirty="0" smtClean="0">
                          <a:ln>
                            <a:noFill/>
                          </a:ln>
                          <a:solidFill>
                            <a:schemeClr val="tx1"/>
                          </a:solidFill>
                          <a:effectLst/>
                          <a:latin typeface="Arial" charset="0"/>
                        </a:rPr>
                        <a:t>Supported GSMA and a mobile operator to design and document core processes of a mobile money transfer solution.   </a:t>
                      </a:r>
                      <a:r>
                        <a:rPr kumimoji="0" lang="en-GB" sz="1300" b="0" i="0" u="none" strike="noStrike" cap="none" normalizeH="0" baseline="0" dirty="0" smtClean="0">
                          <a:ln>
                            <a:noFill/>
                          </a:ln>
                          <a:solidFill>
                            <a:schemeClr val="tx1"/>
                          </a:solidFill>
                          <a:effectLst/>
                          <a:latin typeface="Arial" charset="0"/>
                        </a:rPr>
                        <a:t>ADP also has served as a strategic partner to the GSMA Development Fund, helping to program manage a range of their mobile pilot projects using GSM technology for development</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257573">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400" b="1" i="0" u="none" strike="noStrike" cap="none" normalizeH="0" baseline="0" dirty="0" smtClean="0">
                          <a:ln>
                            <a:noFill/>
                          </a:ln>
                          <a:solidFill>
                            <a:schemeClr val="tx1"/>
                          </a:solidFill>
                          <a:effectLst/>
                          <a:latin typeface="Arial" charset="0"/>
                        </a:rPr>
                        <a:t>Assessment of MFI Finance Solutions</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400" b="0" i="0" u="none" strike="noStrike" cap="none" normalizeH="0" baseline="0" dirty="0" smtClean="0">
                          <a:ln>
                            <a:noFill/>
                          </a:ln>
                          <a:solidFill>
                            <a:schemeClr val="tx1"/>
                          </a:solidFill>
                          <a:effectLst/>
                          <a:latin typeface="Arial" charset="0"/>
                        </a:rPr>
                        <a:t>India, Tunisia</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300" b="0" i="0" u="none" strike="noStrike" cap="none" normalizeH="0" baseline="0" dirty="0" smtClean="0">
                          <a:ln>
                            <a:noFill/>
                          </a:ln>
                          <a:solidFill>
                            <a:schemeClr val="tx1"/>
                          </a:solidFill>
                          <a:effectLst/>
                          <a:latin typeface="Arial" charset="0"/>
                        </a:rPr>
                        <a:t>Carried out an evaluation of finance and accounting software solutions for two Grameen partner MFIs.  Provided a solution evaluation framework and assessed requirements for integration with the </a:t>
                      </a:r>
                      <a:r>
                        <a:rPr kumimoji="0" lang="en-US" sz="1300" b="0" i="0" u="none" strike="noStrike" cap="none" normalizeH="0" baseline="0" dirty="0" err="1" smtClean="0">
                          <a:ln>
                            <a:noFill/>
                          </a:ln>
                          <a:solidFill>
                            <a:schemeClr val="tx1"/>
                          </a:solidFill>
                          <a:effectLst/>
                          <a:latin typeface="Arial" charset="0"/>
                        </a:rPr>
                        <a:t>Mifos</a:t>
                      </a:r>
                      <a:r>
                        <a:rPr kumimoji="0" lang="en-US" sz="1300" b="0" i="0" u="none" strike="noStrike" cap="none" normalizeH="0" baseline="0" dirty="0" smtClean="0">
                          <a:ln>
                            <a:noFill/>
                          </a:ln>
                          <a:solidFill>
                            <a:schemeClr val="tx1"/>
                          </a:solidFill>
                          <a:effectLst/>
                          <a:latin typeface="Arial" charset="0"/>
                        </a:rPr>
                        <a:t> solution.</a:t>
                      </a:r>
                    </a:p>
                  </a:txBody>
                  <a:tcPr marL="89999" marR="89999" marT="43196" marB="43196"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14357" name="Picture 41" descr="Wing-Tagline-KH emfe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675" y="2450598"/>
            <a:ext cx="863600"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8" name="Picture 42" descr="IFC-logo-B-box"/>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9800" y="1493597"/>
            <a:ext cx="1112837" cy="89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59" name="Picture 66" descr="GSM Association"/>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675" y="3242961"/>
            <a:ext cx="1038225" cy="1030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0" name="Picture 89" descr="GF logo - with taglin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7675" y="4789448"/>
            <a:ext cx="1481137"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6070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defTabSz="912813"/>
            <a:r>
              <a:rPr lang="en-US" dirty="0" smtClean="0">
                <a:latin typeface="Arial" charset="0"/>
                <a:cs typeface="Arial" charset="0"/>
              </a:rPr>
              <a:t>ADP Project Experiences</a:t>
            </a:r>
            <a:br>
              <a:rPr lang="en-US" dirty="0" smtClean="0">
                <a:latin typeface="Arial" charset="0"/>
                <a:cs typeface="Arial" charset="0"/>
              </a:rPr>
            </a:br>
            <a:r>
              <a:rPr lang="en-US" sz="2200" dirty="0">
                <a:solidFill>
                  <a:schemeClr val="accent1"/>
                </a:solidFill>
                <a:latin typeface="Arial" charset="0"/>
                <a:cs typeface="Arial" charset="0"/>
              </a:rPr>
              <a:t>Cross </a:t>
            </a:r>
            <a:r>
              <a:rPr lang="en-US" sz="2200" dirty="0" err="1">
                <a:solidFill>
                  <a:schemeClr val="accent1"/>
                </a:solidFill>
                <a:latin typeface="Arial" charset="0"/>
                <a:cs typeface="Arial" charset="0"/>
              </a:rPr>
              <a:t>Sectoral</a:t>
            </a:r>
            <a:r>
              <a:rPr lang="en-US" sz="2200" dirty="0">
                <a:solidFill>
                  <a:schemeClr val="accent1"/>
                </a:solidFill>
                <a:latin typeface="Arial" charset="0"/>
                <a:cs typeface="Arial" charset="0"/>
              </a:rPr>
              <a:t> Partnerships</a:t>
            </a:r>
            <a:endParaRPr lang="en-GB" sz="2200" dirty="0">
              <a:solidFill>
                <a:schemeClr val="accent1"/>
              </a:solidFill>
              <a:latin typeface="Arial" charset="0"/>
              <a:cs typeface="Arial" charset="0"/>
            </a:endParaRPr>
          </a:p>
        </p:txBody>
      </p:sp>
      <p:graphicFrame>
        <p:nvGraphicFramePr>
          <p:cNvPr id="628837" name="Group 101"/>
          <p:cNvGraphicFramePr>
            <a:graphicFrameLocks noGrp="1"/>
          </p:cNvGraphicFramePr>
          <p:nvPr>
            <p:extLst>
              <p:ext uri="{D42A27DB-BD31-4B8C-83A1-F6EECF244321}">
                <p14:modId xmlns:p14="http://schemas.microsoft.com/office/powerpoint/2010/main" xmlns="" val="540568668"/>
              </p:ext>
            </p:extLst>
          </p:nvPr>
        </p:nvGraphicFramePr>
        <p:xfrm>
          <a:off x="447676" y="1127125"/>
          <a:ext cx="8248650" cy="5127627"/>
        </p:xfrm>
        <a:graphic>
          <a:graphicData uri="http://schemas.openxmlformats.org/drawingml/2006/table">
            <a:tbl>
              <a:tblPr/>
              <a:tblGrid>
                <a:gridCol w="1904072"/>
                <a:gridCol w="2602217"/>
                <a:gridCol w="3742361"/>
              </a:tblGrid>
              <a:tr h="33026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89999" marR="89999" marT="43203" marB="43203" anchor="b" horzOverflow="overflow">
                    <a:lnL cap="flat">
                      <a:noFill/>
                    </a:lnL>
                    <a:lnR w="12700" cap="flat" cmpd="sng" algn="ctr">
                      <a:solidFill>
                        <a:schemeClr val="bg1"/>
                      </a:solidFill>
                      <a:prstDash val="solid"/>
                      <a:round/>
                      <a:headEnd type="none" w="med" len="med"/>
                      <a:tailEnd type="none" w="med" len="med"/>
                    </a:lnR>
                    <a:lnT cap="fla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89999" marR="89999" marT="43203" marB="4320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cap="fla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89999" marR="89999" marT="43203" marB="43203" anchor="b" horzOverflow="overflow">
                    <a:lnL w="12700" cap="flat" cmpd="sng" algn="ctr">
                      <a:solidFill>
                        <a:schemeClr val="bg1"/>
                      </a:solidFill>
                      <a:prstDash val="solid"/>
                      <a:round/>
                      <a:headEnd type="none" w="med" len="med"/>
                      <a:tailEnd type="none" w="med" len="med"/>
                    </a:lnL>
                    <a:lnR cap="flat">
                      <a:noFill/>
                    </a:lnR>
                    <a:lnT cap="flat">
                      <a:noFill/>
                    </a:lnT>
                    <a:lnB w="12700" cap="flat" cmpd="sng" algn="ctr">
                      <a:solidFill>
                        <a:srgbClr val="666666"/>
                      </a:solidFill>
                      <a:prstDash val="solid"/>
                      <a:round/>
                      <a:headEnd type="none" w="med" len="med"/>
                      <a:tailEnd type="none" w="med" len="med"/>
                    </a:lnB>
                    <a:lnTlToBr>
                      <a:noFill/>
                    </a:lnTlToBr>
                    <a:lnBlToTr>
                      <a:noFill/>
                    </a:lnBlToTr>
                    <a:noFill/>
                  </a:tcPr>
                </a:tc>
              </a:tr>
              <a:tr h="1183758">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3" marB="43203"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Barclays-CARE-Plan Community Finance Partnership</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Tanzania</a:t>
                      </a:r>
                    </a:p>
                  </a:txBody>
                  <a:tcPr marL="89999" marR="89999" marT="43203" marB="43203"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200" b="0" i="0" u="none" strike="noStrike" cap="none" normalizeH="0" baseline="0" dirty="0" smtClean="0">
                          <a:ln>
                            <a:noFill/>
                          </a:ln>
                          <a:solidFill>
                            <a:schemeClr val="tx1"/>
                          </a:solidFill>
                          <a:effectLst/>
                          <a:latin typeface="Arial" charset="0"/>
                        </a:rPr>
                        <a:t>Supported the design and launch of a cross-sectoral partnership focused on scaling up access to community based finance via CARE &amp; Plan’s Village Savings and Loan programs in 10 countries.  Supporting innovation projects focused on linking VSL groups to banks.</a:t>
                      </a:r>
                    </a:p>
                  </a:txBody>
                  <a:tcPr marL="89999" marR="89999" marT="43203" marB="43203"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366650">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3" marB="43203"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Partnership for an HIV-Free Generation</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Kenya</a:t>
                      </a:r>
                    </a:p>
                  </a:txBody>
                  <a:tcPr marL="89999" marR="89999" marT="43203" marB="43203"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200" b="0" i="0" u="none" strike="noStrike" cap="none" normalizeH="0" baseline="0" dirty="0" smtClean="0">
                          <a:ln>
                            <a:noFill/>
                          </a:ln>
                          <a:solidFill>
                            <a:schemeClr val="tx1"/>
                          </a:solidFill>
                          <a:effectLst/>
                          <a:latin typeface="Arial" charset="0"/>
                        </a:rPr>
                        <a:t>Helped coordinate and integrate the activities of multiple government agencies, 19 international private sector partners, and numerous civil society stakeholders for a new public private partnership focused on youth HIV prevention.  Developed partnership strategic and and defined operating model and processes.</a:t>
                      </a:r>
                    </a:p>
                  </a:txBody>
                  <a:tcPr marL="89999" marR="89999" marT="43203" marB="43203"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246091">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defRPr/>
                      </a:pPr>
                      <a:r>
                        <a:rPr kumimoji="0" lang="en-US" sz="1400" b="1" i="0" u="none" strike="noStrike" cap="none" normalizeH="0" baseline="0" dirty="0" smtClean="0">
                          <a:ln>
                            <a:noFill/>
                          </a:ln>
                          <a:solidFill>
                            <a:schemeClr val="tx1"/>
                          </a:solidFill>
                          <a:effectLst/>
                          <a:latin typeface="Arial" charset="0"/>
                        </a:rPr>
                        <a:t>PEPFAR / </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CDC Foundation</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3" marB="43203" horzOverflow="overflow">
                    <a:lnL cap="flat">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Phones for Health</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Rwanda, Kenya, Tanzania</a:t>
                      </a:r>
                    </a:p>
                  </a:txBody>
                  <a:tcPr marL="89999" marR="89999" marT="43203" marB="43203"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200" b="0" i="0" u="none" strike="noStrike" cap="none" normalizeH="0" baseline="0" dirty="0" smtClean="0">
                          <a:ln>
                            <a:noFill/>
                          </a:ln>
                          <a:solidFill>
                            <a:schemeClr val="tx1"/>
                          </a:solidFill>
                          <a:effectLst/>
                          <a:latin typeface="Arial" charset="0"/>
                        </a:rPr>
                        <a:t>Worked with Phones for Health partners in rolling out a disease surveillance platform enabled by GSM in Rwanda, Kenya, Tanzania.  Led the program management of cross sectoral partnership involving mobile operators, ministries of health, technology vendors, local healthcare providers</a:t>
                      </a:r>
                    </a:p>
                  </a:txBody>
                  <a:tcPr marL="89999" marR="89999" marT="43203" marB="43203" horzOverflow="overflow">
                    <a:lnL>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000866">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400" b="1" i="0" u="none" strike="noStrike" cap="none" normalizeH="0" baseline="0" dirty="0" smtClean="0">
                          <a:ln>
                            <a:noFill/>
                          </a:ln>
                          <a:solidFill>
                            <a:schemeClr val="tx1"/>
                          </a:solidFill>
                          <a:effectLst/>
                          <a:latin typeface="Arial" charset="0"/>
                        </a:rPr>
                        <a:t>Major International NGO &amp; Consumer Goods Company</a:t>
                      </a:r>
                    </a:p>
                  </a:txBody>
                  <a:tcPr marL="89999" marR="89999" marT="43203" marB="43203" horzOverflow="overflow">
                    <a:lnL cap="flat">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Times New Roman" pitchFamily="18" charset="0"/>
                        <a:buNone/>
                        <a:tabLst/>
                      </a:pPr>
                      <a:r>
                        <a:rPr kumimoji="0" lang="en-GB" sz="1400" b="1" i="0" u="none" strike="noStrike" cap="none" normalizeH="0" baseline="0" dirty="0" smtClean="0">
                          <a:ln>
                            <a:noFill/>
                          </a:ln>
                          <a:solidFill>
                            <a:schemeClr val="tx1"/>
                          </a:solidFill>
                          <a:effectLst/>
                          <a:latin typeface="Arial" charset="0"/>
                        </a:rPr>
                        <a:t>Market Linkages for Smallholder Farmers</a:t>
                      </a:r>
                    </a:p>
                    <a:p>
                      <a:pPr marL="0" marR="0" lvl="0" indent="0" algn="l" defTabSz="914400" rtl="0" eaLnBrk="0" fontAlgn="base" latinLnBrk="0" hangingPunct="0">
                        <a:lnSpc>
                          <a:spcPct val="100000"/>
                        </a:lnSpc>
                        <a:spcBef>
                          <a:spcPct val="20000"/>
                        </a:spcBef>
                        <a:spcAft>
                          <a:spcPct val="0"/>
                        </a:spcAft>
                        <a:buClr>
                          <a:schemeClr val="tx1"/>
                        </a:buClr>
                        <a:buSzPct val="100000"/>
                        <a:buFont typeface="Times New Roman" pitchFamily="18" charset="0"/>
                        <a:buNone/>
                        <a:tabLst/>
                      </a:pPr>
                      <a:r>
                        <a:rPr kumimoji="0" lang="en-GB" sz="1400" b="0" i="0" u="none" strike="noStrike" cap="none" normalizeH="0" baseline="0" dirty="0" smtClean="0">
                          <a:ln>
                            <a:noFill/>
                          </a:ln>
                          <a:solidFill>
                            <a:schemeClr val="tx1"/>
                          </a:solidFill>
                          <a:effectLst/>
                          <a:latin typeface="Arial" charset="0"/>
                        </a:rPr>
                        <a:t>Tanzania, Azerbaijan</a:t>
                      </a:r>
                    </a:p>
                  </a:txBody>
                  <a:tcPr marL="89999" marR="89999" marT="43203" marB="43203"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200" b="0" i="0" u="none" strike="noStrike" cap="none" normalizeH="0" baseline="0" dirty="0" smtClean="0">
                          <a:ln>
                            <a:noFill/>
                          </a:ln>
                          <a:solidFill>
                            <a:schemeClr val="tx1"/>
                          </a:solidFill>
                          <a:effectLst/>
                          <a:latin typeface="Arial" charset="0"/>
                        </a:rPr>
                        <a:t>Currently supporting a partnership between a major international NGO and a global food and consumer goods corporation focused on integrating small holder farmers into the company’s extended value chain.  </a:t>
                      </a:r>
                    </a:p>
                  </a:txBody>
                  <a:tcPr marL="89999" marR="89999" marT="43203" marB="43203" horzOverflow="overflow">
                    <a:lnL>
                      <a:noFill/>
                    </a:lnL>
                    <a:lnR cap="flat">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15385" name="Picture 84" descr="Logo_CARE-OK-jpg-VER-lo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675" y="1516264"/>
            <a:ext cx="530225" cy="57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6" name="Picture 8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7675" y="2170113"/>
            <a:ext cx="1714500"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pic>
      <p:pic>
        <p:nvPicPr>
          <p:cNvPr id="15387" name="Picture 28" descr="New PEPFAR general 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l="10236" t="8760" r="8760" b="11713"/>
          <a:stretch>
            <a:fillRect/>
          </a:stretch>
        </p:blipFill>
        <p:spPr bwMode="auto">
          <a:xfrm>
            <a:off x="378225" y="2669733"/>
            <a:ext cx="717550" cy="701675"/>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5388" name="Picture 10" descr="HIV-Free_Logo_CMYK"/>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82968" y="2692883"/>
            <a:ext cx="7239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89"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81569" y="1504689"/>
            <a:ext cx="52546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90" name="Picture 8" descr="467480_com_pepfar_logo[1].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7675" y="4521200"/>
            <a:ext cx="508000" cy="61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91" name="Picture 66" descr="GSM Association"/>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085086" y="4550700"/>
            <a:ext cx="604817" cy="599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552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78" name="Group 34"/>
          <p:cNvGraphicFramePr>
            <a:graphicFrameLocks noGrp="1"/>
          </p:cNvGraphicFramePr>
          <p:nvPr>
            <p:extLst>
              <p:ext uri="{D42A27DB-BD31-4B8C-83A1-F6EECF244321}">
                <p14:modId xmlns:p14="http://schemas.microsoft.com/office/powerpoint/2010/main" xmlns="" val="1308956918"/>
              </p:ext>
            </p:extLst>
          </p:nvPr>
        </p:nvGraphicFramePr>
        <p:xfrm>
          <a:off x="447676" y="1127125"/>
          <a:ext cx="8248651" cy="4529424"/>
        </p:xfrm>
        <a:graphic>
          <a:graphicData uri="http://schemas.openxmlformats.org/drawingml/2006/table">
            <a:tbl>
              <a:tblPr>
                <a:tableStyleId>{2D5ABB26-0587-4C30-8999-92F81FD0307C}</a:tableStyleId>
              </a:tblPr>
              <a:tblGrid>
                <a:gridCol w="1904941"/>
                <a:gridCol w="2601348"/>
                <a:gridCol w="3742362"/>
              </a:tblGrid>
              <a:tr h="33018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90000" marR="90000" marT="43193" marB="43193" horzOverflow="overflow">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90000" marR="90000" marT="43193" marB="431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90000" marR="90000" marT="43193" marB="43193" horzOverflow="overflow">
                    <a:lnL w="12700" cap="flat" cmpd="sng" algn="ctr">
                      <a:solidFill>
                        <a:schemeClr val="bg1"/>
                      </a:solidFill>
                      <a:prstDash val="solid"/>
                      <a:round/>
                      <a:headEnd type="none" w="med" len="med"/>
                      <a:tailEnd type="none" w="med" len="med"/>
                    </a:lnL>
                    <a:lnT>
                      <a:noFill/>
                    </a:lnT>
                    <a:lnB w="12700" cap="flat" cmpd="sng" algn="ctr">
                      <a:solidFill>
                        <a:srgbClr val="666666"/>
                      </a:solidFill>
                      <a:prstDash val="solid"/>
                      <a:round/>
                      <a:headEnd type="none" w="med" len="med"/>
                      <a:tailEnd type="none" w="med" len="med"/>
                    </a:lnB>
                    <a:noFill/>
                  </a:tcPr>
                </a:tc>
              </a:tr>
              <a:tr h="86345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Women’s World Banking: Strategic Planning</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United States</a:t>
                      </a: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cap="none" normalizeH="0" baseline="0" dirty="0" smtClean="0">
                          <a:ln>
                            <a:noFill/>
                          </a:ln>
                          <a:effectLst/>
                          <a:latin typeface="Arial" pitchFamily="34" charset="0"/>
                          <a:cs typeface="Arial" pitchFamily="34" charset="0"/>
                        </a:rPr>
                        <a:t>Worked with WWB CEO and Leadership team to facilitate the collaborative process of developing a new three-year strategic plan &amp; devising a refined organization &amp; operating model</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17784">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Oxfam International: Single Management Structure</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United Kingdom</a:t>
                      </a: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cap="none" normalizeH="0" baseline="0" dirty="0" smtClean="0">
                          <a:ln>
                            <a:noFill/>
                          </a:ln>
                          <a:effectLst/>
                          <a:latin typeface="Arial" pitchFamily="34" charset="0"/>
                          <a:cs typeface="Arial" pitchFamily="34" charset="0"/>
                        </a:rPr>
                        <a:t>Supported a major OI program to move</a:t>
                      </a:r>
                      <a:r>
                        <a:rPr kumimoji="0" lang="en-US" sz="1200" i="0" u="none" strike="noStrike" cap="none" normalizeH="0" baseline="0" dirty="0" smtClean="0">
                          <a:ln>
                            <a:noFill/>
                          </a:ln>
                          <a:effectLst/>
                          <a:latin typeface="Arial" pitchFamily="34" charset="0"/>
                          <a:cs typeface="Arial" pitchFamily="34" charset="0"/>
                        </a:rPr>
                        <a:t> towards a single management structure in each developing country which is managing multi-Oxfam funded programs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17784">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Save the Children: Core Process Harmonization</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United Kingdom</a:t>
                      </a: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kern="1200" cap="none" normalizeH="0" baseline="0" dirty="0" smtClean="0">
                          <a:ln>
                            <a:noFill/>
                          </a:ln>
                          <a:solidFill>
                            <a:schemeClr val="tx1"/>
                          </a:solidFill>
                          <a:effectLst/>
                          <a:latin typeface="Arial" pitchFamily="34" charset="0"/>
                          <a:ea typeface="+mn-ea"/>
                          <a:cs typeface="Arial" pitchFamily="34" charset="0"/>
                        </a:rPr>
                        <a:t>Supported STC Alliance program to harmonize key business processes on a global basis, with a particular focus on financial management and annual country planning activities.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76154">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CARE: Knowledge Management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United States</a:t>
                      </a: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kern="1200" cap="none" normalizeH="0" baseline="0" dirty="0" smtClean="0">
                          <a:ln>
                            <a:noFill/>
                          </a:ln>
                          <a:solidFill>
                            <a:schemeClr val="tx1"/>
                          </a:solidFill>
                          <a:effectLst/>
                          <a:latin typeface="Arial" pitchFamily="34" charset="0"/>
                          <a:ea typeface="+mn-ea"/>
                          <a:cs typeface="Arial" pitchFamily="34" charset="0"/>
                        </a:rPr>
                        <a:t>Helped design and implement practical mechanisms to improve knowledge sharing &amp; learning between country-level microfinance programs across Southern Africa</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2377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UNICEF: Global Supply Chain Assessment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Global</a:t>
                      </a:r>
                    </a:p>
                  </a:txBody>
                  <a:tcPr marL="90000" marR="90000" marT="43193" marB="43193" horzOverflow="overflow">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kern="1200" cap="none" normalizeH="0" baseline="0" dirty="0" smtClean="0">
                          <a:ln>
                            <a:noFill/>
                          </a:ln>
                          <a:solidFill>
                            <a:schemeClr val="tx1"/>
                          </a:solidFill>
                          <a:effectLst/>
                          <a:latin typeface="Arial" pitchFamily="34" charset="0"/>
                          <a:ea typeface="+mn-ea"/>
                          <a:cs typeface="Arial" pitchFamily="34" charset="0"/>
                        </a:rPr>
                        <a:t>Led a global review of the organization’s supply function, evaluating both the performance of supply chain &amp; procurement functions, and the impact of key supplies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90000" marR="90000" marT="43193" marB="43193" horzOverflow="overflow">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tcPr>
                </a:tc>
              </a:tr>
            </a:tbl>
          </a:graphicData>
        </a:graphic>
      </p:graphicFrame>
      <p:pic>
        <p:nvPicPr>
          <p:cNvPr id="16412" name="Picture 31" descr="care"/>
          <p:cNvPicPr>
            <a:picLocks noChangeAspect="1" noChangeArrowheads="1"/>
          </p:cNvPicPr>
          <p:nvPr/>
        </p:nvPicPr>
        <p:blipFill>
          <a:blip r:embed="rId3" cstate="print">
            <a:lum contrast="18000"/>
            <a:extLst>
              <a:ext uri="{28A0092B-C50C-407E-A947-70E740481C1C}">
                <a14:useLocalDpi xmlns:a14="http://schemas.microsoft.com/office/drawing/2010/main" xmlns="" val="0"/>
              </a:ext>
            </a:extLst>
          </a:blip>
          <a:srcRect/>
          <a:stretch>
            <a:fillRect/>
          </a:stretch>
        </p:blipFill>
        <p:spPr bwMode="auto">
          <a:xfrm>
            <a:off x="447675" y="3955990"/>
            <a:ext cx="555625" cy="7191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6413" name="Picture 18" descr="splash"/>
          <p:cNvPicPr>
            <a:picLocks noChangeAspect="1" noChangeArrowheads="1"/>
          </p:cNvPicPr>
          <p:nvPr/>
        </p:nvPicPr>
        <p:blipFill>
          <a:blip r:embed="rId4" cstate="print">
            <a:extLst>
              <a:ext uri="{28A0092B-C50C-407E-A947-70E740481C1C}">
                <a14:useLocalDpi xmlns:a14="http://schemas.microsoft.com/office/drawing/2010/main" xmlns="" val="0"/>
              </a:ext>
            </a:extLst>
          </a:blip>
          <a:srcRect r="62611" b="78334"/>
          <a:stretch>
            <a:fillRect/>
          </a:stretch>
        </p:blipFill>
        <p:spPr bwMode="auto">
          <a:xfrm>
            <a:off x="447675" y="2380266"/>
            <a:ext cx="1403350" cy="52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4" name="Picture 23" descr="stc-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4025" y="3210267"/>
            <a:ext cx="1809750" cy="354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5" name="Picture 90" descr="app_header">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l="76581" b="10452"/>
          <a:stretch>
            <a:fillRect/>
          </a:stretch>
        </p:blipFill>
        <p:spPr bwMode="auto">
          <a:xfrm>
            <a:off x="447675" y="4919342"/>
            <a:ext cx="1657350" cy="48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41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7675" y="1546225"/>
            <a:ext cx="151447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17" name="Rectangle 2"/>
          <p:cNvSpPr>
            <a:spLocks noGrp="1" noChangeArrowheads="1"/>
          </p:cNvSpPr>
          <p:nvPr>
            <p:ph type="title"/>
          </p:nvPr>
        </p:nvSpPr>
        <p:spPr/>
        <p:txBody>
          <a:bodyPr/>
          <a:lstStyle/>
          <a:p>
            <a:pPr defTabSz="912813"/>
            <a:r>
              <a:rPr lang="en-GB" dirty="0" smtClean="0">
                <a:latin typeface="Arial" charset="0"/>
                <a:cs typeface="Arial" charset="0"/>
              </a:rPr>
              <a:t>ADP Project Experiences</a:t>
            </a:r>
            <a:br>
              <a:rPr lang="en-GB" dirty="0" smtClean="0">
                <a:latin typeface="Arial" charset="0"/>
                <a:cs typeface="Arial" charset="0"/>
              </a:rPr>
            </a:br>
            <a:r>
              <a:rPr lang="en-US" sz="2200" dirty="0">
                <a:solidFill>
                  <a:schemeClr val="accent1"/>
                </a:solidFill>
                <a:latin typeface="Arial" charset="0"/>
                <a:cs typeface="Arial" charset="0"/>
              </a:rPr>
              <a:t>Strengthening Institutional Capacity - Management Consulting</a:t>
            </a:r>
          </a:p>
        </p:txBody>
      </p:sp>
    </p:spTree>
    <p:extLst>
      <p:ext uri="{BB962C8B-B14F-4D97-AF65-F5344CB8AC3E}">
        <p14:creationId xmlns:p14="http://schemas.microsoft.com/office/powerpoint/2010/main" xmlns="" val="42590367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defTabSz="912813"/>
            <a:r>
              <a:rPr lang="en-GB" dirty="0" smtClean="0">
                <a:latin typeface="Arial" charset="0"/>
                <a:cs typeface="Arial" charset="0"/>
              </a:rPr>
              <a:t>ADP Project Experiences</a:t>
            </a:r>
            <a:br>
              <a:rPr lang="en-GB" dirty="0" smtClean="0">
                <a:latin typeface="Arial" charset="0"/>
                <a:cs typeface="Arial" charset="0"/>
              </a:rPr>
            </a:br>
            <a:r>
              <a:rPr lang="en-US" sz="2200" dirty="0">
                <a:solidFill>
                  <a:schemeClr val="accent1"/>
                </a:solidFill>
                <a:latin typeface="Arial" charset="0"/>
                <a:cs typeface="Arial" charset="0"/>
              </a:rPr>
              <a:t>Strengthening Institutional Capacity – IT &amp; Operations</a:t>
            </a:r>
          </a:p>
        </p:txBody>
      </p:sp>
      <p:graphicFrame>
        <p:nvGraphicFramePr>
          <p:cNvPr id="33828" name="Group 36"/>
          <p:cNvGraphicFramePr>
            <a:graphicFrameLocks noGrp="1"/>
          </p:cNvGraphicFramePr>
          <p:nvPr>
            <p:extLst>
              <p:ext uri="{D42A27DB-BD31-4B8C-83A1-F6EECF244321}">
                <p14:modId xmlns:p14="http://schemas.microsoft.com/office/powerpoint/2010/main" xmlns="" val="2185197643"/>
              </p:ext>
            </p:extLst>
          </p:nvPr>
        </p:nvGraphicFramePr>
        <p:xfrm>
          <a:off x="447676" y="1127125"/>
          <a:ext cx="8248651" cy="4721555"/>
        </p:xfrm>
        <a:graphic>
          <a:graphicData uri="http://schemas.openxmlformats.org/drawingml/2006/table">
            <a:tbl>
              <a:tblPr>
                <a:tableStyleId>{2D5ABB26-0587-4C30-8999-92F81FD0307C}</a:tableStyleId>
              </a:tblPr>
              <a:tblGrid>
                <a:gridCol w="1904434"/>
                <a:gridCol w="2601855"/>
                <a:gridCol w="3742362"/>
              </a:tblGrid>
              <a:tr h="33019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89999" marR="89999" marT="43194" marB="43194" horzOverflow="overflow">
                    <a:lnR w="12700" cap="flat" cmpd="sng" algn="ctr">
                      <a:solidFill>
                        <a:schemeClr val="bg1"/>
                      </a:solidFill>
                      <a:prstDash val="solid"/>
                      <a:round/>
                      <a:headEnd type="none" w="med" len="med"/>
                      <a:tailEnd type="none" w="med" len="med"/>
                    </a:lnR>
                    <a:lnB w="12700" cap="flat" cmpd="sng" algn="ctr">
                      <a:solidFill>
                        <a:srgbClr val="666666"/>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89999" marR="89999" marT="43194" marB="431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666666"/>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89999" marR="89999" marT="43194" marB="43194" horzOverflow="overflow">
                    <a:lnL w="12700" cap="flat" cmpd="sng" algn="ctr">
                      <a:solidFill>
                        <a:schemeClr val="bg1"/>
                      </a:solidFill>
                      <a:prstDash val="solid"/>
                      <a:round/>
                      <a:headEnd type="none" w="med" len="med"/>
                      <a:tailEnd type="none" w="med" len="med"/>
                    </a:lnL>
                    <a:lnB w="12700" cap="flat" cmpd="sng" algn="ctr">
                      <a:solidFill>
                        <a:srgbClr val="666666"/>
                      </a:solidFill>
                      <a:prstDash val="solid"/>
                      <a:round/>
                      <a:headEnd type="none" w="med" len="med"/>
                      <a:tailEnd type="none" w="med" len="med"/>
                    </a:lnB>
                    <a:noFill/>
                  </a:tcPr>
                </a:tc>
              </a:tr>
              <a:tr h="81781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err="1" smtClean="0">
                          <a:ln>
                            <a:noFill/>
                          </a:ln>
                          <a:effectLst/>
                          <a:latin typeface="Arial" pitchFamily="34" charset="0"/>
                          <a:cs typeface="Arial" pitchFamily="34" charset="0"/>
                        </a:rPr>
                        <a:t>Nethope</a:t>
                      </a:r>
                      <a:r>
                        <a:rPr kumimoji="0" lang="en-GB" sz="1400" b="1" i="0" u="none" strike="noStrike" cap="none" normalizeH="0" baseline="0" dirty="0" smtClean="0">
                          <a:ln>
                            <a:noFill/>
                          </a:ln>
                          <a:effectLst/>
                          <a:latin typeface="Arial" pitchFamily="34" charset="0"/>
                          <a:cs typeface="Arial" pitchFamily="34" charset="0"/>
                        </a:rPr>
                        <a:t>: Shared Services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Kenya</a:t>
                      </a: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cap="none" normalizeH="0" baseline="0" dirty="0" smtClean="0">
                          <a:ln>
                            <a:noFill/>
                          </a:ln>
                          <a:effectLst/>
                          <a:latin typeface="Arial" pitchFamily="34" charset="0"/>
                          <a:cs typeface="Arial" pitchFamily="34" charset="0"/>
                        </a:rPr>
                        <a:t>Piloted a multi-NGO shared services model for procurement and IT help desk services in Kenya in collaboration with </a:t>
                      </a:r>
                      <a:r>
                        <a:rPr kumimoji="0" lang="en-GB" sz="1200" i="0" u="none" strike="noStrike" cap="none" normalizeH="0" baseline="0" dirty="0" err="1" smtClean="0">
                          <a:ln>
                            <a:noFill/>
                          </a:ln>
                          <a:effectLst/>
                          <a:latin typeface="Arial" pitchFamily="34" charset="0"/>
                          <a:cs typeface="Arial" pitchFamily="34" charset="0"/>
                        </a:rPr>
                        <a:t>NetHope</a:t>
                      </a:r>
                      <a:r>
                        <a:rPr kumimoji="0" lang="en-GB" sz="1200" i="0" u="none" strike="noStrike" cap="none" normalizeH="0" baseline="0" dirty="0" smtClean="0">
                          <a:ln>
                            <a:noFill/>
                          </a:ln>
                          <a:effectLst/>
                          <a:latin typeface="Arial" pitchFamily="34" charset="0"/>
                          <a:cs typeface="Arial" pitchFamily="34" charset="0"/>
                        </a:rPr>
                        <a:t>, Rockefeller, and </a:t>
                      </a:r>
                      <a:r>
                        <a:rPr kumimoji="0" lang="en-GB" sz="1200" i="0" u="none" strike="noStrike" cap="none" normalizeH="0" baseline="0" dirty="0" err="1" smtClean="0">
                          <a:ln>
                            <a:noFill/>
                          </a:ln>
                          <a:effectLst/>
                          <a:latin typeface="Arial" pitchFamily="34" charset="0"/>
                          <a:cs typeface="Arial" pitchFamily="34" charset="0"/>
                        </a:rPr>
                        <a:t>NetHope</a:t>
                      </a:r>
                      <a:r>
                        <a:rPr kumimoji="0" lang="en-GB" sz="1200" i="0" u="none" strike="noStrike" cap="none" normalizeH="0" baseline="0" dirty="0" smtClean="0">
                          <a:ln>
                            <a:noFill/>
                          </a:ln>
                          <a:effectLst/>
                          <a:latin typeface="Arial" pitchFamily="34" charset="0"/>
                          <a:cs typeface="Arial" pitchFamily="34" charset="0"/>
                        </a:rPr>
                        <a:t> member NGOs.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98238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World Vision: Program Management Information System (PMIS)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United States, India</a:t>
                      </a: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cap="none" normalizeH="0" baseline="0" dirty="0" smtClean="0">
                          <a:ln>
                            <a:noFill/>
                          </a:ln>
                          <a:effectLst/>
                          <a:latin typeface="Arial" pitchFamily="34" charset="0"/>
                          <a:cs typeface="Arial" pitchFamily="34" charset="0"/>
                        </a:rPr>
                        <a:t>Supported design and build of global solution for planning, managing, measuring performance of WV field programs.  Leveraged Accenture Delivery </a:t>
                      </a:r>
                      <a:r>
                        <a:rPr kumimoji="0" lang="en-GB" sz="1200" i="0" u="none" strike="noStrike" cap="none" normalizeH="0" baseline="0" dirty="0" err="1" smtClean="0">
                          <a:ln>
                            <a:noFill/>
                          </a:ln>
                          <a:effectLst/>
                          <a:latin typeface="Arial" pitchFamily="34" charset="0"/>
                          <a:cs typeface="Arial" pitchFamily="34" charset="0"/>
                        </a:rPr>
                        <a:t>Centers</a:t>
                      </a:r>
                      <a:r>
                        <a:rPr kumimoji="0" lang="en-GB" sz="1200" i="0" u="none" strike="noStrike" cap="none" normalizeH="0" baseline="0" dirty="0" smtClean="0">
                          <a:ln>
                            <a:noFill/>
                          </a:ln>
                          <a:effectLst/>
                          <a:latin typeface="Arial" pitchFamily="34" charset="0"/>
                          <a:cs typeface="Arial" pitchFamily="34" charset="0"/>
                        </a:rPr>
                        <a:t> in India for build &amp; support of application.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91428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Plan: </a:t>
                      </a:r>
                      <a:r>
                        <a:rPr kumimoji="0" lang="en-GB" sz="1400" b="1" i="0" u="none" strike="noStrike" cap="none" normalizeH="0" baseline="0" dirty="0" err="1" smtClean="0">
                          <a:ln>
                            <a:noFill/>
                          </a:ln>
                          <a:effectLst/>
                          <a:latin typeface="Arial" pitchFamily="34" charset="0"/>
                          <a:cs typeface="Arial" pitchFamily="34" charset="0"/>
                        </a:rPr>
                        <a:t>ChildData</a:t>
                      </a:r>
                      <a:endParaRPr kumimoji="0" lang="en-GB" sz="14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20000"/>
                        </a:spcBef>
                        <a:spcAft>
                          <a:spcPct val="0"/>
                        </a:spcAft>
                        <a:buClr>
                          <a:schemeClr val="tx1"/>
                        </a:buClr>
                        <a:buSzTx/>
                        <a:buFontTx/>
                        <a:buNone/>
                        <a:tabLst/>
                        <a:defRPr/>
                      </a:pPr>
                      <a:r>
                        <a:rPr kumimoji="0" lang="en-GB" sz="1400" b="0" i="0" u="none" strike="noStrike" cap="none" normalizeH="0" baseline="0" dirty="0" smtClean="0">
                          <a:ln>
                            <a:noFill/>
                          </a:ln>
                          <a:solidFill>
                            <a:schemeClr val="tx1"/>
                          </a:solidFill>
                          <a:effectLst/>
                          <a:latin typeface="Arial" pitchFamily="34" charset="0"/>
                          <a:cs typeface="Arial" pitchFamily="34" charset="0"/>
                        </a:rPr>
                        <a:t>Ecuador, Kenya, Ghana, Senegal, United Kingdom</a:t>
                      </a: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cap="none" normalizeH="0" baseline="0" dirty="0" smtClean="0">
                          <a:ln>
                            <a:noFill/>
                          </a:ln>
                          <a:effectLst/>
                          <a:latin typeface="Arial" pitchFamily="34" charset="0"/>
                          <a:cs typeface="Arial" pitchFamily="34" charset="0"/>
                        </a:rPr>
                        <a:t>Led the design, development and deployment of a global IT solution to support information management and process automation for Plan’s child sponsorship activities across 40+ countries.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5872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CRS: Global Intranet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United States</a:t>
                      </a: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cap="none" normalizeH="0" baseline="0" dirty="0" smtClean="0">
                          <a:ln>
                            <a:noFill/>
                          </a:ln>
                          <a:effectLst/>
                          <a:latin typeface="Arial" pitchFamily="34" charset="0"/>
                          <a:cs typeface="Arial" pitchFamily="34" charset="0"/>
                        </a:rPr>
                        <a:t>Worked with CRS on the design, development and deployment of a global intranet solution based on </a:t>
                      </a:r>
                      <a:r>
                        <a:rPr kumimoji="0" lang="en-GB" sz="1200" i="0" u="none" strike="noStrike" cap="none" normalizeH="0" baseline="0" dirty="0" err="1" smtClean="0">
                          <a:ln>
                            <a:noFill/>
                          </a:ln>
                          <a:effectLst/>
                          <a:latin typeface="Arial" pitchFamily="34" charset="0"/>
                          <a:cs typeface="Arial" pitchFamily="34" charset="0"/>
                        </a:rPr>
                        <a:t>SharePoint</a:t>
                      </a:r>
                      <a:r>
                        <a:rPr kumimoji="0" lang="en-GB" sz="1200" i="0" u="none" strike="noStrike" cap="none" normalizeH="0" baseline="0" dirty="0" smtClean="0">
                          <a:ln>
                            <a:noFill/>
                          </a:ln>
                          <a:effectLst/>
                          <a:latin typeface="Arial" pitchFamily="34" charset="0"/>
                          <a:cs typeface="Arial" pitchFamily="34" charset="0"/>
                        </a:rPr>
                        <a:t> 2007 .  Leveraged Avanade, </a:t>
                      </a:r>
                      <a:r>
                        <a:rPr kumimoji="0" lang="en-GB" sz="1200" i="0" u="none" strike="noStrike" cap="none" normalizeH="0" baseline="0" dirty="0" err="1" smtClean="0">
                          <a:ln>
                            <a:noFill/>
                          </a:ln>
                          <a:effectLst/>
                          <a:latin typeface="Arial" pitchFamily="34" charset="0"/>
                          <a:cs typeface="Arial" pitchFamily="34" charset="0"/>
                        </a:rPr>
                        <a:t>Accenture’s</a:t>
                      </a:r>
                      <a:r>
                        <a:rPr kumimoji="0" lang="en-GB" sz="1200" i="0" u="none" strike="noStrike" cap="none" normalizeH="0" baseline="0" dirty="0" smtClean="0">
                          <a:ln>
                            <a:noFill/>
                          </a:ln>
                          <a:effectLst/>
                          <a:latin typeface="Arial" pitchFamily="34" charset="0"/>
                          <a:cs typeface="Arial" pitchFamily="34" charset="0"/>
                        </a:rPr>
                        <a:t> alliance with Microsoft.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81781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effectLst/>
                          <a:latin typeface="Arial" pitchFamily="34" charset="0"/>
                          <a:cs typeface="Arial" pitchFamily="34" charset="0"/>
                        </a:rPr>
                        <a:t>Mercy Corps: Financial Systems Assessment</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India</a:t>
                      </a:r>
                    </a:p>
                  </a:txBody>
                  <a:tcPr marL="89999" marR="89999" marT="43194" marB="43194" horzOverflow="overflow">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i="0" u="none" strike="noStrike" cap="none" normalizeH="0" baseline="0" dirty="0" smtClean="0">
                          <a:ln>
                            <a:noFill/>
                          </a:ln>
                          <a:effectLst/>
                          <a:latin typeface="Arial" pitchFamily="34" charset="0"/>
                          <a:cs typeface="Arial" pitchFamily="34" charset="0"/>
                        </a:rPr>
                        <a:t>Conducted requirements gathering, current state assessment, and vendor evaluations to assist Mercy Corps in identifying options for a new global finance solution.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txBody>
                  <a:tcPr marL="89999" marR="89999" marT="43194" marB="43194" horzOverflow="overflow">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tcPr>
                </a:tc>
              </a:tr>
            </a:tbl>
          </a:graphicData>
        </a:graphic>
      </p:graphicFrame>
      <p:pic>
        <p:nvPicPr>
          <p:cNvPr id="17437" name="Picture 1030" descr="WV_logo_we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7675" y="2373474"/>
            <a:ext cx="1406525" cy="56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8" name="Picture 19" descr="home_main_mast"/>
          <p:cNvPicPr>
            <a:picLocks noChangeAspect="1" noChangeArrowheads="1"/>
          </p:cNvPicPr>
          <p:nvPr/>
        </p:nvPicPr>
        <p:blipFill>
          <a:blip r:embed="rId4" cstate="print">
            <a:extLst>
              <a:ext uri="{28A0092B-C50C-407E-A947-70E740481C1C}">
                <a14:useLocalDpi xmlns:a14="http://schemas.microsoft.com/office/drawing/2010/main" xmlns="" val="0"/>
              </a:ext>
            </a:extLst>
          </a:blip>
          <a:srcRect b="-476"/>
          <a:stretch>
            <a:fillRect/>
          </a:stretch>
        </p:blipFill>
        <p:spPr bwMode="auto">
          <a:xfrm>
            <a:off x="447675" y="4232295"/>
            <a:ext cx="1000125" cy="690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39" name="Picture 4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675" y="1518273"/>
            <a:ext cx="1584325"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7440" name="Picture 49"/>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7675" y="5116211"/>
            <a:ext cx="1679575"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7441" name="Picture 1"/>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7675" y="3330797"/>
            <a:ext cx="657225"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9765402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defTabSz="912813"/>
            <a:r>
              <a:rPr lang="en-GB" dirty="0" smtClean="0">
                <a:latin typeface="Arial" charset="0"/>
                <a:cs typeface="Arial" charset="0"/>
              </a:rPr>
              <a:t>Accenture Development Partnerships</a:t>
            </a:r>
            <a:br>
              <a:rPr lang="en-GB" dirty="0" smtClean="0">
                <a:latin typeface="Arial" charset="0"/>
                <a:cs typeface="Arial" charset="0"/>
              </a:rPr>
            </a:br>
            <a:r>
              <a:rPr lang="en-GB" sz="2200" dirty="0" smtClean="0">
                <a:solidFill>
                  <a:schemeClr val="accent1"/>
                </a:solidFill>
                <a:latin typeface="Arial" charset="0"/>
                <a:cs typeface="Arial" charset="0"/>
              </a:rPr>
              <a:t>About us</a:t>
            </a:r>
          </a:p>
        </p:txBody>
      </p:sp>
      <p:graphicFrame>
        <p:nvGraphicFramePr>
          <p:cNvPr id="483358" name="Group 30"/>
          <p:cNvGraphicFramePr>
            <a:graphicFrameLocks noGrp="1"/>
          </p:cNvGraphicFramePr>
          <p:nvPr>
            <p:extLst>
              <p:ext uri="{D42A27DB-BD31-4B8C-83A1-F6EECF244321}">
                <p14:modId xmlns:p14="http://schemas.microsoft.com/office/powerpoint/2010/main" xmlns="" val="4264434939"/>
              </p:ext>
            </p:extLst>
          </p:nvPr>
        </p:nvGraphicFramePr>
        <p:xfrm>
          <a:off x="447675" y="1056005"/>
          <a:ext cx="3484245" cy="5116512"/>
        </p:xfrm>
        <a:graphic>
          <a:graphicData uri="http://schemas.openxmlformats.org/drawingml/2006/table">
            <a:tbl>
              <a:tblPr/>
              <a:tblGrid>
                <a:gridCol w="1178889"/>
                <a:gridCol w="2305356"/>
              </a:tblGrid>
              <a:tr h="1191548">
                <a:tc>
                  <a:txBody>
                    <a:bodyPr/>
                    <a:lstStyle/>
                    <a:p>
                      <a:pPr marL="0" marR="0" lvl="0" indent="0" algn="l" defTabSz="914400" rtl="0" eaLnBrk="0" fontAlgn="base" latinLnBrk="0" hangingPunct="0">
                        <a:lnSpc>
                          <a:spcPct val="100000"/>
                        </a:lnSpc>
                        <a:spcBef>
                          <a:spcPct val="25000"/>
                        </a:spcBef>
                        <a:spcAft>
                          <a:spcPct val="0"/>
                        </a:spcAft>
                        <a:buClr>
                          <a:schemeClr val="tx1"/>
                        </a:buClr>
                        <a:buSzTx/>
                        <a:buFontTx/>
                        <a:buNone/>
                        <a:tabLst/>
                      </a:pPr>
                      <a:r>
                        <a:rPr kumimoji="0" lang="en-GB" sz="1400" b="1" i="0" u="none" strike="noStrike" cap="none" normalizeH="0" baseline="0" dirty="0" smtClean="0">
                          <a:ln>
                            <a:noFill/>
                          </a:ln>
                          <a:solidFill>
                            <a:schemeClr val="accent4"/>
                          </a:solidFill>
                          <a:effectLst/>
                          <a:latin typeface="Arial" pitchFamily="34" charset="0"/>
                          <a:cs typeface="Arial" pitchFamily="34" charset="0"/>
                        </a:rPr>
                        <a:t>Who are we?</a:t>
                      </a:r>
                    </a:p>
                  </a:txBody>
                  <a:tcPr marL="90000" marR="90000" marT="43205" marB="43205" horzOverflow="overflow">
                    <a:lnL cap="flat">
                      <a:noFill/>
                    </a:lnL>
                    <a:lnR>
                      <a:noFill/>
                    </a:lnR>
                    <a:lnT w="38100" cap="flat" cmpd="sng" algn="ctr">
                      <a:no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pitchFamily="34" charset="0"/>
                          <a:cs typeface="Arial" pitchFamily="34" charset="0"/>
                        </a:rPr>
                        <a:t>ADP is a </a:t>
                      </a:r>
                      <a:r>
                        <a:rPr kumimoji="0" lang="en-GB" sz="1400" b="1" i="0" u="none" strike="noStrike" cap="none" normalizeH="0" baseline="0" dirty="0" smtClean="0">
                          <a:ln>
                            <a:noFill/>
                          </a:ln>
                          <a:solidFill>
                            <a:schemeClr val="accent1"/>
                          </a:solidFill>
                          <a:effectLst/>
                          <a:latin typeface="Arial" pitchFamily="34" charset="0"/>
                          <a:cs typeface="Arial" pitchFamily="34" charset="0"/>
                        </a:rPr>
                        <a:t>non-profit group within Accenture</a:t>
                      </a:r>
                      <a:r>
                        <a:rPr kumimoji="0" lang="en-GB" sz="1400" b="0" i="0" u="none" strike="noStrike" cap="none" normalizeH="0" baseline="0" dirty="0" smtClean="0">
                          <a:ln>
                            <a:noFill/>
                          </a:ln>
                          <a:solidFill>
                            <a:schemeClr val="accent1"/>
                          </a:solidFill>
                          <a:effectLst/>
                          <a:latin typeface="Arial" pitchFamily="34" charset="0"/>
                          <a:cs typeface="Arial" pitchFamily="34" charset="0"/>
                        </a:rPr>
                        <a:t>.  </a:t>
                      </a:r>
                      <a:r>
                        <a:rPr kumimoji="0" lang="en-GB" sz="1400" b="0" i="0" u="none" strike="noStrike" cap="none" normalizeH="0" baseline="0" dirty="0" smtClean="0">
                          <a:ln>
                            <a:noFill/>
                          </a:ln>
                          <a:solidFill>
                            <a:schemeClr val="tx1"/>
                          </a:solidFill>
                          <a:effectLst/>
                          <a:latin typeface="Arial" pitchFamily="34" charset="0"/>
                          <a:cs typeface="Arial" pitchFamily="34" charset="0"/>
                        </a:rPr>
                        <a:t>Started in 2003 as an employee-driven initiative</a:t>
                      </a:r>
                    </a:p>
                  </a:txBody>
                  <a:tcPr marL="90000" marR="90000" marT="43205" marB="43205" horzOverflow="overflow">
                    <a:lnL>
                      <a:noFill/>
                    </a:lnL>
                    <a:lnR cap="flat">
                      <a:noFill/>
                    </a:lnR>
                    <a:lnT w="38100" cap="flat" cmpd="sng" algn="ctr">
                      <a:no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366708">
                <a:tc>
                  <a:txBody>
                    <a:bodyPr/>
                    <a:lstStyle/>
                    <a:p>
                      <a:pPr marL="0" marR="0" lvl="0" indent="0" algn="l" defTabSz="914400" rtl="0" eaLnBrk="0" fontAlgn="base" latinLnBrk="0" hangingPunct="0">
                        <a:lnSpc>
                          <a:spcPct val="100000"/>
                        </a:lnSpc>
                        <a:spcBef>
                          <a:spcPct val="25000"/>
                        </a:spcBef>
                        <a:spcAft>
                          <a:spcPct val="0"/>
                        </a:spcAft>
                        <a:buClr>
                          <a:schemeClr val="tx1"/>
                        </a:buClr>
                        <a:buSzTx/>
                        <a:buFontTx/>
                        <a:buNone/>
                        <a:tabLst/>
                      </a:pPr>
                      <a:r>
                        <a:rPr kumimoji="0" lang="en-GB" sz="1400" b="1" i="0" u="none" strike="noStrike" kern="1200" cap="none" normalizeH="0" baseline="0" dirty="0" smtClean="0">
                          <a:ln>
                            <a:noFill/>
                          </a:ln>
                          <a:solidFill>
                            <a:schemeClr val="accent4"/>
                          </a:solidFill>
                          <a:effectLst/>
                          <a:latin typeface="Arial" pitchFamily="34" charset="0"/>
                          <a:ea typeface="+mn-ea"/>
                          <a:cs typeface="Arial" pitchFamily="34" charset="0"/>
                        </a:rPr>
                        <a:t>What’s our goal?</a:t>
                      </a:r>
                    </a:p>
                  </a:txBody>
                  <a:tcPr marL="90000" marR="90000" marT="43205" marB="43205" horzOverflow="overflow">
                    <a:lnL cap="flat">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chemeClr val="tx1"/>
                        </a:buClr>
                        <a:buSzTx/>
                        <a:buFontTx/>
                        <a:buNone/>
                        <a:tabLst/>
                      </a:pPr>
                      <a:r>
                        <a:rPr kumimoji="0" lang="en-GB" sz="1400" b="0" i="0" u="none" strike="noStrike" kern="1200" cap="none" normalizeH="0" baseline="0" dirty="0" smtClean="0">
                          <a:ln>
                            <a:noFill/>
                          </a:ln>
                          <a:solidFill>
                            <a:schemeClr val="tx1"/>
                          </a:solidFill>
                          <a:effectLst/>
                          <a:latin typeface="Arial" pitchFamily="34" charset="0"/>
                          <a:ea typeface="+mn-ea"/>
                          <a:cs typeface="Arial" pitchFamily="34" charset="0"/>
                        </a:rPr>
                        <a:t>ADP aims to channel Accenture’s </a:t>
                      </a:r>
                      <a:r>
                        <a:rPr kumimoji="0" lang="en-GB" sz="1400" b="1" i="0" u="none" strike="noStrike" kern="1200" cap="none" normalizeH="0" baseline="0" dirty="0" smtClean="0">
                          <a:ln>
                            <a:noFill/>
                          </a:ln>
                          <a:solidFill>
                            <a:schemeClr val="accent1"/>
                          </a:solidFill>
                          <a:effectLst/>
                          <a:latin typeface="Arial" pitchFamily="34" charset="0"/>
                          <a:ea typeface="+mn-ea"/>
                          <a:cs typeface="Arial" pitchFamily="34" charset="0"/>
                        </a:rPr>
                        <a:t>business and technology skills</a:t>
                      </a:r>
                      <a:r>
                        <a:rPr kumimoji="0" lang="en-GB" sz="1400" b="1" i="0" u="none" strike="noStrike" cap="none" normalizeH="0" baseline="0" dirty="0" smtClean="0">
                          <a:ln>
                            <a:noFill/>
                          </a:ln>
                          <a:solidFill>
                            <a:schemeClr val="accent1"/>
                          </a:solidFill>
                          <a:effectLst/>
                          <a:latin typeface="Arial" pitchFamily="34" charset="0"/>
                          <a:cs typeface="Arial" pitchFamily="34" charset="0"/>
                        </a:rPr>
                        <a:t> </a:t>
                      </a:r>
                      <a:r>
                        <a:rPr kumimoji="0" lang="en-GB" sz="1400" b="0" i="0" u="none" strike="noStrike" kern="1200" cap="none" normalizeH="0" baseline="0" dirty="0" smtClean="0">
                          <a:ln>
                            <a:noFill/>
                          </a:ln>
                          <a:solidFill>
                            <a:schemeClr val="tx1"/>
                          </a:solidFill>
                          <a:effectLst/>
                          <a:latin typeface="Arial" pitchFamily="34" charset="0"/>
                          <a:ea typeface="+mn-ea"/>
                          <a:cs typeface="Arial" pitchFamily="34" charset="0"/>
                        </a:rPr>
                        <a:t>to organizations in the international development sector</a:t>
                      </a:r>
                    </a:p>
                  </a:txBody>
                  <a:tcPr marL="90000" marR="90000" marT="43205" marB="43205" horzOverflow="overflow">
                    <a:lnL cap="flat">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191548">
                <a:tc>
                  <a:txBody>
                    <a:bodyPr/>
                    <a:lstStyle/>
                    <a:p>
                      <a:pPr marL="0" marR="0" lvl="0" indent="0" algn="l" defTabSz="914400" rtl="0" eaLnBrk="0" fontAlgn="base" latinLnBrk="0" hangingPunct="0">
                        <a:lnSpc>
                          <a:spcPct val="100000"/>
                        </a:lnSpc>
                        <a:spcBef>
                          <a:spcPct val="25000"/>
                        </a:spcBef>
                        <a:spcAft>
                          <a:spcPct val="0"/>
                        </a:spcAft>
                        <a:buClr>
                          <a:schemeClr val="tx1"/>
                        </a:buClr>
                        <a:buSzTx/>
                        <a:buFontTx/>
                        <a:buNone/>
                        <a:tabLst/>
                      </a:pPr>
                      <a:r>
                        <a:rPr kumimoji="0" lang="en-GB" sz="1400" b="1" i="0" u="none" strike="noStrike" kern="1200" cap="none" normalizeH="0" baseline="0" dirty="0" smtClean="0">
                          <a:ln>
                            <a:noFill/>
                          </a:ln>
                          <a:solidFill>
                            <a:schemeClr val="accent4"/>
                          </a:solidFill>
                          <a:effectLst/>
                          <a:latin typeface="Arial" pitchFamily="34" charset="0"/>
                          <a:ea typeface="+mn-ea"/>
                          <a:cs typeface="Arial" pitchFamily="34" charset="0"/>
                        </a:rPr>
                        <a:t>How do we work?</a:t>
                      </a:r>
                    </a:p>
                  </a:txBody>
                  <a:tcPr marL="90000" marR="90000" marT="43205" marB="43205" horzOverflow="overflow">
                    <a:lnL cap="flat">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5000"/>
                        </a:spcBef>
                        <a:spcAft>
                          <a:spcPct val="0"/>
                        </a:spcAft>
                        <a:buClr>
                          <a:schemeClr val="tx1"/>
                        </a:buClr>
                        <a:buSzTx/>
                        <a:buFontTx/>
                        <a:buNone/>
                        <a:tabLst/>
                      </a:pPr>
                      <a:r>
                        <a:rPr kumimoji="0" lang="en-GB" sz="1400" b="0" i="0" u="none" strike="noStrike" kern="1200" cap="none" normalizeH="0" baseline="0" dirty="0" smtClean="0">
                          <a:ln>
                            <a:noFill/>
                          </a:ln>
                          <a:solidFill>
                            <a:schemeClr val="tx1"/>
                          </a:solidFill>
                          <a:effectLst/>
                          <a:latin typeface="Arial" pitchFamily="34" charset="0"/>
                          <a:ea typeface="+mn-ea"/>
                          <a:cs typeface="Arial" pitchFamily="34" charset="0"/>
                        </a:rPr>
                        <a:t>ADP staffs small teams of Accenture employees on </a:t>
                      </a:r>
                      <a:r>
                        <a:rPr kumimoji="0" lang="en-GB" sz="1400" b="1" i="0" u="none" strike="noStrike" kern="1200" cap="none" normalizeH="0" baseline="0" dirty="0" smtClean="0">
                          <a:ln>
                            <a:noFill/>
                          </a:ln>
                          <a:solidFill>
                            <a:schemeClr val="accent1"/>
                          </a:solidFill>
                          <a:effectLst/>
                          <a:latin typeface="Arial" pitchFamily="34" charset="0"/>
                          <a:ea typeface="+mn-ea"/>
                          <a:cs typeface="Arial" pitchFamily="34" charset="0"/>
                        </a:rPr>
                        <a:t>projects mostly in developing countries </a:t>
                      </a:r>
                      <a:r>
                        <a:rPr kumimoji="0" lang="en-GB" sz="1400" b="0" i="0" u="none" strike="noStrike" kern="1200" cap="none" normalizeH="0" baseline="0" dirty="0" smtClean="0">
                          <a:ln>
                            <a:noFill/>
                          </a:ln>
                          <a:solidFill>
                            <a:schemeClr val="tx1"/>
                          </a:solidFill>
                          <a:effectLst/>
                          <a:latin typeface="Arial" pitchFamily="34" charset="0"/>
                          <a:ea typeface="+mn-ea"/>
                          <a:cs typeface="Arial" pitchFamily="34" charset="0"/>
                        </a:rPr>
                        <a:t>with non-profit clients</a:t>
                      </a:r>
                    </a:p>
                  </a:txBody>
                  <a:tcPr marL="90000" marR="90000" marT="43205" marB="43205" horzOverflow="overflow">
                    <a:lnL cap="flat">
                      <a:noFill/>
                    </a:lnL>
                    <a:lnR cap="flat">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366708">
                <a:tc>
                  <a:txBody>
                    <a:bodyPr/>
                    <a:lstStyle/>
                    <a:p>
                      <a:pPr marL="0" marR="0" lvl="0" indent="0" algn="l" defTabSz="914400" rtl="0" eaLnBrk="0" fontAlgn="base" latinLnBrk="0" hangingPunct="0">
                        <a:lnSpc>
                          <a:spcPct val="100000"/>
                        </a:lnSpc>
                        <a:spcBef>
                          <a:spcPct val="25000"/>
                        </a:spcBef>
                        <a:spcAft>
                          <a:spcPct val="0"/>
                        </a:spcAft>
                        <a:buClr>
                          <a:schemeClr val="tx1"/>
                        </a:buClr>
                        <a:buSzTx/>
                        <a:buFontTx/>
                        <a:buNone/>
                        <a:tabLst/>
                      </a:pPr>
                      <a:r>
                        <a:rPr kumimoji="0" lang="en-GB" sz="1400" b="1" i="0" u="none" strike="noStrike" kern="1200" cap="none" normalizeH="0" baseline="0" dirty="0" smtClean="0">
                          <a:ln>
                            <a:noFill/>
                          </a:ln>
                          <a:solidFill>
                            <a:schemeClr val="accent4"/>
                          </a:solidFill>
                          <a:effectLst/>
                          <a:latin typeface="Arial" pitchFamily="34" charset="0"/>
                          <a:ea typeface="+mn-ea"/>
                          <a:cs typeface="Arial" pitchFamily="34" charset="0"/>
                        </a:rPr>
                        <a:t>How are we different?</a:t>
                      </a:r>
                    </a:p>
                  </a:txBody>
                  <a:tcPr marL="90000" marR="90000" marT="43205" marB="43205" horzOverflow="overflow">
                    <a:lnL cap="flat">
                      <a:noFill/>
                    </a:lnL>
                    <a:lnR cap="flat">
                      <a:noFill/>
                    </a:lnR>
                    <a:lnT w="12700" cap="flat" cmpd="sng" algn="ctr">
                      <a:solidFill>
                        <a:srgbClr val="666666"/>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70000"/>
                        </a:spcBef>
                        <a:spcAft>
                          <a:spcPct val="0"/>
                        </a:spcAft>
                        <a:buClr>
                          <a:schemeClr val="tx1"/>
                        </a:buClr>
                        <a:buSzTx/>
                        <a:buFontTx/>
                        <a:buNone/>
                        <a:tabLst/>
                      </a:pPr>
                      <a:r>
                        <a:rPr kumimoji="0" lang="en-GB" sz="1400" b="0" i="0" u="none" strike="noStrike" kern="1200" cap="none" normalizeH="0" baseline="0" dirty="0" smtClean="0">
                          <a:ln>
                            <a:noFill/>
                          </a:ln>
                          <a:solidFill>
                            <a:schemeClr val="tx1"/>
                          </a:solidFill>
                          <a:effectLst/>
                          <a:latin typeface="Arial" pitchFamily="34" charset="0"/>
                          <a:ea typeface="+mn-ea"/>
                          <a:cs typeface="Arial" pitchFamily="34" charset="0"/>
                        </a:rPr>
                        <a:t>ADP makes consulting services accessible to non-profits through an </a:t>
                      </a:r>
                      <a:r>
                        <a:rPr kumimoji="0" lang="en-GB" sz="1400" b="1" i="0" u="none" strike="noStrike" kern="1200" cap="none" normalizeH="0" baseline="0" dirty="0" smtClean="0">
                          <a:ln>
                            <a:noFill/>
                          </a:ln>
                          <a:solidFill>
                            <a:schemeClr val="accent1"/>
                          </a:solidFill>
                          <a:effectLst/>
                          <a:latin typeface="Arial" pitchFamily="34" charset="0"/>
                          <a:ea typeface="+mn-ea"/>
                          <a:cs typeface="Arial" pitchFamily="34" charset="0"/>
                        </a:rPr>
                        <a:t>innovative business model</a:t>
                      </a:r>
                      <a:r>
                        <a:rPr kumimoji="0" lang="en-GB" sz="1400" b="1" i="0" u="none" strike="noStrike" cap="none" normalizeH="0" baseline="0" dirty="0" smtClean="0">
                          <a:ln>
                            <a:noFill/>
                          </a:ln>
                          <a:solidFill>
                            <a:schemeClr val="accent1"/>
                          </a:solidFill>
                          <a:effectLst/>
                          <a:latin typeface="Arial" pitchFamily="34" charset="0"/>
                          <a:cs typeface="Arial" pitchFamily="34" charset="0"/>
                        </a:rPr>
                        <a:t> </a:t>
                      </a:r>
                      <a:r>
                        <a:rPr kumimoji="0" lang="en-GB" sz="1400" b="0" i="0" u="none" strike="noStrike" kern="1200" cap="none" normalizeH="0" baseline="0" dirty="0" smtClean="0">
                          <a:ln>
                            <a:noFill/>
                          </a:ln>
                          <a:solidFill>
                            <a:schemeClr val="tx1"/>
                          </a:solidFill>
                          <a:effectLst/>
                          <a:latin typeface="Arial" pitchFamily="34" charset="0"/>
                          <a:ea typeface="+mn-ea"/>
                          <a:cs typeface="Arial" pitchFamily="34" charset="0"/>
                        </a:rPr>
                        <a:t>which enables us to deliver at low cost</a:t>
                      </a:r>
                    </a:p>
                  </a:txBody>
                  <a:tcPr marL="90000" marR="90000" marT="43205" marB="43205" horzOverflow="overflow">
                    <a:lnL cap="flat">
                      <a:noFill/>
                    </a:lnL>
                    <a:lnR cap="flat">
                      <a:noFill/>
                    </a:lnR>
                    <a:lnT w="12700" cap="flat" cmpd="sng" algn="ctr">
                      <a:solidFill>
                        <a:srgbClr val="666666"/>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noFill/>
                  </a:tcPr>
                </a:tc>
              </a:tr>
            </a:tbl>
          </a:graphicData>
        </a:graphic>
      </p:graphicFrame>
      <p:sp>
        <p:nvSpPr>
          <p:cNvPr id="5" name="Freeform 4"/>
          <p:cNvSpPr/>
          <p:nvPr/>
        </p:nvSpPr>
        <p:spPr>
          <a:xfrm>
            <a:off x="5199379" y="1605280"/>
            <a:ext cx="2410460" cy="2410460"/>
          </a:xfrm>
          <a:custGeom>
            <a:avLst/>
            <a:gdLst>
              <a:gd name="connsiteX0" fmla="*/ 0 w 2410460"/>
              <a:gd name="connsiteY0" fmla="*/ 2410460 h 2410460"/>
              <a:gd name="connsiteX1" fmla="*/ 1205230 w 2410460"/>
              <a:gd name="connsiteY1" fmla="*/ 0 h 2410460"/>
              <a:gd name="connsiteX2" fmla="*/ 2410460 w 2410460"/>
              <a:gd name="connsiteY2" fmla="*/ 2410460 h 2410460"/>
              <a:gd name="connsiteX3" fmla="*/ 0 w 2410460"/>
              <a:gd name="connsiteY3" fmla="*/ 2410460 h 2410460"/>
            </a:gdLst>
            <a:ahLst/>
            <a:cxnLst>
              <a:cxn ang="0">
                <a:pos x="connsiteX0" y="connsiteY0"/>
              </a:cxn>
              <a:cxn ang="0">
                <a:pos x="connsiteX1" y="connsiteY1"/>
              </a:cxn>
              <a:cxn ang="0">
                <a:pos x="connsiteX2" y="connsiteY2"/>
              </a:cxn>
              <a:cxn ang="0">
                <a:pos x="connsiteX3" y="connsiteY3"/>
              </a:cxn>
            </a:cxnLst>
            <a:rect l="l" t="t" r="r" b="b"/>
            <a:pathLst>
              <a:path w="2410460" h="2410460">
                <a:moveTo>
                  <a:pt x="0" y="2410460"/>
                </a:moveTo>
                <a:lnTo>
                  <a:pt x="1205230" y="0"/>
                </a:lnTo>
                <a:lnTo>
                  <a:pt x="2410460" y="2410460"/>
                </a:lnTo>
                <a:lnTo>
                  <a:pt x="0" y="2410460"/>
                </a:lnTo>
                <a:close/>
              </a:path>
            </a:pathLst>
          </a:custGeom>
          <a:solidFill>
            <a:schemeClr val="accent1"/>
          </a:solidFill>
          <a:ln>
            <a:solidFill>
              <a:schemeClr val="bg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1239520" rIns="0" bIns="34290" numCol="1" spcCol="1270" anchor="ctr" anchorCtr="0">
            <a:noAutofit/>
          </a:bodyPr>
          <a:lstStyle/>
          <a:p>
            <a:pPr lvl="0" algn="ctr" defTabSz="400050">
              <a:lnSpc>
                <a:spcPct val="90000"/>
              </a:lnSpc>
              <a:spcBef>
                <a:spcPct val="0"/>
              </a:spcBef>
              <a:spcAft>
                <a:spcPct val="35000"/>
              </a:spcAft>
            </a:pPr>
            <a:r>
              <a:rPr lang="en-GB" sz="1000" b="1" kern="1200" dirty="0" smtClean="0">
                <a:solidFill>
                  <a:schemeClr val="accent3"/>
                </a:solidFill>
              </a:rPr>
              <a:t>Accenture </a:t>
            </a:r>
            <a:br>
              <a:rPr lang="en-GB" sz="1000" b="1" kern="1200" dirty="0" smtClean="0">
                <a:solidFill>
                  <a:schemeClr val="accent3"/>
                </a:solidFill>
              </a:rPr>
            </a:br>
            <a:r>
              <a:rPr lang="en-GB" sz="1000" b="1" kern="1200" dirty="0" smtClean="0">
                <a:solidFill>
                  <a:schemeClr val="accent3"/>
                </a:solidFill>
              </a:rPr>
              <a:t>Corporate</a:t>
            </a:r>
          </a:p>
          <a:p>
            <a:pPr lvl="0" algn="ctr" defTabSz="400050">
              <a:lnSpc>
                <a:spcPct val="90000"/>
              </a:lnSpc>
              <a:spcBef>
                <a:spcPct val="0"/>
              </a:spcBef>
              <a:spcAft>
                <a:spcPct val="35000"/>
              </a:spcAft>
            </a:pPr>
            <a:r>
              <a:rPr lang="en-GB" sz="1000" b="0" kern="1200" dirty="0" smtClean="0">
                <a:solidFill>
                  <a:schemeClr val="bg1"/>
                </a:solidFill>
              </a:rPr>
              <a:t>Career development of</a:t>
            </a:r>
            <a:br>
              <a:rPr lang="en-GB" sz="1000" b="0" kern="1200" dirty="0" smtClean="0">
                <a:solidFill>
                  <a:schemeClr val="bg1"/>
                </a:solidFill>
              </a:rPr>
            </a:br>
            <a:r>
              <a:rPr lang="en-GB" sz="1000" b="0" kern="1200" dirty="0" smtClean="0">
                <a:solidFill>
                  <a:schemeClr val="bg1"/>
                </a:solidFill>
              </a:rPr>
              <a:t> participants</a:t>
            </a:r>
          </a:p>
          <a:p>
            <a:pPr lvl="0" algn="ctr" defTabSz="400050">
              <a:lnSpc>
                <a:spcPct val="90000"/>
              </a:lnSpc>
              <a:spcBef>
                <a:spcPct val="0"/>
              </a:spcBef>
              <a:spcAft>
                <a:spcPct val="35000"/>
              </a:spcAft>
            </a:pPr>
            <a:r>
              <a:rPr lang="en-GB" sz="1000" b="0" kern="1200" dirty="0" smtClean="0">
                <a:solidFill>
                  <a:schemeClr val="bg1"/>
                </a:solidFill>
              </a:rPr>
              <a:t>Recruitment and retention</a:t>
            </a:r>
          </a:p>
          <a:p>
            <a:pPr lvl="0" algn="ctr" defTabSz="400050">
              <a:lnSpc>
                <a:spcPct val="90000"/>
              </a:lnSpc>
              <a:spcBef>
                <a:spcPct val="0"/>
              </a:spcBef>
              <a:spcAft>
                <a:spcPct val="35000"/>
              </a:spcAft>
            </a:pPr>
            <a:r>
              <a:rPr lang="en-GB" sz="1000" b="0" kern="1200" dirty="0" smtClean="0">
                <a:solidFill>
                  <a:schemeClr val="bg1"/>
                </a:solidFill>
              </a:rPr>
              <a:t>Corporate responsibility </a:t>
            </a:r>
            <a:br>
              <a:rPr lang="en-GB" sz="1000" b="0" kern="1200" dirty="0" smtClean="0">
                <a:solidFill>
                  <a:schemeClr val="bg1"/>
                </a:solidFill>
              </a:rPr>
            </a:br>
            <a:r>
              <a:rPr lang="en-GB" sz="1000" b="0" kern="1200" dirty="0" smtClean="0">
                <a:solidFill>
                  <a:schemeClr val="bg1"/>
                </a:solidFill>
              </a:rPr>
              <a:t>and brand benefits</a:t>
            </a:r>
            <a:endParaRPr lang="en-GB" sz="1000" b="0" kern="1200" dirty="0">
              <a:solidFill>
                <a:schemeClr val="bg1"/>
              </a:solidFill>
            </a:endParaRPr>
          </a:p>
        </p:txBody>
      </p:sp>
      <p:sp>
        <p:nvSpPr>
          <p:cNvPr id="8" name="Freeform 7"/>
          <p:cNvSpPr/>
          <p:nvPr/>
        </p:nvSpPr>
        <p:spPr>
          <a:xfrm>
            <a:off x="3994149" y="4015740"/>
            <a:ext cx="2410460" cy="2410460"/>
          </a:xfrm>
          <a:custGeom>
            <a:avLst/>
            <a:gdLst>
              <a:gd name="connsiteX0" fmla="*/ 0 w 2410460"/>
              <a:gd name="connsiteY0" fmla="*/ 2410460 h 2410460"/>
              <a:gd name="connsiteX1" fmla="*/ 1205230 w 2410460"/>
              <a:gd name="connsiteY1" fmla="*/ 0 h 2410460"/>
              <a:gd name="connsiteX2" fmla="*/ 2410460 w 2410460"/>
              <a:gd name="connsiteY2" fmla="*/ 2410460 h 2410460"/>
              <a:gd name="connsiteX3" fmla="*/ 0 w 2410460"/>
              <a:gd name="connsiteY3" fmla="*/ 2410460 h 2410460"/>
            </a:gdLst>
            <a:ahLst/>
            <a:cxnLst>
              <a:cxn ang="0">
                <a:pos x="connsiteX0" y="connsiteY0"/>
              </a:cxn>
              <a:cxn ang="0">
                <a:pos x="connsiteX1" y="connsiteY1"/>
              </a:cxn>
              <a:cxn ang="0">
                <a:pos x="connsiteX2" y="connsiteY2"/>
              </a:cxn>
              <a:cxn ang="0">
                <a:pos x="connsiteX3" y="connsiteY3"/>
              </a:cxn>
            </a:cxnLst>
            <a:rect l="l" t="t" r="r" b="b"/>
            <a:pathLst>
              <a:path w="2410460" h="2410460">
                <a:moveTo>
                  <a:pt x="0" y="2410460"/>
                </a:moveTo>
                <a:lnTo>
                  <a:pt x="1205230" y="0"/>
                </a:lnTo>
                <a:lnTo>
                  <a:pt x="2410460" y="2410460"/>
                </a:lnTo>
                <a:lnTo>
                  <a:pt x="0" y="2410460"/>
                </a:lnTo>
                <a:close/>
              </a:path>
            </a:pathLst>
          </a:custGeom>
          <a:solidFill>
            <a:schemeClr val="accent1"/>
          </a:solidFill>
          <a:ln>
            <a:solidFill>
              <a:schemeClr val="bg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1239520" rIns="0" bIns="34290" numCol="1" spcCol="1270" anchor="ctr" anchorCtr="0">
            <a:noAutofit/>
          </a:bodyPr>
          <a:lstStyle/>
          <a:p>
            <a:pPr lvl="0" algn="ctr" defTabSz="400050">
              <a:lnSpc>
                <a:spcPct val="90000"/>
              </a:lnSpc>
              <a:spcBef>
                <a:spcPct val="0"/>
              </a:spcBef>
              <a:spcAft>
                <a:spcPct val="35000"/>
              </a:spcAft>
            </a:pPr>
            <a:r>
              <a:rPr lang="en-GB" sz="1000" b="1" kern="1200" dirty="0" smtClean="0">
                <a:solidFill>
                  <a:schemeClr val="accent3"/>
                </a:solidFill>
              </a:rPr>
              <a:t>International </a:t>
            </a:r>
            <a:br>
              <a:rPr lang="en-GB" sz="1000" b="1" kern="1200" dirty="0" smtClean="0">
                <a:solidFill>
                  <a:schemeClr val="accent3"/>
                </a:solidFill>
              </a:rPr>
            </a:br>
            <a:r>
              <a:rPr lang="en-GB" sz="1000" b="1" kern="1200" dirty="0" smtClean="0">
                <a:solidFill>
                  <a:schemeClr val="accent3"/>
                </a:solidFill>
              </a:rPr>
              <a:t>Development Sector</a:t>
            </a:r>
          </a:p>
          <a:p>
            <a:pPr lvl="0" algn="ctr" defTabSz="400050">
              <a:lnSpc>
                <a:spcPct val="90000"/>
              </a:lnSpc>
              <a:spcBef>
                <a:spcPct val="0"/>
              </a:spcBef>
              <a:spcAft>
                <a:spcPct val="35000"/>
              </a:spcAft>
            </a:pPr>
            <a:r>
              <a:rPr lang="en-GB" sz="1000" b="0" kern="1200" dirty="0" smtClean="0">
                <a:solidFill>
                  <a:schemeClr val="bg1"/>
                </a:solidFill>
              </a:rPr>
              <a:t>Provide world-class business </a:t>
            </a:r>
            <a:br>
              <a:rPr lang="en-GB" sz="1000" b="0" kern="1200" dirty="0" smtClean="0">
                <a:solidFill>
                  <a:schemeClr val="bg1"/>
                </a:solidFill>
              </a:rPr>
            </a:br>
            <a:r>
              <a:rPr lang="en-GB" sz="1000" b="0" kern="1200" dirty="0" smtClean="0">
                <a:solidFill>
                  <a:schemeClr val="bg1"/>
                </a:solidFill>
              </a:rPr>
              <a:t>&amp; IT consulting </a:t>
            </a:r>
          </a:p>
          <a:p>
            <a:pPr lvl="0" algn="ctr" defTabSz="400050">
              <a:lnSpc>
                <a:spcPct val="90000"/>
              </a:lnSpc>
              <a:spcBef>
                <a:spcPct val="0"/>
              </a:spcBef>
              <a:spcAft>
                <a:spcPct val="35000"/>
              </a:spcAft>
            </a:pPr>
            <a:r>
              <a:rPr lang="en-GB" sz="1000" b="0" kern="1200" dirty="0" smtClean="0">
                <a:solidFill>
                  <a:schemeClr val="bg1"/>
                </a:solidFill>
              </a:rPr>
              <a:t>Target areas of greatest </a:t>
            </a:r>
            <a:br>
              <a:rPr lang="en-GB" sz="1000" b="0" kern="1200" dirty="0" smtClean="0">
                <a:solidFill>
                  <a:schemeClr val="bg1"/>
                </a:solidFill>
              </a:rPr>
            </a:br>
            <a:r>
              <a:rPr lang="en-GB" sz="1000" b="0" kern="1200" dirty="0" smtClean="0">
                <a:solidFill>
                  <a:schemeClr val="bg1"/>
                </a:solidFill>
              </a:rPr>
              <a:t>need and least access</a:t>
            </a:r>
            <a:endParaRPr lang="en-GB" sz="1000" b="0" kern="1200" dirty="0">
              <a:solidFill>
                <a:schemeClr val="bg1"/>
              </a:solidFill>
            </a:endParaRPr>
          </a:p>
        </p:txBody>
      </p:sp>
      <p:sp>
        <p:nvSpPr>
          <p:cNvPr id="9" name="Freeform 8"/>
          <p:cNvSpPr/>
          <p:nvPr/>
        </p:nvSpPr>
        <p:spPr>
          <a:xfrm>
            <a:off x="5199379" y="4015739"/>
            <a:ext cx="2410461" cy="2410461"/>
          </a:xfrm>
          <a:custGeom>
            <a:avLst/>
            <a:gdLst>
              <a:gd name="connsiteX0" fmla="*/ 0 w 2410460"/>
              <a:gd name="connsiteY0" fmla="*/ 2410460 h 2410460"/>
              <a:gd name="connsiteX1" fmla="*/ 1205230 w 2410460"/>
              <a:gd name="connsiteY1" fmla="*/ 0 h 2410460"/>
              <a:gd name="connsiteX2" fmla="*/ 2410460 w 2410460"/>
              <a:gd name="connsiteY2" fmla="*/ 2410460 h 2410460"/>
              <a:gd name="connsiteX3" fmla="*/ 0 w 2410460"/>
              <a:gd name="connsiteY3" fmla="*/ 2410460 h 2410460"/>
            </a:gdLst>
            <a:ahLst/>
            <a:cxnLst>
              <a:cxn ang="0">
                <a:pos x="connsiteX0" y="connsiteY0"/>
              </a:cxn>
              <a:cxn ang="0">
                <a:pos x="connsiteX1" y="connsiteY1"/>
              </a:cxn>
              <a:cxn ang="0">
                <a:pos x="connsiteX2" y="connsiteY2"/>
              </a:cxn>
              <a:cxn ang="0">
                <a:pos x="connsiteX3" y="connsiteY3"/>
              </a:cxn>
            </a:cxnLst>
            <a:rect l="l" t="t" r="r" b="b"/>
            <a:pathLst>
              <a:path w="2410460" h="2410460">
                <a:moveTo>
                  <a:pt x="2410460" y="0"/>
                </a:moveTo>
                <a:lnTo>
                  <a:pt x="1205230" y="2410460"/>
                </a:lnTo>
                <a:lnTo>
                  <a:pt x="0" y="0"/>
                </a:lnTo>
                <a:lnTo>
                  <a:pt x="2410460" y="0"/>
                </a:lnTo>
                <a:close/>
              </a:path>
            </a:pathLst>
          </a:custGeom>
          <a:solidFill>
            <a:schemeClr val="accent4"/>
          </a:solidFill>
          <a:ln>
            <a:solidFill>
              <a:schemeClr val="bg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34291" rIns="0" bIns="1239520" numCol="1" spcCol="1270" anchor="ctr" anchorCtr="0">
            <a:noAutofit/>
          </a:bodyPr>
          <a:lstStyle/>
          <a:p>
            <a:pPr lvl="0" algn="ctr" defTabSz="400050">
              <a:lnSpc>
                <a:spcPct val="90000"/>
              </a:lnSpc>
              <a:spcBef>
                <a:spcPct val="0"/>
              </a:spcBef>
              <a:spcAft>
                <a:spcPct val="35000"/>
              </a:spcAft>
            </a:pPr>
            <a:endParaRPr lang="en-GB" sz="1000" b="1" kern="1200" dirty="0" smtClean="0">
              <a:solidFill>
                <a:schemeClr val="bg1"/>
              </a:solidFill>
            </a:endParaRPr>
          </a:p>
          <a:p>
            <a:pPr lvl="0" algn="ctr" defTabSz="400050">
              <a:lnSpc>
                <a:spcPct val="90000"/>
              </a:lnSpc>
              <a:spcBef>
                <a:spcPct val="0"/>
              </a:spcBef>
              <a:spcAft>
                <a:spcPct val="35000"/>
              </a:spcAft>
            </a:pPr>
            <a:endParaRPr lang="en-GB" sz="1000" b="1" kern="1200" dirty="0" smtClean="0">
              <a:solidFill>
                <a:schemeClr val="bg1"/>
              </a:solidFill>
            </a:endParaRPr>
          </a:p>
          <a:p>
            <a:pPr lvl="0" algn="ctr" defTabSz="400050">
              <a:lnSpc>
                <a:spcPct val="90000"/>
              </a:lnSpc>
              <a:spcBef>
                <a:spcPct val="0"/>
              </a:spcBef>
              <a:spcAft>
                <a:spcPct val="35000"/>
              </a:spcAft>
            </a:pPr>
            <a:r>
              <a:rPr lang="en-GB" sz="1050" b="1" kern="1200" dirty="0" smtClean="0">
                <a:solidFill>
                  <a:schemeClr val="bg1"/>
                </a:solidFill>
                <a:effectLst/>
              </a:rPr>
              <a:t>ADP aims to channel </a:t>
            </a:r>
            <a:br>
              <a:rPr lang="en-GB" sz="1050" b="1" kern="1200" dirty="0" smtClean="0">
                <a:solidFill>
                  <a:schemeClr val="bg1"/>
                </a:solidFill>
                <a:effectLst/>
              </a:rPr>
            </a:br>
            <a:r>
              <a:rPr lang="en-GB" sz="1050" b="1" kern="1200" dirty="0" smtClean="0">
                <a:solidFill>
                  <a:schemeClr val="bg1"/>
                </a:solidFill>
                <a:effectLst/>
              </a:rPr>
              <a:t>Accenture’s skills and </a:t>
            </a:r>
            <a:br>
              <a:rPr lang="en-GB" sz="1050" b="1" kern="1200" dirty="0" smtClean="0">
                <a:solidFill>
                  <a:schemeClr val="bg1"/>
                </a:solidFill>
                <a:effectLst/>
              </a:rPr>
            </a:br>
            <a:r>
              <a:rPr lang="en-GB" sz="1050" b="1" kern="1200" dirty="0" smtClean="0">
                <a:solidFill>
                  <a:schemeClr val="bg1"/>
                </a:solidFill>
                <a:effectLst/>
              </a:rPr>
              <a:t>capabilities to the </a:t>
            </a:r>
            <a:br>
              <a:rPr lang="en-GB" sz="1050" b="1" kern="1200" dirty="0" smtClean="0">
                <a:solidFill>
                  <a:schemeClr val="bg1"/>
                </a:solidFill>
                <a:effectLst/>
              </a:rPr>
            </a:br>
            <a:r>
              <a:rPr lang="en-GB" sz="1050" b="1" kern="1200" dirty="0" smtClean="0">
                <a:solidFill>
                  <a:schemeClr val="bg1"/>
                </a:solidFill>
                <a:effectLst/>
              </a:rPr>
              <a:t>development sector, </a:t>
            </a:r>
            <a:br>
              <a:rPr lang="en-GB" sz="1050" b="1" kern="1200" dirty="0" smtClean="0">
                <a:solidFill>
                  <a:schemeClr val="bg1"/>
                </a:solidFill>
                <a:effectLst/>
              </a:rPr>
            </a:br>
            <a:r>
              <a:rPr lang="en-GB" sz="1050" b="1" kern="1200" dirty="0" smtClean="0">
                <a:solidFill>
                  <a:schemeClr val="bg1"/>
                </a:solidFill>
                <a:effectLst/>
              </a:rPr>
              <a:t>while offering a </a:t>
            </a:r>
            <a:br>
              <a:rPr lang="en-GB" sz="1050" b="1" kern="1200" dirty="0" smtClean="0">
                <a:solidFill>
                  <a:schemeClr val="bg1"/>
                </a:solidFill>
                <a:effectLst/>
              </a:rPr>
            </a:br>
            <a:r>
              <a:rPr lang="en-GB" sz="1050" b="1" kern="1200" dirty="0" smtClean="0">
                <a:solidFill>
                  <a:schemeClr val="bg1"/>
                </a:solidFill>
                <a:effectLst/>
              </a:rPr>
              <a:t>valuable professional</a:t>
            </a:r>
            <a:br>
              <a:rPr lang="en-GB" sz="1050" b="1" kern="1200" dirty="0" smtClean="0">
                <a:solidFill>
                  <a:schemeClr val="bg1"/>
                </a:solidFill>
                <a:effectLst/>
              </a:rPr>
            </a:br>
            <a:r>
              <a:rPr lang="en-GB" sz="1050" b="1" kern="1200" dirty="0" smtClean="0">
                <a:solidFill>
                  <a:schemeClr val="bg1"/>
                </a:solidFill>
                <a:effectLst/>
              </a:rPr>
              <a:t> experience for </a:t>
            </a:r>
            <a:br>
              <a:rPr lang="en-GB" sz="1050" b="1" kern="1200" dirty="0" smtClean="0">
                <a:solidFill>
                  <a:schemeClr val="bg1"/>
                </a:solidFill>
                <a:effectLst/>
              </a:rPr>
            </a:br>
            <a:r>
              <a:rPr lang="en-GB" sz="1050" b="1" kern="1200" dirty="0" smtClean="0">
                <a:solidFill>
                  <a:schemeClr val="bg1"/>
                </a:solidFill>
                <a:effectLst/>
              </a:rPr>
              <a:t>our people</a:t>
            </a:r>
            <a:endParaRPr lang="en-GB" sz="1050" b="1" kern="1200" dirty="0">
              <a:solidFill>
                <a:schemeClr val="bg1"/>
              </a:solidFill>
              <a:effectLst/>
            </a:endParaRPr>
          </a:p>
        </p:txBody>
      </p:sp>
      <p:sp>
        <p:nvSpPr>
          <p:cNvPr id="10" name="Freeform 9"/>
          <p:cNvSpPr/>
          <p:nvPr/>
        </p:nvSpPr>
        <p:spPr>
          <a:xfrm>
            <a:off x="6404609" y="4015740"/>
            <a:ext cx="2410460" cy="2410460"/>
          </a:xfrm>
          <a:custGeom>
            <a:avLst/>
            <a:gdLst>
              <a:gd name="connsiteX0" fmla="*/ 0 w 2410460"/>
              <a:gd name="connsiteY0" fmla="*/ 2410460 h 2410460"/>
              <a:gd name="connsiteX1" fmla="*/ 1205230 w 2410460"/>
              <a:gd name="connsiteY1" fmla="*/ 0 h 2410460"/>
              <a:gd name="connsiteX2" fmla="*/ 2410460 w 2410460"/>
              <a:gd name="connsiteY2" fmla="*/ 2410460 h 2410460"/>
              <a:gd name="connsiteX3" fmla="*/ 0 w 2410460"/>
              <a:gd name="connsiteY3" fmla="*/ 2410460 h 2410460"/>
            </a:gdLst>
            <a:ahLst/>
            <a:cxnLst>
              <a:cxn ang="0">
                <a:pos x="connsiteX0" y="connsiteY0"/>
              </a:cxn>
              <a:cxn ang="0">
                <a:pos x="connsiteX1" y="connsiteY1"/>
              </a:cxn>
              <a:cxn ang="0">
                <a:pos x="connsiteX2" y="connsiteY2"/>
              </a:cxn>
              <a:cxn ang="0">
                <a:pos x="connsiteX3" y="connsiteY3"/>
              </a:cxn>
            </a:cxnLst>
            <a:rect l="l" t="t" r="r" b="b"/>
            <a:pathLst>
              <a:path w="2410460" h="2410460">
                <a:moveTo>
                  <a:pt x="0" y="2410460"/>
                </a:moveTo>
                <a:lnTo>
                  <a:pt x="1205230" y="0"/>
                </a:lnTo>
                <a:lnTo>
                  <a:pt x="2410460" y="2410460"/>
                </a:lnTo>
                <a:lnTo>
                  <a:pt x="0" y="2410460"/>
                </a:lnTo>
                <a:close/>
              </a:path>
            </a:pathLst>
          </a:custGeom>
          <a:solidFill>
            <a:schemeClr val="accent1"/>
          </a:solidFill>
          <a:ln>
            <a:solidFill>
              <a:schemeClr val="bg1"/>
            </a:solidFill>
          </a:ln>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0" tIns="1239520" rIns="0" bIns="34290" numCol="1" spcCol="1270" anchor="ctr" anchorCtr="0">
            <a:noAutofit/>
          </a:bodyPr>
          <a:lstStyle/>
          <a:p>
            <a:pPr lvl="0" algn="ctr" defTabSz="400050">
              <a:lnSpc>
                <a:spcPct val="90000"/>
              </a:lnSpc>
              <a:spcBef>
                <a:spcPct val="0"/>
              </a:spcBef>
              <a:spcAft>
                <a:spcPct val="35000"/>
              </a:spcAft>
            </a:pPr>
            <a:r>
              <a:rPr lang="en-GB" sz="1000" b="1" kern="1200" dirty="0" smtClean="0">
                <a:solidFill>
                  <a:schemeClr val="accent3"/>
                </a:solidFill>
              </a:rPr>
              <a:t>Accenture people</a:t>
            </a:r>
          </a:p>
          <a:p>
            <a:pPr lvl="0" algn="ctr" defTabSz="400050">
              <a:lnSpc>
                <a:spcPct val="90000"/>
              </a:lnSpc>
              <a:spcBef>
                <a:spcPct val="0"/>
              </a:spcBef>
              <a:spcAft>
                <a:spcPct val="35000"/>
              </a:spcAft>
            </a:pPr>
            <a:r>
              <a:rPr lang="en-GB" sz="1000" b="0" kern="1200" dirty="0" smtClean="0">
                <a:solidFill>
                  <a:schemeClr val="bg1"/>
                </a:solidFill>
              </a:rPr>
              <a:t>Unique personal and </a:t>
            </a:r>
            <a:br>
              <a:rPr lang="en-GB" sz="1000" b="0" kern="1200" dirty="0" smtClean="0">
                <a:solidFill>
                  <a:schemeClr val="bg1"/>
                </a:solidFill>
              </a:rPr>
            </a:br>
            <a:r>
              <a:rPr lang="en-GB" sz="1000" b="0" kern="1200" dirty="0" smtClean="0">
                <a:solidFill>
                  <a:schemeClr val="bg1"/>
                </a:solidFill>
              </a:rPr>
              <a:t>professional development </a:t>
            </a:r>
            <a:br>
              <a:rPr lang="en-GB" sz="1000" b="0" kern="1200" dirty="0" smtClean="0">
                <a:solidFill>
                  <a:schemeClr val="bg1"/>
                </a:solidFill>
              </a:rPr>
            </a:br>
            <a:r>
              <a:rPr lang="en-GB" sz="1000" b="0" kern="1200" dirty="0" smtClean="0">
                <a:solidFill>
                  <a:schemeClr val="bg1"/>
                </a:solidFill>
              </a:rPr>
              <a:t>opportunity</a:t>
            </a:r>
          </a:p>
          <a:p>
            <a:pPr lvl="0" algn="ctr" defTabSz="400050">
              <a:lnSpc>
                <a:spcPct val="90000"/>
              </a:lnSpc>
              <a:spcBef>
                <a:spcPct val="0"/>
              </a:spcBef>
              <a:spcAft>
                <a:spcPct val="35000"/>
              </a:spcAft>
            </a:pPr>
            <a:r>
              <a:rPr lang="en-GB" sz="1000" b="0" kern="1200" dirty="0" smtClean="0">
                <a:solidFill>
                  <a:schemeClr val="bg1"/>
                </a:solidFill>
              </a:rPr>
              <a:t>Low-risk way to ‘give </a:t>
            </a:r>
            <a:br>
              <a:rPr lang="en-GB" sz="1000" b="0" kern="1200" dirty="0" smtClean="0">
                <a:solidFill>
                  <a:schemeClr val="bg1"/>
                </a:solidFill>
              </a:rPr>
            </a:br>
            <a:r>
              <a:rPr lang="en-GB" sz="1000" b="0" kern="1200" dirty="0" smtClean="0">
                <a:solidFill>
                  <a:schemeClr val="bg1"/>
                </a:solidFill>
              </a:rPr>
              <a:t>something back’</a:t>
            </a:r>
            <a:endParaRPr lang="en-GB" sz="1000" b="0" kern="1200" dirty="0">
              <a:solidFill>
                <a:schemeClr val="bg1"/>
              </a:solidFill>
            </a:endParaRPr>
          </a:p>
        </p:txBody>
      </p:sp>
      <p:sp>
        <p:nvSpPr>
          <p:cNvPr id="7" name="TextBox 6"/>
          <p:cNvSpPr txBox="1"/>
          <p:nvPr/>
        </p:nvSpPr>
        <p:spPr>
          <a:xfrm>
            <a:off x="4906010" y="1045845"/>
            <a:ext cx="2971800" cy="369332"/>
          </a:xfrm>
          <a:prstGeom prst="rect">
            <a:avLst/>
          </a:prstGeom>
          <a:noFill/>
        </p:spPr>
        <p:txBody>
          <a:bodyPr>
            <a:spAutoFit/>
          </a:bodyPr>
          <a:lstStyle/>
          <a:p>
            <a:pPr>
              <a:defRPr/>
            </a:pPr>
            <a:r>
              <a:rPr lang="en-GB" dirty="0">
                <a:solidFill>
                  <a:schemeClr val="accent4"/>
                </a:solidFill>
                <a:latin typeface="Arial" pitchFamily="34" charset="0"/>
                <a:cs typeface="Arial" pitchFamily="34" charset="0"/>
              </a:rPr>
              <a:t>The ADP Value proposition: </a:t>
            </a:r>
          </a:p>
        </p:txBody>
      </p:sp>
    </p:spTree>
    <p:extLst>
      <p:ext uri="{BB962C8B-B14F-4D97-AF65-F5344CB8AC3E}">
        <p14:creationId xmlns:p14="http://schemas.microsoft.com/office/powerpoint/2010/main" xmlns="" val="27277102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defTabSz="912813"/>
            <a:r>
              <a:rPr lang="en-GB" dirty="0" smtClean="0">
                <a:latin typeface="Arial" charset="0"/>
                <a:cs typeface="Arial" charset="0"/>
              </a:rPr>
              <a:t>Accenture Development Partnerships</a:t>
            </a:r>
            <a:r>
              <a:rPr lang="en-US" dirty="0" smtClean="0">
                <a:latin typeface="Arial" charset="0"/>
                <a:cs typeface="Arial" charset="0"/>
              </a:rPr>
              <a:t> </a:t>
            </a:r>
            <a:br>
              <a:rPr lang="en-US" dirty="0" smtClean="0">
                <a:latin typeface="Arial" charset="0"/>
                <a:cs typeface="Arial" charset="0"/>
              </a:rPr>
            </a:br>
            <a:r>
              <a:rPr lang="en-US" sz="2200" dirty="0">
                <a:solidFill>
                  <a:schemeClr val="accent1"/>
                </a:solidFill>
                <a:latin typeface="Arial" charset="0"/>
                <a:cs typeface="Arial" charset="0"/>
              </a:rPr>
              <a:t>Our Mission</a:t>
            </a:r>
            <a:endParaRPr lang="en-GB" sz="2200" dirty="0">
              <a:solidFill>
                <a:schemeClr val="accent1"/>
              </a:solidFill>
              <a:latin typeface="Arial" charset="0"/>
              <a:cs typeface="Arial" charset="0"/>
            </a:endParaRPr>
          </a:p>
        </p:txBody>
      </p:sp>
      <p:sp>
        <p:nvSpPr>
          <p:cNvPr id="3" name="Content Placeholder 2"/>
          <p:cNvSpPr>
            <a:spLocks noGrp="1"/>
          </p:cNvSpPr>
          <p:nvPr>
            <p:ph sz="quarter" idx="11"/>
          </p:nvPr>
        </p:nvSpPr>
        <p:spPr>
          <a:xfrm>
            <a:off x="444627" y="1127125"/>
            <a:ext cx="8264398" cy="2663825"/>
          </a:xfrm>
        </p:spPr>
        <p:txBody>
          <a:bodyPr/>
          <a:lstStyle/>
          <a:p>
            <a:pPr marL="182563" indent="-182563">
              <a:spcAft>
                <a:spcPts val="600"/>
              </a:spcAft>
              <a:buNone/>
              <a:defRPr/>
            </a:pPr>
            <a:r>
              <a:rPr lang="en-US" sz="1600" dirty="0" smtClean="0">
                <a:solidFill>
                  <a:schemeClr val="accent4"/>
                </a:solidFill>
                <a:latin typeface="Arial" charset="0"/>
                <a:cs typeface="Arial" charset="0"/>
              </a:rPr>
              <a:t>Our mission is to have a catalytic impact on global development challenges by:</a:t>
            </a:r>
            <a:endParaRPr lang="en-GB" sz="1600" dirty="0" smtClean="0">
              <a:solidFill>
                <a:schemeClr val="accent4"/>
              </a:solidFill>
            </a:endParaRPr>
          </a:p>
          <a:p>
            <a:pPr marL="182563" indent="-182563">
              <a:spcAft>
                <a:spcPts val="600"/>
              </a:spcAft>
              <a:buFont typeface="Arial" pitchFamily="34" charset="0"/>
              <a:buChar char="•"/>
              <a:defRPr/>
            </a:pPr>
            <a:r>
              <a:rPr lang="en-US" sz="2000" b="0" dirty="0" smtClean="0">
                <a:solidFill>
                  <a:schemeClr val="accent6"/>
                </a:solidFill>
              </a:rPr>
              <a:t>Providing development sector organizations with access to Accenture’s people, knowledge, assets, and global network.  </a:t>
            </a:r>
            <a:endParaRPr lang="en-GB" sz="2000" b="0" dirty="0" smtClean="0">
              <a:solidFill>
                <a:schemeClr val="accent6"/>
              </a:solidFill>
            </a:endParaRPr>
          </a:p>
          <a:p>
            <a:pPr marL="182563" indent="-182563">
              <a:spcAft>
                <a:spcPts val="600"/>
              </a:spcAft>
              <a:buFont typeface="Arial" pitchFamily="34" charset="0"/>
              <a:buChar char="•"/>
              <a:defRPr/>
            </a:pPr>
            <a:r>
              <a:rPr lang="en-US" sz="2000" b="0" dirty="0" smtClean="0">
                <a:solidFill>
                  <a:schemeClr val="accent6"/>
                </a:solidFill>
              </a:rPr>
              <a:t>Partnering with our clients to help them become high performance organizations, applying Accenture’s business and technology expertise to help them fulfill their missions and maximize their impact.</a:t>
            </a:r>
            <a:endParaRPr lang="en-GB" sz="2000" b="0" dirty="0" smtClean="0">
              <a:solidFill>
                <a:schemeClr val="accent6"/>
              </a:solidFill>
            </a:endParaRPr>
          </a:p>
          <a:p>
            <a:pPr marL="182563" indent="-182563">
              <a:spcAft>
                <a:spcPts val="600"/>
              </a:spcAft>
              <a:buFont typeface="Arial" pitchFamily="34" charset="0"/>
              <a:buChar char="•"/>
              <a:defRPr/>
            </a:pPr>
            <a:r>
              <a:rPr lang="en-US" sz="2000" b="0" dirty="0" smtClean="0">
                <a:solidFill>
                  <a:schemeClr val="accent6"/>
                </a:solidFill>
              </a:rPr>
              <a:t>Advancing market-based solutions to development challenges which are scalable, sustainable, and outcome-oriented.</a:t>
            </a:r>
            <a:endParaRPr lang="en-GB" sz="2000" b="0" dirty="0" smtClean="0">
              <a:solidFill>
                <a:schemeClr val="accent6"/>
              </a:solidFill>
            </a:endParaRPr>
          </a:p>
          <a:p>
            <a:pPr marL="182563" indent="-182563">
              <a:spcAft>
                <a:spcPts val="600"/>
              </a:spcAft>
              <a:buFont typeface="Arial" pitchFamily="34" charset="0"/>
              <a:buChar char="•"/>
              <a:defRPr/>
            </a:pPr>
            <a:r>
              <a:rPr lang="en-US" sz="2000" b="0" dirty="0" smtClean="0">
                <a:solidFill>
                  <a:schemeClr val="accent6"/>
                </a:solidFill>
              </a:rPr>
              <a:t>Fostering collaboration and partnerships between the public, private and non-profit sectors in order to address global development challenges – via our ‘Convergence’ agenda.</a:t>
            </a:r>
          </a:p>
          <a:p>
            <a:pPr marL="0" indent="0">
              <a:spcAft>
                <a:spcPts val="600"/>
              </a:spcAft>
              <a:buClr>
                <a:srgbClr val="6688BB"/>
              </a:buClr>
              <a:buNone/>
              <a:defRPr/>
            </a:pPr>
            <a:r>
              <a:rPr lang="en-GB" sz="1600" dirty="0" smtClean="0">
                <a:solidFill>
                  <a:schemeClr val="tx1"/>
                </a:solidFill>
                <a:latin typeface="Arial" charset="0"/>
                <a:cs typeface="Arial" charset="0"/>
              </a:rPr>
              <a:t>We aim to achieve this mission by providing our clients in the international development sector with access to Accenture’s full range of management consulting and technology services via a model that is affordable, sustainable and scalable.   </a:t>
            </a:r>
          </a:p>
          <a:p>
            <a:pPr marL="182563" indent="-182563">
              <a:spcAft>
                <a:spcPts val="600"/>
              </a:spcAft>
              <a:buClr>
                <a:srgbClr val="6688BB"/>
              </a:buClr>
              <a:buFont typeface="Arial" pitchFamily="34" charset="0"/>
              <a:buChar char="•"/>
              <a:defRPr/>
            </a:pPr>
            <a:endParaRPr lang="en-GB" sz="2000" b="0" dirty="0" smtClean="0">
              <a:solidFill>
                <a:schemeClr val="accent1">
                  <a:lumMod val="50000"/>
                </a:schemeClr>
              </a:solidFill>
            </a:endParaRPr>
          </a:p>
          <a:p>
            <a:pPr marL="182563" lvl="1" indent="-182563">
              <a:spcAft>
                <a:spcPts val="600"/>
              </a:spcAft>
              <a:buFont typeface="Wingdings" pitchFamily="2" charset="2"/>
              <a:buNone/>
              <a:defRPr/>
            </a:pPr>
            <a:endParaRPr lang="en-GB" sz="1600" b="1" dirty="0" smtClean="0">
              <a:solidFill>
                <a:schemeClr val="bg1">
                  <a:lumMod val="50000"/>
                </a:schemeClr>
              </a:solidFill>
              <a:latin typeface="Arial" charset="0"/>
              <a:ea typeface="+mn-ea"/>
              <a:cs typeface="Arial" charset="0"/>
            </a:endParaRPr>
          </a:p>
          <a:p>
            <a:pPr marL="182563" indent="-182563">
              <a:spcAft>
                <a:spcPts val="600"/>
              </a:spcAft>
              <a:defRPr/>
            </a:pPr>
            <a:endParaRPr lang="en-GB" sz="1400" dirty="0"/>
          </a:p>
        </p:txBody>
      </p:sp>
      <p:sp>
        <p:nvSpPr>
          <p:cNvPr id="8197" name="Slide Number Placeholder 4"/>
          <p:cNvSpPr>
            <a:spLocks noGrp="1"/>
          </p:cNvSpPr>
          <p:nvPr>
            <p:ph type="sldNum" sz="quarter" idx="4"/>
          </p:nvPr>
        </p:nvSpPr>
        <p:spPr bwMode="auto">
          <a:ln>
            <a:miter lim="800000"/>
            <a:headEnd/>
            <a:tailEnd/>
          </a:ln>
        </p:spPr>
        <p:txBody>
          <a:bodyPr rtlCol="0"/>
          <a:lstStyle/>
          <a:p>
            <a:pPr>
              <a:defRPr/>
            </a:pPr>
            <a:fld id="{262699D3-4B92-4DEA-872D-E9E21330CAEF}" type="slidenum">
              <a:rPr lang="en-AU">
                <a:latin typeface="Arial" pitchFamily="34" charset="0"/>
                <a:cs typeface="+mn-cs"/>
              </a:rPr>
              <a:pPr>
                <a:defRPr/>
              </a:pPr>
              <a:t>3</a:t>
            </a:fld>
            <a:endParaRPr lang="en-AU">
              <a:latin typeface="Arial" pitchFamily="34" charset="0"/>
              <a:cs typeface="+mn-cs"/>
            </a:endParaRPr>
          </a:p>
        </p:txBody>
      </p:sp>
    </p:spTree>
    <p:extLst>
      <p:ext uri="{BB962C8B-B14F-4D97-AF65-F5344CB8AC3E}">
        <p14:creationId xmlns:p14="http://schemas.microsoft.com/office/powerpoint/2010/main" xmlns="" val="92492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47675" y="1127125"/>
            <a:ext cx="2540000" cy="4575175"/>
          </a:xfrm>
          <a:prstGeom prst="rect">
            <a:avLst/>
          </a:prstGeom>
          <a:noFill/>
          <a:ln w="28575">
            <a:noFill/>
            <a:miter lim="800000"/>
            <a:headEnd/>
            <a:tailEnd/>
          </a:ln>
        </p:spPr>
        <p:txBody>
          <a:bodyPr lIns="0" tIns="43200" rIns="90000" bIns="43200"/>
          <a:lstStyle/>
          <a:p>
            <a:pPr marL="1588" indent="-3175" defTabSz="912813" eaLnBrk="0" hangingPunct="0">
              <a:spcBef>
                <a:spcPct val="50000"/>
              </a:spcBef>
              <a:buSzPct val="100000"/>
              <a:buFont typeface="Wingdings" pitchFamily="2" charset="2"/>
              <a:buNone/>
              <a:defRPr/>
            </a:pPr>
            <a:r>
              <a:rPr lang="en-GB" sz="2000" dirty="0" smtClean="0">
                <a:solidFill>
                  <a:schemeClr val="accent4"/>
                </a:solidFill>
              </a:rPr>
              <a:t>We </a:t>
            </a:r>
            <a:r>
              <a:rPr lang="en-GB" sz="2000" dirty="0">
                <a:solidFill>
                  <a:schemeClr val="accent4"/>
                </a:solidFill>
              </a:rPr>
              <a:t>make </a:t>
            </a:r>
            <a:r>
              <a:rPr lang="en-GB" sz="2000" dirty="0" smtClean="0">
                <a:solidFill>
                  <a:schemeClr val="accent4"/>
                </a:solidFill>
              </a:rPr>
              <a:t>our services </a:t>
            </a:r>
            <a:r>
              <a:rPr lang="en-GB" sz="2000" dirty="0">
                <a:solidFill>
                  <a:schemeClr val="accent4"/>
                </a:solidFill>
              </a:rPr>
              <a:t>accessible by:</a:t>
            </a:r>
          </a:p>
          <a:p>
            <a:pPr marL="184150" indent="-185738" defTabSz="912813" eaLnBrk="0" hangingPunct="0">
              <a:spcBef>
                <a:spcPct val="50000"/>
              </a:spcBef>
              <a:buSzPct val="100000"/>
              <a:buFont typeface="Arial" charset="0"/>
              <a:buChar char="•"/>
              <a:defRPr/>
            </a:pPr>
            <a:r>
              <a:rPr lang="en-AU" sz="1800" b="0" dirty="0">
                <a:solidFill>
                  <a:schemeClr val="bg1">
                    <a:lumMod val="50000"/>
                  </a:schemeClr>
                </a:solidFill>
              </a:rPr>
              <a:t>Foregoing margin</a:t>
            </a:r>
          </a:p>
          <a:p>
            <a:pPr marL="184150" indent="-185738" defTabSz="912813" eaLnBrk="0" hangingPunct="0">
              <a:spcBef>
                <a:spcPct val="50000"/>
              </a:spcBef>
              <a:buSzPct val="100000"/>
              <a:buFont typeface="Arial" charset="0"/>
              <a:buChar char="•"/>
              <a:defRPr/>
            </a:pPr>
            <a:r>
              <a:rPr lang="en-AU" sz="1800" b="0" dirty="0">
                <a:solidFill>
                  <a:schemeClr val="bg1">
                    <a:lumMod val="50000"/>
                  </a:schemeClr>
                </a:solidFill>
              </a:rPr>
              <a:t>Keeping overheads &amp; expenses low</a:t>
            </a:r>
          </a:p>
          <a:p>
            <a:pPr marL="184150" indent="-185738" defTabSz="912813" eaLnBrk="0" hangingPunct="0">
              <a:spcBef>
                <a:spcPct val="50000"/>
              </a:spcBef>
              <a:buSzPct val="100000"/>
              <a:buFont typeface="Arial" charset="0"/>
              <a:buChar char="•"/>
              <a:defRPr/>
            </a:pPr>
            <a:r>
              <a:rPr lang="en-AU" sz="1800" b="0" dirty="0">
                <a:solidFill>
                  <a:schemeClr val="bg1">
                    <a:lumMod val="50000"/>
                  </a:schemeClr>
                </a:solidFill>
              </a:rPr>
              <a:t>Voluntary 10-50% salary cut of participating Accenture consultants</a:t>
            </a:r>
          </a:p>
          <a:p>
            <a:pPr marL="184150" indent="-185738" defTabSz="912813" eaLnBrk="0" hangingPunct="0">
              <a:spcBef>
                <a:spcPct val="50000"/>
              </a:spcBef>
              <a:buSzPct val="100000"/>
              <a:buFont typeface="Arial" charset="0"/>
              <a:buChar char="•"/>
              <a:defRPr/>
            </a:pPr>
            <a:r>
              <a:rPr lang="en-AU" sz="1800" b="0" dirty="0">
                <a:solidFill>
                  <a:schemeClr val="bg1">
                    <a:lumMod val="50000"/>
                  </a:schemeClr>
                </a:solidFill>
              </a:rPr>
              <a:t>Charging fees on a cost recovery basis</a:t>
            </a:r>
          </a:p>
        </p:txBody>
      </p:sp>
      <p:sp>
        <p:nvSpPr>
          <p:cNvPr id="6147" name="Rectangle 3"/>
          <p:cNvSpPr>
            <a:spLocks noGrp="1" noChangeArrowheads="1"/>
          </p:cNvSpPr>
          <p:nvPr>
            <p:ph type="title"/>
          </p:nvPr>
        </p:nvSpPr>
        <p:spPr/>
        <p:txBody>
          <a:bodyPr/>
          <a:lstStyle/>
          <a:p>
            <a:pPr defTabSz="912813"/>
            <a:r>
              <a:rPr lang="en-GB" dirty="0" smtClean="0">
                <a:latin typeface="Arial" charset="0"/>
                <a:cs typeface="Arial" charset="0"/>
              </a:rPr>
              <a:t>Accenture Development Partnerships</a:t>
            </a:r>
            <a:br>
              <a:rPr lang="en-GB" dirty="0" smtClean="0">
                <a:latin typeface="Arial" charset="0"/>
                <a:cs typeface="Arial" charset="0"/>
              </a:rPr>
            </a:br>
            <a:r>
              <a:rPr lang="en-GB" sz="2200" dirty="0">
                <a:solidFill>
                  <a:schemeClr val="accent1"/>
                </a:solidFill>
                <a:latin typeface="Arial" charset="0"/>
                <a:cs typeface="Arial" charset="0"/>
              </a:rPr>
              <a:t>The ADP Business Model </a:t>
            </a:r>
          </a:p>
        </p:txBody>
      </p:sp>
      <p:sp>
        <p:nvSpPr>
          <p:cNvPr id="6148" name="Freeform 4"/>
          <p:cNvSpPr>
            <a:spLocks/>
          </p:cNvSpPr>
          <p:nvPr/>
        </p:nvSpPr>
        <p:spPr bwMode="auto">
          <a:xfrm>
            <a:off x="3132138" y="1516063"/>
            <a:ext cx="5360987" cy="4032250"/>
          </a:xfrm>
          <a:custGeom>
            <a:avLst/>
            <a:gdLst>
              <a:gd name="T0" fmla="*/ 0 w 3266"/>
              <a:gd name="T1" fmla="*/ 0 h 2631"/>
              <a:gd name="T2" fmla="*/ 0 w 3266"/>
              <a:gd name="T3" fmla="*/ 2147483647 h 2631"/>
              <a:gd name="T4" fmla="*/ 2147483647 w 3266"/>
              <a:gd name="T5" fmla="*/ 2147483647 h 2631"/>
              <a:gd name="T6" fmla="*/ 0 60000 65536"/>
              <a:gd name="T7" fmla="*/ 0 60000 65536"/>
              <a:gd name="T8" fmla="*/ 0 60000 65536"/>
              <a:gd name="T9" fmla="*/ 0 w 3266"/>
              <a:gd name="T10" fmla="*/ 0 h 2631"/>
              <a:gd name="T11" fmla="*/ 3266 w 3266"/>
              <a:gd name="T12" fmla="*/ 2631 h 2631"/>
            </a:gdLst>
            <a:ahLst/>
            <a:cxnLst>
              <a:cxn ang="T6">
                <a:pos x="T0" y="T1"/>
              </a:cxn>
              <a:cxn ang="T7">
                <a:pos x="T2" y="T3"/>
              </a:cxn>
              <a:cxn ang="T8">
                <a:pos x="T4" y="T5"/>
              </a:cxn>
            </a:cxnLst>
            <a:rect l="T9" t="T10" r="T11" b="T12"/>
            <a:pathLst>
              <a:path w="3266" h="2631">
                <a:moveTo>
                  <a:pt x="0" y="0"/>
                </a:moveTo>
                <a:lnTo>
                  <a:pt x="0" y="2631"/>
                </a:lnTo>
                <a:lnTo>
                  <a:pt x="3266" y="2631"/>
                </a:lnTo>
              </a:path>
            </a:pathLst>
          </a:custGeom>
          <a:noFill/>
          <a:ln w="19050">
            <a:solidFill>
              <a:srgbClr val="666666"/>
            </a:solidFill>
            <a:round/>
            <a:headEnd/>
            <a:tailEnd/>
          </a:ln>
          <a:extLst>
            <a:ext uri="{909E8E84-426E-40DD-AFC4-6F175D3DCCD1}">
              <a14:hiddenFill xmlns:a14="http://schemas.microsoft.com/office/drawing/2010/main" xmlns="">
                <a:solidFill>
                  <a:srgbClr val="FFFFFF"/>
                </a:solidFill>
              </a14:hiddenFill>
            </a:ext>
          </a:extLst>
        </p:spPr>
        <p:txBody>
          <a:bodyPr wrap="none" lIns="72000" tIns="72000" rIns="72000" bIns="72000"/>
          <a:lstStyle/>
          <a:p>
            <a:endParaRPr lang="en-AU"/>
          </a:p>
        </p:txBody>
      </p:sp>
      <p:sp>
        <p:nvSpPr>
          <p:cNvPr id="6149" name="Rectangle 5"/>
          <p:cNvSpPr>
            <a:spLocks noChangeArrowheads="1"/>
          </p:cNvSpPr>
          <p:nvPr/>
        </p:nvSpPr>
        <p:spPr bwMode="auto">
          <a:xfrm>
            <a:off x="3303588" y="1947863"/>
            <a:ext cx="981075" cy="3600450"/>
          </a:xfrm>
          <a:prstGeom prst="rect">
            <a:avLst/>
          </a:prstGeom>
          <a:solidFill>
            <a:schemeClr val="accent1"/>
          </a:solidFill>
          <a:ln>
            <a:noFill/>
          </a:ln>
        </p:spPr>
        <p:txBody>
          <a:bodyPr wrap="none" lIns="36000" tIns="72000" rIns="36000" bIns="72000" anchor="ctr"/>
          <a:lstStyle/>
          <a:p>
            <a:pPr defTabSz="912813" eaLnBrk="0" hangingPunct="0">
              <a:spcBef>
                <a:spcPct val="20000"/>
              </a:spcBef>
              <a:buSzPct val="100000"/>
              <a:buFont typeface="Wingdings" pitchFamily="2" charset="2"/>
              <a:buNone/>
            </a:pPr>
            <a:r>
              <a:rPr lang="en-GB" sz="1500" dirty="0">
                <a:solidFill>
                  <a:schemeClr val="bg1"/>
                </a:solidFill>
              </a:rPr>
              <a:t>Accenture </a:t>
            </a:r>
            <a:br>
              <a:rPr lang="en-GB" sz="1500" dirty="0">
                <a:solidFill>
                  <a:schemeClr val="bg1"/>
                </a:solidFill>
              </a:rPr>
            </a:br>
            <a:r>
              <a:rPr lang="en-GB" sz="1500" dirty="0">
                <a:solidFill>
                  <a:schemeClr val="bg1"/>
                </a:solidFill>
              </a:rPr>
              <a:t>Fees</a:t>
            </a:r>
          </a:p>
        </p:txBody>
      </p:sp>
      <p:sp>
        <p:nvSpPr>
          <p:cNvPr id="6150" name="Rectangle 6"/>
          <p:cNvSpPr>
            <a:spLocks noChangeArrowheads="1"/>
          </p:cNvSpPr>
          <p:nvPr/>
        </p:nvSpPr>
        <p:spPr bwMode="auto">
          <a:xfrm>
            <a:off x="4370388" y="1947863"/>
            <a:ext cx="865187" cy="936625"/>
          </a:xfrm>
          <a:prstGeom prst="rect">
            <a:avLst/>
          </a:prstGeom>
          <a:solidFill>
            <a:schemeClr val="accent4"/>
          </a:solidFill>
          <a:ln>
            <a:noFill/>
          </a:ln>
        </p:spPr>
        <p:txBody>
          <a:bodyPr lIns="36000" tIns="72000" rIns="36000" bIns="72000" anchor="ctr"/>
          <a:lstStyle/>
          <a:p>
            <a:pPr defTabSz="912813" eaLnBrk="0" hangingPunct="0">
              <a:spcBef>
                <a:spcPct val="20000"/>
              </a:spcBef>
              <a:buSzPct val="100000"/>
              <a:buFont typeface="Wingdings" pitchFamily="2" charset="2"/>
              <a:buNone/>
            </a:pPr>
            <a:r>
              <a:rPr lang="en-GB" sz="1600">
                <a:solidFill>
                  <a:schemeClr val="bg1"/>
                </a:solidFill>
              </a:rPr>
              <a:t>Margin</a:t>
            </a:r>
          </a:p>
        </p:txBody>
      </p:sp>
      <p:sp>
        <p:nvSpPr>
          <p:cNvPr id="6151" name="Rectangle 7"/>
          <p:cNvSpPr>
            <a:spLocks noChangeArrowheads="1"/>
          </p:cNvSpPr>
          <p:nvPr/>
        </p:nvSpPr>
        <p:spPr bwMode="auto">
          <a:xfrm>
            <a:off x="5367338" y="2882900"/>
            <a:ext cx="866775" cy="936625"/>
          </a:xfrm>
          <a:prstGeom prst="rect">
            <a:avLst/>
          </a:prstGeom>
          <a:solidFill>
            <a:schemeClr val="accent4"/>
          </a:solidFill>
          <a:ln>
            <a:noFill/>
          </a:ln>
        </p:spPr>
        <p:txBody>
          <a:bodyPr lIns="36000" tIns="72000" rIns="36000" bIns="72000" anchor="ctr"/>
          <a:lstStyle/>
          <a:p>
            <a:pPr defTabSz="912813" eaLnBrk="0" hangingPunct="0">
              <a:spcBef>
                <a:spcPct val="20000"/>
              </a:spcBef>
              <a:buSzPct val="100000"/>
              <a:buFont typeface="Wingdings" pitchFamily="2" charset="2"/>
              <a:buNone/>
            </a:pPr>
            <a:r>
              <a:rPr lang="en-GB" sz="1600">
                <a:solidFill>
                  <a:schemeClr val="bg1"/>
                </a:solidFill>
              </a:rPr>
              <a:t>Loaded Cost</a:t>
            </a:r>
          </a:p>
        </p:txBody>
      </p:sp>
      <p:sp>
        <p:nvSpPr>
          <p:cNvPr id="6152" name="Rectangle 8"/>
          <p:cNvSpPr>
            <a:spLocks noChangeArrowheads="1"/>
          </p:cNvSpPr>
          <p:nvPr/>
        </p:nvSpPr>
        <p:spPr bwMode="auto">
          <a:xfrm>
            <a:off x="6365875" y="3819525"/>
            <a:ext cx="865188" cy="936625"/>
          </a:xfrm>
          <a:prstGeom prst="rect">
            <a:avLst/>
          </a:prstGeom>
          <a:solidFill>
            <a:schemeClr val="accent2"/>
          </a:solidFill>
          <a:ln>
            <a:noFill/>
          </a:ln>
        </p:spPr>
        <p:txBody>
          <a:bodyPr lIns="36000" tIns="72000" rIns="36000" bIns="72000" anchor="ctr"/>
          <a:lstStyle/>
          <a:p>
            <a:pPr defTabSz="912813" eaLnBrk="0" hangingPunct="0">
              <a:spcBef>
                <a:spcPct val="20000"/>
              </a:spcBef>
              <a:buSzPct val="100000"/>
              <a:buFont typeface="Wingdings" pitchFamily="2" charset="2"/>
              <a:buNone/>
            </a:pPr>
            <a:r>
              <a:rPr lang="en-GB" sz="1600">
                <a:solidFill>
                  <a:schemeClr val="bg1"/>
                </a:solidFill>
              </a:rPr>
              <a:t>Salary Cut</a:t>
            </a:r>
          </a:p>
        </p:txBody>
      </p:sp>
      <p:sp>
        <p:nvSpPr>
          <p:cNvPr id="6153" name="Rectangle 9"/>
          <p:cNvSpPr>
            <a:spLocks noChangeArrowheads="1"/>
          </p:cNvSpPr>
          <p:nvPr/>
        </p:nvSpPr>
        <p:spPr bwMode="auto">
          <a:xfrm>
            <a:off x="7362825" y="4756150"/>
            <a:ext cx="866775" cy="792163"/>
          </a:xfrm>
          <a:prstGeom prst="rect">
            <a:avLst/>
          </a:prstGeom>
          <a:solidFill>
            <a:schemeClr val="accent3"/>
          </a:solidFill>
          <a:ln>
            <a:noFill/>
          </a:ln>
        </p:spPr>
        <p:txBody>
          <a:bodyPr lIns="36000" tIns="72000" rIns="36000" bIns="72000" anchor="ctr"/>
          <a:lstStyle/>
          <a:p>
            <a:pPr defTabSz="912813" eaLnBrk="0" hangingPunct="0">
              <a:spcBef>
                <a:spcPct val="20000"/>
              </a:spcBef>
              <a:buSzPct val="100000"/>
              <a:buFont typeface="Wingdings" pitchFamily="2" charset="2"/>
              <a:buNone/>
            </a:pPr>
            <a:r>
              <a:rPr lang="en-GB" sz="1600">
                <a:solidFill>
                  <a:schemeClr val="bg1"/>
                </a:solidFill>
              </a:rPr>
              <a:t>ADP</a:t>
            </a:r>
            <a:br>
              <a:rPr lang="en-GB" sz="1600">
                <a:solidFill>
                  <a:schemeClr val="bg1"/>
                </a:solidFill>
              </a:rPr>
            </a:br>
            <a:r>
              <a:rPr lang="en-GB" sz="1600">
                <a:solidFill>
                  <a:schemeClr val="bg1"/>
                </a:solidFill>
              </a:rPr>
              <a:t>Fees</a:t>
            </a:r>
          </a:p>
        </p:txBody>
      </p:sp>
      <p:sp>
        <p:nvSpPr>
          <p:cNvPr id="6154" name="Text Box 15"/>
          <p:cNvSpPr txBox="1">
            <a:spLocks noChangeArrowheads="1"/>
          </p:cNvSpPr>
          <p:nvPr/>
        </p:nvSpPr>
        <p:spPr bwMode="auto">
          <a:xfrm>
            <a:off x="4238625" y="5548313"/>
            <a:ext cx="3124200" cy="42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72000" tIns="72000" rIns="72000" bIns="72000">
            <a:spAutoFit/>
          </a:bodyPr>
          <a:lstStyle>
            <a:lvl1pPr defTabSz="912813" eaLnBrk="0" hangingPunct="0">
              <a:defRPr sz="1400" b="1">
                <a:solidFill>
                  <a:schemeClr val="tx1"/>
                </a:solidFill>
                <a:latin typeface="Arial" charset="0"/>
                <a:cs typeface="Arial" charset="0"/>
              </a:defRPr>
            </a:lvl1pPr>
            <a:lvl2pPr marL="742950" indent="-285750" defTabSz="912813" eaLnBrk="0" hangingPunct="0">
              <a:defRPr sz="1400" b="1">
                <a:solidFill>
                  <a:schemeClr val="tx1"/>
                </a:solidFill>
                <a:latin typeface="Arial" charset="0"/>
                <a:cs typeface="Arial" charset="0"/>
              </a:defRPr>
            </a:lvl2pPr>
            <a:lvl3pPr marL="1143000" indent="-228600" defTabSz="912813" eaLnBrk="0" hangingPunct="0">
              <a:defRPr sz="1400" b="1">
                <a:solidFill>
                  <a:schemeClr val="tx1"/>
                </a:solidFill>
                <a:latin typeface="Arial" charset="0"/>
                <a:cs typeface="Arial" charset="0"/>
              </a:defRPr>
            </a:lvl3pPr>
            <a:lvl4pPr marL="1600200" indent="-228600" defTabSz="912813" eaLnBrk="0" hangingPunct="0">
              <a:defRPr sz="1400" b="1">
                <a:solidFill>
                  <a:schemeClr val="tx1"/>
                </a:solidFill>
                <a:latin typeface="Arial" charset="0"/>
                <a:cs typeface="Arial" charset="0"/>
              </a:defRPr>
            </a:lvl4pPr>
            <a:lvl5pPr marL="2057400" indent="-228600" defTabSz="912813" eaLnBrk="0" hangingPunct="0">
              <a:defRPr sz="1400" b="1">
                <a:solidFill>
                  <a:schemeClr val="tx1"/>
                </a:solidFill>
                <a:latin typeface="Arial" charset="0"/>
                <a:cs typeface="Arial" charset="0"/>
              </a:defRPr>
            </a:lvl5pPr>
            <a:lvl6pPr marL="2514600" indent="-228600" defTabSz="912813" eaLnBrk="0" fontAlgn="base" hangingPunct="0">
              <a:spcBef>
                <a:spcPct val="0"/>
              </a:spcBef>
              <a:spcAft>
                <a:spcPct val="0"/>
              </a:spcAft>
              <a:defRPr sz="1400" b="1">
                <a:solidFill>
                  <a:schemeClr val="tx1"/>
                </a:solidFill>
                <a:latin typeface="Arial" charset="0"/>
                <a:cs typeface="Arial" charset="0"/>
              </a:defRPr>
            </a:lvl6pPr>
            <a:lvl7pPr marL="2971800" indent="-228600" defTabSz="912813" eaLnBrk="0" fontAlgn="base" hangingPunct="0">
              <a:spcBef>
                <a:spcPct val="0"/>
              </a:spcBef>
              <a:spcAft>
                <a:spcPct val="0"/>
              </a:spcAft>
              <a:defRPr sz="1400" b="1">
                <a:solidFill>
                  <a:schemeClr val="tx1"/>
                </a:solidFill>
                <a:latin typeface="Arial" charset="0"/>
                <a:cs typeface="Arial" charset="0"/>
              </a:defRPr>
            </a:lvl7pPr>
            <a:lvl8pPr marL="3429000" indent="-228600" defTabSz="912813" eaLnBrk="0" fontAlgn="base" hangingPunct="0">
              <a:spcBef>
                <a:spcPct val="0"/>
              </a:spcBef>
              <a:spcAft>
                <a:spcPct val="0"/>
              </a:spcAft>
              <a:defRPr sz="1400" b="1">
                <a:solidFill>
                  <a:schemeClr val="tx1"/>
                </a:solidFill>
                <a:latin typeface="Arial" charset="0"/>
                <a:cs typeface="Arial" charset="0"/>
              </a:defRPr>
            </a:lvl8pPr>
            <a:lvl9pPr marL="3886200" indent="-228600" defTabSz="912813" eaLnBrk="0" fontAlgn="base" hangingPunct="0">
              <a:spcBef>
                <a:spcPct val="0"/>
              </a:spcBef>
              <a:spcAft>
                <a:spcPct val="0"/>
              </a:spcAft>
              <a:defRPr sz="1400" b="1">
                <a:solidFill>
                  <a:schemeClr val="tx1"/>
                </a:solidFill>
                <a:latin typeface="Arial" charset="0"/>
                <a:cs typeface="Arial" charset="0"/>
              </a:defRPr>
            </a:lvl9pPr>
          </a:lstStyle>
          <a:p>
            <a:pPr algn="ctr">
              <a:spcBef>
                <a:spcPct val="50000"/>
              </a:spcBef>
              <a:buSzPct val="100000"/>
              <a:buFont typeface="Wingdings" pitchFamily="2" charset="2"/>
              <a:buNone/>
            </a:pPr>
            <a:r>
              <a:rPr lang="en-GB" sz="1800"/>
              <a:t>Illustrative</a:t>
            </a:r>
          </a:p>
        </p:txBody>
      </p:sp>
      <p:sp>
        <p:nvSpPr>
          <p:cNvPr id="6155" name="Rectangle 16"/>
          <p:cNvSpPr>
            <a:spLocks noChangeArrowheads="1"/>
          </p:cNvSpPr>
          <p:nvPr/>
        </p:nvSpPr>
        <p:spPr bwMode="auto">
          <a:xfrm>
            <a:off x="6103938" y="1357313"/>
            <a:ext cx="2057400" cy="40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72000" tIns="72000" rIns="72000" bIns="72000"/>
          <a:lstStyle/>
          <a:p>
            <a:pPr defTabSz="912813" eaLnBrk="0" hangingPunct="0">
              <a:spcBef>
                <a:spcPct val="20000"/>
              </a:spcBef>
              <a:buSzPct val="100000"/>
              <a:buFont typeface="Wingdings" pitchFamily="2" charset="2"/>
              <a:buNone/>
            </a:pPr>
            <a:r>
              <a:rPr lang="en-GB" sz="1600" dirty="0"/>
              <a:t>Accenture </a:t>
            </a:r>
            <a:r>
              <a:rPr lang="en-GB" sz="1600" dirty="0" smtClean="0"/>
              <a:t>Contribution</a:t>
            </a:r>
            <a:endParaRPr lang="en-GB" sz="1600" dirty="0"/>
          </a:p>
        </p:txBody>
      </p:sp>
      <p:sp>
        <p:nvSpPr>
          <p:cNvPr id="6156" name="Rectangle 17"/>
          <p:cNvSpPr>
            <a:spLocks noChangeArrowheads="1"/>
          </p:cNvSpPr>
          <p:nvPr/>
        </p:nvSpPr>
        <p:spPr bwMode="auto">
          <a:xfrm>
            <a:off x="7006273" y="2692400"/>
            <a:ext cx="1776412"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72000" tIns="72000" rIns="72000" bIns="72000"/>
          <a:lstStyle/>
          <a:p>
            <a:pPr defTabSz="912813" eaLnBrk="0" hangingPunct="0">
              <a:spcBef>
                <a:spcPct val="20000"/>
              </a:spcBef>
              <a:buSzPct val="100000"/>
              <a:buFont typeface="Wingdings" pitchFamily="2" charset="2"/>
              <a:buNone/>
            </a:pPr>
            <a:r>
              <a:rPr lang="en-GB" sz="1600" dirty="0"/>
              <a:t>Employee Contribution</a:t>
            </a:r>
          </a:p>
        </p:txBody>
      </p:sp>
      <p:sp>
        <p:nvSpPr>
          <p:cNvPr id="6157" name="Rectangle 18"/>
          <p:cNvSpPr>
            <a:spLocks noChangeArrowheads="1"/>
          </p:cNvSpPr>
          <p:nvPr/>
        </p:nvSpPr>
        <p:spPr bwMode="auto">
          <a:xfrm>
            <a:off x="7566660" y="3781425"/>
            <a:ext cx="1368425"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72000" tIns="72000" rIns="72000" bIns="72000"/>
          <a:lstStyle/>
          <a:p>
            <a:pPr defTabSz="912813" eaLnBrk="0" hangingPunct="0">
              <a:spcBef>
                <a:spcPct val="20000"/>
              </a:spcBef>
              <a:buSzPct val="100000"/>
              <a:buFont typeface="Wingdings" pitchFamily="2" charset="2"/>
              <a:buNone/>
            </a:pPr>
            <a:r>
              <a:rPr lang="en-GB" sz="1600" dirty="0"/>
              <a:t>Client Contribution</a:t>
            </a:r>
          </a:p>
        </p:txBody>
      </p:sp>
      <p:sp>
        <p:nvSpPr>
          <p:cNvPr id="6158" name="Freeform 19"/>
          <p:cNvSpPr>
            <a:spLocks/>
          </p:cNvSpPr>
          <p:nvPr/>
        </p:nvSpPr>
        <p:spPr bwMode="auto">
          <a:xfrm>
            <a:off x="7451090" y="4094163"/>
            <a:ext cx="200025" cy="647700"/>
          </a:xfrm>
          <a:custGeom>
            <a:avLst/>
            <a:gdLst>
              <a:gd name="T0" fmla="*/ 0 w 136"/>
              <a:gd name="T1" fmla="*/ 2147483647 h 408"/>
              <a:gd name="T2" fmla="*/ 0 w 136"/>
              <a:gd name="T3" fmla="*/ 0 h 408"/>
              <a:gd name="T4" fmla="*/ 2147483647 w 136"/>
              <a:gd name="T5" fmla="*/ 0 h 408"/>
              <a:gd name="T6" fmla="*/ 0 60000 65536"/>
              <a:gd name="T7" fmla="*/ 0 60000 65536"/>
              <a:gd name="T8" fmla="*/ 0 60000 65536"/>
              <a:gd name="T9" fmla="*/ 0 w 136"/>
              <a:gd name="T10" fmla="*/ 0 h 408"/>
              <a:gd name="T11" fmla="*/ 136 w 136"/>
              <a:gd name="T12" fmla="*/ 408 h 408"/>
            </a:gdLst>
            <a:ahLst/>
            <a:cxnLst>
              <a:cxn ang="T6">
                <a:pos x="T0" y="T1"/>
              </a:cxn>
              <a:cxn ang="T7">
                <a:pos x="T2" y="T3"/>
              </a:cxn>
              <a:cxn ang="T8">
                <a:pos x="T4" y="T5"/>
              </a:cxn>
            </a:cxnLst>
            <a:rect l="T9" t="T10" r="T11" b="T12"/>
            <a:pathLst>
              <a:path w="136" h="408">
                <a:moveTo>
                  <a:pt x="0" y="408"/>
                </a:moveTo>
                <a:lnTo>
                  <a:pt x="0" y="0"/>
                </a:lnTo>
                <a:lnTo>
                  <a:pt x="136" y="0"/>
                </a:lnTo>
              </a:path>
            </a:pathLst>
          </a:custGeom>
          <a:noFill/>
          <a:ln w="19050">
            <a:solidFill>
              <a:srgbClr val="666666"/>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lIns="72000" tIns="72000" rIns="72000" bIns="72000"/>
          <a:lstStyle/>
          <a:p>
            <a:endParaRPr lang="en-AU"/>
          </a:p>
        </p:txBody>
      </p:sp>
      <p:sp>
        <p:nvSpPr>
          <p:cNvPr id="6159" name="Freeform 20"/>
          <p:cNvSpPr>
            <a:spLocks/>
          </p:cNvSpPr>
          <p:nvPr/>
        </p:nvSpPr>
        <p:spPr bwMode="auto">
          <a:xfrm>
            <a:off x="6831013" y="2870200"/>
            <a:ext cx="200025" cy="935038"/>
          </a:xfrm>
          <a:custGeom>
            <a:avLst/>
            <a:gdLst>
              <a:gd name="T0" fmla="*/ 0 w 136"/>
              <a:gd name="T1" fmla="*/ 2147483647 h 408"/>
              <a:gd name="T2" fmla="*/ 0 w 136"/>
              <a:gd name="T3" fmla="*/ 0 h 408"/>
              <a:gd name="T4" fmla="*/ 2147483647 w 136"/>
              <a:gd name="T5" fmla="*/ 0 h 408"/>
              <a:gd name="T6" fmla="*/ 0 60000 65536"/>
              <a:gd name="T7" fmla="*/ 0 60000 65536"/>
              <a:gd name="T8" fmla="*/ 0 60000 65536"/>
              <a:gd name="T9" fmla="*/ 0 w 136"/>
              <a:gd name="T10" fmla="*/ 0 h 408"/>
              <a:gd name="T11" fmla="*/ 136 w 136"/>
              <a:gd name="T12" fmla="*/ 408 h 408"/>
            </a:gdLst>
            <a:ahLst/>
            <a:cxnLst>
              <a:cxn ang="T6">
                <a:pos x="T0" y="T1"/>
              </a:cxn>
              <a:cxn ang="T7">
                <a:pos x="T2" y="T3"/>
              </a:cxn>
              <a:cxn ang="T8">
                <a:pos x="T4" y="T5"/>
              </a:cxn>
            </a:cxnLst>
            <a:rect l="T9" t="T10" r="T11" b="T12"/>
            <a:pathLst>
              <a:path w="136" h="408">
                <a:moveTo>
                  <a:pt x="0" y="408"/>
                </a:moveTo>
                <a:lnTo>
                  <a:pt x="0" y="0"/>
                </a:lnTo>
                <a:lnTo>
                  <a:pt x="136" y="0"/>
                </a:lnTo>
              </a:path>
            </a:pathLst>
          </a:custGeom>
          <a:noFill/>
          <a:ln w="19050">
            <a:solidFill>
              <a:srgbClr val="666666"/>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lIns="72000" tIns="72000" rIns="72000" bIns="72000"/>
          <a:lstStyle/>
          <a:p>
            <a:endParaRPr lang="en-AU"/>
          </a:p>
        </p:txBody>
      </p:sp>
      <p:sp>
        <p:nvSpPr>
          <p:cNvPr id="6160" name="Freeform 21"/>
          <p:cNvSpPr>
            <a:spLocks/>
          </p:cNvSpPr>
          <p:nvPr/>
        </p:nvSpPr>
        <p:spPr bwMode="auto">
          <a:xfrm>
            <a:off x="5846763" y="1573213"/>
            <a:ext cx="200025" cy="1295400"/>
          </a:xfrm>
          <a:custGeom>
            <a:avLst/>
            <a:gdLst>
              <a:gd name="T0" fmla="*/ 0 w 136"/>
              <a:gd name="T1" fmla="*/ 2147483647 h 408"/>
              <a:gd name="T2" fmla="*/ 0 w 136"/>
              <a:gd name="T3" fmla="*/ 0 h 408"/>
              <a:gd name="T4" fmla="*/ 2147483647 w 136"/>
              <a:gd name="T5" fmla="*/ 0 h 408"/>
              <a:gd name="T6" fmla="*/ 0 60000 65536"/>
              <a:gd name="T7" fmla="*/ 0 60000 65536"/>
              <a:gd name="T8" fmla="*/ 0 60000 65536"/>
              <a:gd name="T9" fmla="*/ 0 w 136"/>
              <a:gd name="T10" fmla="*/ 0 h 408"/>
              <a:gd name="T11" fmla="*/ 136 w 136"/>
              <a:gd name="T12" fmla="*/ 408 h 408"/>
            </a:gdLst>
            <a:ahLst/>
            <a:cxnLst>
              <a:cxn ang="T6">
                <a:pos x="T0" y="T1"/>
              </a:cxn>
              <a:cxn ang="T7">
                <a:pos x="T2" y="T3"/>
              </a:cxn>
              <a:cxn ang="T8">
                <a:pos x="T4" y="T5"/>
              </a:cxn>
            </a:cxnLst>
            <a:rect l="T9" t="T10" r="T11" b="T12"/>
            <a:pathLst>
              <a:path w="136" h="408">
                <a:moveTo>
                  <a:pt x="0" y="408"/>
                </a:moveTo>
                <a:lnTo>
                  <a:pt x="0" y="0"/>
                </a:lnTo>
                <a:lnTo>
                  <a:pt x="136" y="0"/>
                </a:lnTo>
              </a:path>
            </a:pathLst>
          </a:custGeom>
          <a:noFill/>
          <a:ln w="19050">
            <a:solidFill>
              <a:srgbClr val="666666"/>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lIns="72000" tIns="72000" rIns="72000" bIns="72000"/>
          <a:lstStyle/>
          <a:p>
            <a:endParaRPr lang="en-AU"/>
          </a:p>
        </p:txBody>
      </p:sp>
      <p:sp>
        <p:nvSpPr>
          <p:cNvPr id="6161" name="Freeform 22"/>
          <p:cNvSpPr>
            <a:spLocks/>
          </p:cNvSpPr>
          <p:nvPr/>
        </p:nvSpPr>
        <p:spPr bwMode="auto">
          <a:xfrm>
            <a:off x="4837113" y="1573213"/>
            <a:ext cx="998537" cy="371475"/>
          </a:xfrm>
          <a:custGeom>
            <a:avLst/>
            <a:gdLst>
              <a:gd name="T0" fmla="*/ 0 w 136"/>
              <a:gd name="T1" fmla="*/ 2147483647 h 408"/>
              <a:gd name="T2" fmla="*/ 0 w 136"/>
              <a:gd name="T3" fmla="*/ 0 h 408"/>
              <a:gd name="T4" fmla="*/ 2147483647 w 136"/>
              <a:gd name="T5" fmla="*/ 0 h 408"/>
              <a:gd name="T6" fmla="*/ 0 60000 65536"/>
              <a:gd name="T7" fmla="*/ 0 60000 65536"/>
              <a:gd name="T8" fmla="*/ 0 60000 65536"/>
              <a:gd name="T9" fmla="*/ 0 w 136"/>
              <a:gd name="T10" fmla="*/ 0 h 408"/>
              <a:gd name="T11" fmla="*/ 136 w 136"/>
              <a:gd name="T12" fmla="*/ 408 h 408"/>
            </a:gdLst>
            <a:ahLst/>
            <a:cxnLst>
              <a:cxn ang="T6">
                <a:pos x="T0" y="T1"/>
              </a:cxn>
              <a:cxn ang="T7">
                <a:pos x="T2" y="T3"/>
              </a:cxn>
              <a:cxn ang="T8">
                <a:pos x="T4" y="T5"/>
              </a:cxn>
            </a:cxnLst>
            <a:rect l="T9" t="T10" r="T11" b="T12"/>
            <a:pathLst>
              <a:path w="136" h="408">
                <a:moveTo>
                  <a:pt x="0" y="408"/>
                </a:moveTo>
                <a:lnTo>
                  <a:pt x="0" y="0"/>
                </a:lnTo>
                <a:lnTo>
                  <a:pt x="136" y="0"/>
                </a:lnTo>
              </a:path>
            </a:pathLst>
          </a:custGeom>
          <a:noFill/>
          <a:ln w="19050">
            <a:solidFill>
              <a:srgbClr val="666666"/>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lIns="72000" tIns="72000" rIns="72000" bIns="72000"/>
          <a:lstStyle/>
          <a:p>
            <a:endParaRPr lang="en-AU"/>
          </a:p>
        </p:txBody>
      </p:sp>
    </p:spTree>
    <p:extLst>
      <p:ext uri="{BB962C8B-B14F-4D97-AF65-F5344CB8AC3E}">
        <p14:creationId xmlns:p14="http://schemas.microsoft.com/office/powerpoint/2010/main" xmlns="" val="188511408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355976" y="1127125"/>
            <a:ext cx="5340350" cy="393700"/>
          </a:xfrm>
          <a:prstGeom prst="rect">
            <a:avLst/>
          </a:prstGeom>
          <a:solidFill>
            <a:schemeClr val="accent2"/>
          </a:solidFill>
          <a:ln>
            <a:noFill/>
          </a:ln>
        </p:spPr>
        <p:txBody>
          <a:bodyPr wrap="square" lIns="72000" tIns="72000" rIns="72000" bIns="72000">
            <a:spAutoFit/>
          </a:bodyPr>
          <a:lstStyle>
            <a:lvl1pPr defTabSz="912813" eaLnBrk="0" hangingPunct="0">
              <a:defRPr sz="1400" b="1">
                <a:solidFill>
                  <a:schemeClr val="tx1"/>
                </a:solidFill>
                <a:latin typeface="Arial" charset="0"/>
                <a:cs typeface="Arial" charset="0"/>
              </a:defRPr>
            </a:lvl1pPr>
            <a:lvl2pPr marL="742950" indent="-285750" defTabSz="912813" eaLnBrk="0" hangingPunct="0">
              <a:defRPr sz="1400" b="1">
                <a:solidFill>
                  <a:schemeClr val="tx1"/>
                </a:solidFill>
                <a:latin typeface="Arial" charset="0"/>
                <a:cs typeface="Arial" charset="0"/>
              </a:defRPr>
            </a:lvl2pPr>
            <a:lvl3pPr marL="1143000" indent="-228600" defTabSz="912813" eaLnBrk="0" hangingPunct="0">
              <a:defRPr sz="1400" b="1">
                <a:solidFill>
                  <a:schemeClr val="tx1"/>
                </a:solidFill>
                <a:latin typeface="Arial" charset="0"/>
                <a:cs typeface="Arial" charset="0"/>
              </a:defRPr>
            </a:lvl3pPr>
            <a:lvl4pPr marL="1600200" indent="-228600" defTabSz="912813" eaLnBrk="0" hangingPunct="0">
              <a:defRPr sz="1400" b="1">
                <a:solidFill>
                  <a:schemeClr val="tx1"/>
                </a:solidFill>
                <a:latin typeface="Arial" charset="0"/>
                <a:cs typeface="Arial" charset="0"/>
              </a:defRPr>
            </a:lvl4pPr>
            <a:lvl5pPr marL="2057400" indent="-228600" defTabSz="912813" eaLnBrk="0" hangingPunct="0">
              <a:defRPr sz="1400" b="1">
                <a:solidFill>
                  <a:schemeClr val="tx1"/>
                </a:solidFill>
                <a:latin typeface="Arial" charset="0"/>
                <a:cs typeface="Arial" charset="0"/>
              </a:defRPr>
            </a:lvl5pPr>
            <a:lvl6pPr marL="2514600" indent="-228600" defTabSz="912813" eaLnBrk="0" fontAlgn="base" hangingPunct="0">
              <a:spcBef>
                <a:spcPct val="0"/>
              </a:spcBef>
              <a:spcAft>
                <a:spcPct val="0"/>
              </a:spcAft>
              <a:defRPr sz="1400" b="1">
                <a:solidFill>
                  <a:schemeClr val="tx1"/>
                </a:solidFill>
                <a:latin typeface="Arial" charset="0"/>
                <a:cs typeface="Arial" charset="0"/>
              </a:defRPr>
            </a:lvl6pPr>
            <a:lvl7pPr marL="2971800" indent="-228600" defTabSz="912813" eaLnBrk="0" fontAlgn="base" hangingPunct="0">
              <a:spcBef>
                <a:spcPct val="0"/>
              </a:spcBef>
              <a:spcAft>
                <a:spcPct val="0"/>
              </a:spcAft>
              <a:defRPr sz="1400" b="1">
                <a:solidFill>
                  <a:schemeClr val="tx1"/>
                </a:solidFill>
                <a:latin typeface="Arial" charset="0"/>
                <a:cs typeface="Arial" charset="0"/>
              </a:defRPr>
            </a:lvl7pPr>
            <a:lvl8pPr marL="3429000" indent="-228600" defTabSz="912813" eaLnBrk="0" fontAlgn="base" hangingPunct="0">
              <a:spcBef>
                <a:spcPct val="0"/>
              </a:spcBef>
              <a:spcAft>
                <a:spcPct val="0"/>
              </a:spcAft>
              <a:defRPr sz="1400" b="1">
                <a:solidFill>
                  <a:schemeClr val="tx1"/>
                </a:solidFill>
                <a:latin typeface="Arial" charset="0"/>
                <a:cs typeface="Arial" charset="0"/>
              </a:defRPr>
            </a:lvl8pPr>
            <a:lvl9pPr marL="3886200" indent="-228600" defTabSz="912813" eaLnBrk="0" fontAlgn="base" hangingPunct="0">
              <a:spcBef>
                <a:spcPct val="0"/>
              </a:spcBef>
              <a:spcAft>
                <a:spcPct val="0"/>
              </a:spcAft>
              <a:defRPr sz="1400" b="1">
                <a:solidFill>
                  <a:schemeClr val="tx1"/>
                </a:solidFill>
                <a:latin typeface="Arial" charset="0"/>
                <a:cs typeface="Arial" charset="0"/>
              </a:defRPr>
            </a:lvl9pPr>
          </a:lstStyle>
          <a:p>
            <a:pPr eaLnBrk="1" hangingPunct="1">
              <a:spcBef>
                <a:spcPct val="50000"/>
              </a:spcBef>
            </a:pPr>
            <a:r>
              <a:rPr lang="en-GB" sz="1600">
                <a:solidFill>
                  <a:schemeClr val="bg1"/>
                </a:solidFill>
              </a:rPr>
              <a:t>Clients – Donors &amp; Foundations</a:t>
            </a:r>
          </a:p>
        </p:txBody>
      </p:sp>
      <p:sp>
        <p:nvSpPr>
          <p:cNvPr id="7171" name="Text Box 5"/>
          <p:cNvSpPr txBox="1">
            <a:spLocks noChangeArrowheads="1"/>
          </p:cNvSpPr>
          <p:nvPr/>
        </p:nvSpPr>
        <p:spPr bwMode="auto">
          <a:xfrm>
            <a:off x="3455988" y="4140200"/>
            <a:ext cx="5240337" cy="393700"/>
          </a:xfrm>
          <a:prstGeom prst="rect">
            <a:avLst/>
          </a:prstGeom>
          <a:solidFill>
            <a:schemeClr val="accent2"/>
          </a:solidFill>
          <a:ln>
            <a:noFill/>
          </a:ln>
        </p:spPr>
        <p:txBody>
          <a:bodyPr wrap="square" lIns="72000" tIns="72000" rIns="72000" bIns="72000">
            <a:spAutoFit/>
          </a:bodyPr>
          <a:lstStyle>
            <a:lvl1pPr defTabSz="912813" eaLnBrk="0" hangingPunct="0">
              <a:defRPr sz="1400" b="1">
                <a:solidFill>
                  <a:schemeClr val="tx1"/>
                </a:solidFill>
                <a:latin typeface="Arial" charset="0"/>
                <a:cs typeface="Arial" charset="0"/>
              </a:defRPr>
            </a:lvl1pPr>
            <a:lvl2pPr marL="742950" indent="-285750" defTabSz="912813" eaLnBrk="0" hangingPunct="0">
              <a:defRPr sz="1400" b="1">
                <a:solidFill>
                  <a:schemeClr val="tx1"/>
                </a:solidFill>
                <a:latin typeface="Arial" charset="0"/>
                <a:cs typeface="Arial" charset="0"/>
              </a:defRPr>
            </a:lvl2pPr>
            <a:lvl3pPr marL="1143000" indent="-228600" defTabSz="912813" eaLnBrk="0" hangingPunct="0">
              <a:defRPr sz="1400" b="1">
                <a:solidFill>
                  <a:schemeClr val="tx1"/>
                </a:solidFill>
                <a:latin typeface="Arial" charset="0"/>
                <a:cs typeface="Arial" charset="0"/>
              </a:defRPr>
            </a:lvl3pPr>
            <a:lvl4pPr marL="1600200" indent="-228600" defTabSz="912813" eaLnBrk="0" hangingPunct="0">
              <a:defRPr sz="1400" b="1">
                <a:solidFill>
                  <a:schemeClr val="tx1"/>
                </a:solidFill>
                <a:latin typeface="Arial" charset="0"/>
                <a:cs typeface="Arial" charset="0"/>
              </a:defRPr>
            </a:lvl4pPr>
            <a:lvl5pPr marL="2057400" indent="-228600" defTabSz="912813" eaLnBrk="0" hangingPunct="0">
              <a:defRPr sz="1400" b="1">
                <a:solidFill>
                  <a:schemeClr val="tx1"/>
                </a:solidFill>
                <a:latin typeface="Arial" charset="0"/>
                <a:cs typeface="Arial" charset="0"/>
              </a:defRPr>
            </a:lvl5pPr>
            <a:lvl6pPr marL="2514600" indent="-228600" defTabSz="912813" eaLnBrk="0" fontAlgn="base" hangingPunct="0">
              <a:spcBef>
                <a:spcPct val="0"/>
              </a:spcBef>
              <a:spcAft>
                <a:spcPct val="0"/>
              </a:spcAft>
              <a:defRPr sz="1400" b="1">
                <a:solidFill>
                  <a:schemeClr val="tx1"/>
                </a:solidFill>
                <a:latin typeface="Arial" charset="0"/>
                <a:cs typeface="Arial" charset="0"/>
              </a:defRPr>
            </a:lvl6pPr>
            <a:lvl7pPr marL="2971800" indent="-228600" defTabSz="912813" eaLnBrk="0" fontAlgn="base" hangingPunct="0">
              <a:spcBef>
                <a:spcPct val="0"/>
              </a:spcBef>
              <a:spcAft>
                <a:spcPct val="0"/>
              </a:spcAft>
              <a:defRPr sz="1400" b="1">
                <a:solidFill>
                  <a:schemeClr val="tx1"/>
                </a:solidFill>
                <a:latin typeface="Arial" charset="0"/>
                <a:cs typeface="Arial" charset="0"/>
              </a:defRPr>
            </a:lvl7pPr>
            <a:lvl8pPr marL="3429000" indent="-228600" defTabSz="912813" eaLnBrk="0" fontAlgn="base" hangingPunct="0">
              <a:spcBef>
                <a:spcPct val="0"/>
              </a:spcBef>
              <a:spcAft>
                <a:spcPct val="0"/>
              </a:spcAft>
              <a:defRPr sz="1400" b="1">
                <a:solidFill>
                  <a:schemeClr val="tx1"/>
                </a:solidFill>
                <a:latin typeface="Arial" charset="0"/>
                <a:cs typeface="Arial" charset="0"/>
              </a:defRPr>
            </a:lvl8pPr>
            <a:lvl9pPr marL="3886200" indent="-228600" defTabSz="912813" eaLnBrk="0" fontAlgn="base" hangingPunct="0">
              <a:spcBef>
                <a:spcPct val="0"/>
              </a:spcBef>
              <a:spcAft>
                <a:spcPct val="0"/>
              </a:spcAft>
              <a:defRPr sz="1400" b="1">
                <a:solidFill>
                  <a:schemeClr val="tx1"/>
                </a:solidFill>
                <a:latin typeface="Arial" charset="0"/>
                <a:cs typeface="Arial" charset="0"/>
              </a:defRPr>
            </a:lvl9pPr>
          </a:lstStyle>
          <a:p>
            <a:pPr eaLnBrk="1" hangingPunct="1">
              <a:spcBef>
                <a:spcPct val="50000"/>
              </a:spcBef>
            </a:pPr>
            <a:r>
              <a:rPr lang="en-GB" sz="1600">
                <a:solidFill>
                  <a:schemeClr val="bg1"/>
                </a:solidFill>
              </a:rPr>
              <a:t>Clients – NGOs</a:t>
            </a:r>
          </a:p>
        </p:txBody>
      </p:sp>
      <p:sp>
        <p:nvSpPr>
          <p:cNvPr id="9240" name="Text Box 28"/>
          <p:cNvSpPr txBox="1">
            <a:spLocks noChangeArrowheads="1"/>
          </p:cNvSpPr>
          <p:nvPr/>
        </p:nvSpPr>
        <p:spPr bwMode="auto">
          <a:xfrm>
            <a:off x="447675" y="1127125"/>
            <a:ext cx="2838450" cy="5260975"/>
          </a:xfrm>
          <a:prstGeom prst="rect">
            <a:avLst/>
          </a:prstGeom>
          <a:noFill/>
          <a:ln w="19050">
            <a:noFill/>
            <a:miter lim="800000"/>
            <a:headEnd/>
            <a:tailEnd/>
          </a:ln>
        </p:spPr>
        <p:txBody>
          <a:bodyPr lIns="0" tIns="43200" rIns="90000" bIns="43200"/>
          <a:lstStyle/>
          <a:p>
            <a:pPr marL="231775" indent="-231775">
              <a:spcBef>
                <a:spcPts val="900"/>
              </a:spcBef>
              <a:buFont typeface="Wingdings" pitchFamily="2" charset="2"/>
              <a:buNone/>
              <a:defRPr/>
            </a:pPr>
            <a:r>
              <a:rPr lang="en-GB" sz="2000" dirty="0">
                <a:solidFill>
                  <a:schemeClr val="accent4"/>
                </a:solidFill>
              </a:rPr>
              <a:t>Highlights:</a:t>
            </a:r>
          </a:p>
          <a:p>
            <a:pPr marL="180975" indent="-180975">
              <a:spcBef>
                <a:spcPts val="900"/>
              </a:spcBef>
              <a:buFont typeface="Arial" pitchFamily="34" charset="0"/>
              <a:buChar char="•"/>
              <a:defRPr/>
            </a:pPr>
            <a:r>
              <a:rPr lang="en-GB" sz="1200" b="0" dirty="0">
                <a:solidFill>
                  <a:schemeClr val="accent6"/>
                </a:solidFill>
              </a:rPr>
              <a:t>Completed more than </a:t>
            </a:r>
            <a:r>
              <a:rPr lang="en-GB" sz="1200" b="1" dirty="0">
                <a:solidFill>
                  <a:schemeClr val="accent1"/>
                </a:solidFill>
              </a:rPr>
              <a:t>5</a:t>
            </a:r>
            <a:r>
              <a:rPr lang="en-GB" sz="1200" b="1" dirty="0" smtClean="0">
                <a:solidFill>
                  <a:schemeClr val="accent1"/>
                </a:solidFill>
              </a:rPr>
              <a:t>00 </a:t>
            </a:r>
            <a:r>
              <a:rPr lang="en-GB" sz="1200" b="1" dirty="0">
                <a:solidFill>
                  <a:schemeClr val="accent1"/>
                </a:solidFill>
              </a:rPr>
              <a:t>projects </a:t>
            </a:r>
            <a:r>
              <a:rPr lang="en-GB" sz="1200" b="0" dirty="0">
                <a:solidFill>
                  <a:schemeClr val="accent6"/>
                </a:solidFill>
              </a:rPr>
              <a:t>in </a:t>
            </a:r>
            <a:r>
              <a:rPr lang="en-GB" sz="1200" dirty="0">
                <a:solidFill>
                  <a:schemeClr val="accent6"/>
                </a:solidFill>
              </a:rPr>
              <a:t/>
            </a:r>
            <a:br>
              <a:rPr lang="en-GB" sz="1200" dirty="0">
                <a:solidFill>
                  <a:schemeClr val="accent6"/>
                </a:solidFill>
              </a:rPr>
            </a:br>
            <a:r>
              <a:rPr lang="en-GB" sz="1200" b="1" dirty="0">
                <a:solidFill>
                  <a:schemeClr val="accent1"/>
                </a:solidFill>
              </a:rPr>
              <a:t>70+ developing countries </a:t>
            </a:r>
            <a:r>
              <a:rPr lang="en-GB" sz="1200" b="0" dirty="0">
                <a:solidFill>
                  <a:schemeClr val="accent6"/>
                </a:solidFill>
              </a:rPr>
              <a:t>as well as locations across N America, Europe</a:t>
            </a:r>
            <a:r>
              <a:rPr lang="en-AU" sz="1200" b="0" dirty="0">
                <a:solidFill>
                  <a:schemeClr val="accent6"/>
                </a:solidFill>
              </a:rPr>
              <a:t> in headquarters, ‘hybrid’ and field-based assignments</a:t>
            </a:r>
          </a:p>
          <a:p>
            <a:pPr marL="180975" indent="-180975">
              <a:spcBef>
                <a:spcPts val="900"/>
              </a:spcBef>
              <a:buFont typeface="Arial" pitchFamily="34" charset="0"/>
              <a:buChar char="•"/>
              <a:defRPr/>
            </a:pPr>
            <a:r>
              <a:rPr lang="en-AU" sz="1200" b="1" dirty="0" smtClean="0">
                <a:solidFill>
                  <a:schemeClr val="accent1"/>
                </a:solidFill>
              </a:rPr>
              <a:t>120</a:t>
            </a:r>
            <a:r>
              <a:rPr lang="en-AU" sz="1200" b="1" dirty="0" smtClean="0">
                <a:solidFill>
                  <a:schemeClr val="accent1"/>
                </a:solidFill>
              </a:rPr>
              <a:t>+ </a:t>
            </a:r>
            <a:r>
              <a:rPr lang="en-AU" sz="1200" b="1" dirty="0">
                <a:solidFill>
                  <a:schemeClr val="accent1"/>
                </a:solidFill>
              </a:rPr>
              <a:t>client organizations </a:t>
            </a:r>
            <a:r>
              <a:rPr lang="en-AU" sz="1200" b="0" dirty="0">
                <a:solidFill>
                  <a:schemeClr val="accent6"/>
                </a:solidFill>
              </a:rPr>
              <a:t>– donors, foundations, international and local </a:t>
            </a:r>
            <a:r>
              <a:rPr lang="en-AU" sz="1200" b="0" dirty="0" smtClean="0">
                <a:solidFill>
                  <a:schemeClr val="accent6"/>
                </a:solidFill>
              </a:rPr>
              <a:t>NGOs, private sector organizations</a:t>
            </a:r>
            <a:endParaRPr lang="en-AU" sz="1200" b="0" dirty="0">
              <a:solidFill>
                <a:schemeClr val="accent6"/>
              </a:solidFill>
            </a:endParaRPr>
          </a:p>
          <a:p>
            <a:pPr marL="180975" indent="-180975">
              <a:spcBef>
                <a:spcPts val="900"/>
              </a:spcBef>
              <a:buFont typeface="Arial" pitchFamily="34" charset="0"/>
              <a:buChar char="•"/>
              <a:defRPr/>
            </a:pPr>
            <a:r>
              <a:rPr lang="en-AU" sz="1200" b="0" dirty="0">
                <a:solidFill>
                  <a:schemeClr val="accent6"/>
                </a:solidFill>
              </a:rPr>
              <a:t>Projects spanning </a:t>
            </a:r>
            <a:r>
              <a:rPr lang="en-AU" sz="1200" b="1" dirty="0">
                <a:solidFill>
                  <a:schemeClr val="accent1"/>
                </a:solidFill>
              </a:rPr>
              <a:t>multiple program areas</a:t>
            </a:r>
            <a:r>
              <a:rPr lang="en-AU" sz="1200" dirty="0">
                <a:solidFill>
                  <a:schemeClr val="accent6"/>
                </a:solidFill>
              </a:rPr>
              <a:t> </a:t>
            </a:r>
            <a:r>
              <a:rPr lang="en-AU" sz="1200" b="0" dirty="0">
                <a:solidFill>
                  <a:schemeClr val="accent6"/>
                </a:solidFill>
              </a:rPr>
              <a:t>(e.g. health, education, economic development) and operational functions (HR, finance, IT)</a:t>
            </a:r>
          </a:p>
          <a:p>
            <a:pPr marL="180975" indent="-180975">
              <a:spcBef>
                <a:spcPts val="900"/>
              </a:spcBef>
              <a:buFont typeface="Arial" pitchFamily="34" charset="0"/>
              <a:buChar char="•"/>
              <a:defRPr/>
            </a:pPr>
            <a:r>
              <a:rPr lang="en-AU" sz="1200" b="0" dirty="0">
                <a:solidFill>
                  <a:schemeClr val="accent6"/>
                </a:solidFill>
              </a:rPr>
              <a:t>Strategic focus on </a:t>
            </a:r>
            <a:r>
              <a:rPr lang="en-AU" sz="1200" b="1" dirty="0">
                <a:solidFill>
                  <a:schemeClr val="accent1"/>
                </a:solidFill>
              </a:rPr>
              <a:t>cross </a:t>
            </a:r>
            <a:r>
              <a:rPr lang="en-AU" sz="1200" b="1" dirty="0" smtClean="0">
                <a:solidFill>
                  <a:schemeClr val="accent1"/>
                </a:solidFill>
              </a:rPr>
              <a:t>sector </a:t>
            </a:r>
            <a:r>
              <a:rPr lang="en-AU" sz="1200" b="1" dirty="0">
                <a:solidFill>
                  <a:schemeClr val="accent1"/>
                </a:solidFill>
              </a:rPr>
              <a:t>partnerships</a:t>
            </a:r>
            <a:r>
              <a:rPr lang="en-AU" sz="1200" dirty="0">
                <a:solidFill>
                  <a:schemeClr val="accent6"/>
                </a:solidFill>
              </a:rPr>
              <a:t> </a:t>
            </a:r>
            <a:r>
              <a:rPr lang="en-AU" sz="1200" b="0" dirty="0">
                <a:solidFill>
                  <a:schemeClr val="accent6"/>
                </a:solidFill>
              </a:rPr>
              <a:t>to create linkages with Accenture’s corporate clients</a:t>
            </a:r>
          </a:p>
          <a:p>
            <a:pPr marL="180975" indent="-180975">
              <a:spcBef>
                <a:spcPts val="900"/>
              </a:spcBef>
              <a:buFont typeface="Arial" pitchFamily="34" charset="0"/>
              <a:buChar char="•"/>
              <a:defRPr/>
            </a:pPr>
            <a:r>
              <a:rPr lang="en-AU" sz="1200" b="0" dirty="0">
                <a:solidFill>
                  <a:schemeClr val="accent6"/>
                </a:solidFill>
              </a:rPr>
              <a:t>Involved more than </a:t>
            </a:r>
            <a:r>
              <a:rPr lang="en-AU" sz="1200" b="1" dirty="0">
                <a:solidFill>
                  <a:schemeClr val="accent1"/>
                </a:solidFill>
              </a:rPr>
              <a:t>9</a:t>
            </a:r>
            <a:r>
              <a:rPr lang="en-AU" sz="1200" b="1" dirty="0" smtClean="0">
                <a:solidFill>
                  <a:schemeClr val="accent1"/>
                </a:solidFill>
              </a:rPr>
              <a:t>00 </a:t>
            </a:r>
            <a:r>
              <a:rPr lang="en-AU" sz="1200" b="1" dirty="0">
                <a:solidFill>
                  <a:schemeClr val="accent1"/>
                </a:solidFill>
              </a:rPr>
              <a:t>Accenture </a:t>
            </a:r>
            <a:r>
              <a:rPr lang="en-AU" sz="1200" b="0" dirty="0">
                <a:solidFill>
                  <a:schemeClr val="accent6"/>
                </a:solidFill>
              </a:rPr>
              <a:t>employees on 3-12 month projects from </a:t>
            </a:r>
            <a:r>
              <a:rPr lang="en-AU" sz="1200" b="1" dirty="0">
                <a:solidFill>
                  <a:schemeClr val="accent1"/>
                </a:solidFill>
              </a:rPr>
              <a:t>26 Accenture geographies</a:t>
            </a:r>
          </a:p>
          <a:p>
            <a:pPr marL="180975" indent="-180975">
              <a:spcBef>
                <a:spcPts val="900"/>
              </a:spcBef>
              <a:buFont typeface="Arial" pitchFamily="34" charset="0"/>
              <a:buChar char="•"/>
              <a:defRPr/>
            </a:pPr>
            <a:r>
              <a:rPr lang="en-US" sz="1200" b="0" dirty="0">
                <a:solidFill>
                  <a:schemeClr val="accent6"/>
                </a:solidFill>
              </a:rPr>
              <a:t>Delivered </a:t>
            </a:r>
            <a:r>
              <a:rPr lang="en-US" sz="1200" dirty="0">
                <a:solidFill>
                  <a:schemeClr val="accent6"/>
                </a:solidFill>
              </a:rPr>
              <a:t>over </a:t>
            </a:r>
            <a:r>
              <a:rPr lang="en-US" sz="1200" b="1" dirty="0">
                <a:solidFill>
                  <a:schemeClr val="accent1"/>
                </a:solidFill>
              </a:rPr>
              <a:t>65,000</a:t>
            </a:r>
            <a:r>
              <a:rPr lang="en-US" sz="1200" dirty="0">
                <a:solidFill>
                  <a:schemeClr val="accent6"/>
                </a:solidFill>
              </a:rPr>
              <a:t> workdays </a:t>
            </a:r>
            <a:r>
              <a:rPr lang="en-US" sz="1200" b="0" dirty="0">
                <a:solidFill>
                  <a:schemeClr val="accent6"/>
                </a:solidFill>
              </a:rPr>
              <a:t>to development sector clients</a:t>
            </a:r>
          </a:p>
          <a:p>
            <a:pPr marL="180975" indent="-180975">
              <a:spcBef>
                <a:spcPts val="900"/>
              </a:spcBef>
              <a:buFont typeface="Arial" pitchFamily="34" charset="0"/>
              <a:buChar char="•"/>
              <a:defRPr/>
            </a:pPr>
            <a:r>
              <a:rPr lang="en-AU" sz="1200" b="0" dirty="0">
                <a:solidFill>
                  <a:schemeClr val="accent6"/>
                </a:solidFill>
              </a:rPr>
              <a:t>Developing long-term </a:t>
            </a:r>
            <a:r>
              <a:rPr lang="en-AU" sz="1200" b="1" dirty="0">
                <a:solidFill>
                  <a:schemeClr val="accent1"/>
                </a:solidFill>
              </a:rPr>
              <a:t>‘strategic partnerships’</a:t>
            </a:r>
            <a:r>
              <a:rPr lang="en-AU" sz="1200" b="0" dirty="0">
                <a:solidFill>
                  <a:schemeClr val="accent6"/>
                </a:solidFill>
              </a:rPr>
              <a:t> with key NGO clients</a:t>
            </a:r>
          </a:p>
          <a:p>
            <a:pPr marL="180975" indent="-180975">
              <a:spcBef>
                <a:spcPts val="900"/>
              </a:spcBef>
              <a:buFont typeface="Arial" pitchFamily="34" charset="0"/>
              <a:buChar char="•"/>
              <a:defRPr/>
            </a:pPr>
            <a:endParaRPr lang="en-US" sz="1050" b="0" dirty="0">
              <a:solidFill>
                <a:srgbClr val="7030A0"/>
              </a:solidFill>
            </a:endParaRPr>
          </a:p>
          <a:p>
            <a:pPr marL="180975" indent="-180975">
              <a:spcBef>
                <a:spcPts val="900"/>
              </a:spcBef>
              <a:defRPr/>
            </a:pPr>
            <a:endParaRPr lang="en-US" b="0" dirty="0">
              <a:solidFill>
                <a:srgbClr val="7030A0"/>
              </a:solidFill>
            </a:endParaRPr>
          </a:p>
          <a:p>
            <a:pPr marL="180975" indent="-180975">
              <a:spcBef>
                <a:spcPts val="900"/>
              </a:spcBef>
              <a:buFont typeface="Arial" pitchFamily="34" charset="0"/>
              <a:buChar char="•"/>
              <a:defRPr/>
            </a:pPr>
            <a:endParaRPr lang="en-AU" b="0" dirty="0">
              <a:solidFill>
                <a:srgbClr val="7030A0"/>
              </a:solidFill>
            </a:endParaRPr>
          </a:p>
        </p:txBody>
      </p:sp>
      <p:sp>
        <p:nvSpPr>
          <p:cNvPr id="7182" name="Rectangle 26"/>
          <p:cNvSpPr>
            <a:spLocks noGrp="1" noChangeArrowheads="1"/>
          </p:cNvSpPr>
          <p:nvPr>
            <p:ph type="title"/>
          </p:nvPr>
        </p:nvSpPr>
        <p:spPr/>
        <p:txBody>
          <a:bodyPr/>
          <a:lstStyle/>
          <a:p>
            <a:pPr defTabSz="912813"/>
            <a:r>
              <a:rPr lang="en-GB" dirty="0" smtClean="0">
                <a:latin typeface="Arial" charset="0"/>
                <a:cs typeface="Arial" charset="0"/>
              </a:rPr>
              <a:t>Accenture Development Partnerships</a:t>
            </a:r>
            <a:br>
              <a:rPr lang="en-GB" dirty="0" smtClean="0">
                <a:latin typeface="Arial" charset="0"/>
                <a:cs typeface="Arial" charset="0"/>
              </a:rPr>
            </a:br>
            <a:r>
              <a:rPr lang="en-US" sz="2200" dirty="0">
                <a:solidFill>
                  <a:schemeClr val="accent1"/>
                </a:solidFill>
                <a:latin typeface="Arial" charset="0"/>
                <a:cs typeface="Arial" charset="0"/>
              </a:rPr>
              <a:t>Client Reach and Impact</a:t>
            </a:r>
          </a:p>
        </p:txBody>
      </p:sp>
      <p:sp>
        <p:nvSpPr>
          <p:cNvPr id="31" name="Slide Number Placeholder 30"/>
          <p:cNvSpPr>
            <a:spLocks noGrp="1"/>
          </p:cNvSpPr>
          <p:nvPr>
            <p:ph type="sldNum" sz="quarter" idx="4"/>
          </p:nvPr>
        </p:nvSpPr>
        <p:spPr/>
        <p:txBody>
          <a:bodyPr rtlCol="0"/>
          <a:lstStyle/>
          <a:p>
            <a:pPr>
              <a:defRPr/>
            </a:pPr>
            <a:fld id="{E5F97A25-4FEA-4A41-9E28-8CA43782CA07}" type="slidenum">
              <a:rPr lang="en-AU">
                <a:cs typeface="+mn-cs"/>
              </a:rPr>
              <a:pPr>
                <a:defRPr/>
              </a:pPr>
              <a:t>5</a:t>
            </a:fld>
            <a:endParaRPr lang="en-AU">
              <a:cs typeface="+mn-cs"/>
            </a:endParaRPr>
          </a:p>
        </p:txBody>
      </p:sp>
      <p:grpSp>
        <p:nvGrpSpPr>
          <p:cNvPr id="5" name="Group 4"/>
          <p:cNvGrpSpPr/>
          <p:nvPr/>
        </p:nvGrpSpPr>
        <p:grpSpPr>
          <a:xfrm>
            <a:off x="3430588" y="1574800"/>
            <a:ext cx="5265737" cy="2267067"/>
            <a:chOff x="3430588" y="1574800"/>
            <a:chExt cx="5553075" cy="2390775"/>
          </a:xfrm>
        </p:grpSpPr>
        <p:pic>
          <p:nvPicPr>
            <p:cNvPr id="7172" name="Picture 10" descr="app_header">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l="76581" b="10452"/>
            <a:stretch>
              <a:fillRect/>
            </a:stretch>
          </p:blipFill>
          <p:spPr bwMode="auto">
            <a:xfrm>
              <a:off x="5867400" y="2398712"/>
              <a:ext cx="129540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11" descr="IFC-logo-B-box"/>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0588" y="2154237"/>
              <a:ext cx="1112837"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7" name="Picture 22" descr="GSMA-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240713" y="1631950"/>
              <a:ext cx="701675" cy="693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Picture 25" descr="DFID homepage">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167563" y="3475037"/>
              <a:ext cx="181610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4" name="Picture 2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90913" y="3405187"/>
              <a:ext cx="1500187"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185"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133975" y="3440112"/>
              <a:ext cx="1862138" cy="48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6" name="Picture 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4872038" y="2241550"/>
              <a:ext cx="817562"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7" name="Picture 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4738688" y="2760662"/>
              <a:ext cx="3162300"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8" name="Picture 8" descr="United Nations Development Programme"/>
            <p:cNvPicPr>
              <a:picLocks noChangeAspect="1" noChangeArrowheads="1"/>
            </p:cNvPicPr>
            <p:nvPr/>
          </p:nvPicPr>
          <p:blipFill>
            <a:blip r:embed="rId13" cstate="print">
              <a:lum contrast="12000"/>
              <a:extLst>
                <a:ext uri="{28A0092B-C50C-407E-A947-70E740481C1C}">
                  <a14:useLocalDpi xmlns:a14="http://schemas.microsoft.com/office/drawing/2010/main" xmlns="" val="0"/>
                </a:ext>
              </a:extLst>
            </a:blip>
            <a:srcRect l="21666" t="862" r="21666" b="3305"/>
            <a:stretch>
              <a:fillRect/>
            </a:stretch>
          </p:blipFill>
          <p:spPr bwMode="auto">
            <a:xfrm>
              <a:off x="7318375" y="1574800"/>
              <a:ext cx="79375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9" name="Picture 9" descr="Home">
              <a:hlinkClick r:id="rId14" tooltip="Home"/>
            </p:cNvPr>
            <p:cNvPicPr>
              <a:picLocks noChangeAspect="1" noChangeArrowheads="1"/>
            </p:cNvPicPr>
            <p:nvPr/>
          </p:nvPicPr>
          <p:blipFill>
            <a:blip r:embed="rId15" cstate="print">
              <a:extLst>
                <a:ext uri="{28A0092B-C50C-407E-A947-70E740481C1C}">
                  <a14:useLocalDpi xmlns:a14="http://schemas.microsoft.com/office/drawing/2010/main" xmlns="" val="0"/>
                </a:ext>
              </a:extLst>
            </a:blip>
            <a:srcRect l="9146" t="13889" r="17683" b="16666"/>
            <a:stretch>
              <a:fillRect/>
            </a:stretch>
          </p:blipFill>
          <p:spPr bwMode="auto">
            <a:xfrm>
              <a:off x="5700713" y="1606550"/>
              <a:ext cx="1428750" cy="512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0" name="Picture 11" descr="The Global Fund to Fight AIDS, Tuberculosis and Malaria">
              <a:hlinkClick r:id="rId16"/>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r="6451"/>
            <a:stretch>
              <a:fillRect/>
            </a:stretch>
          </p:blipFill>
          <p:spPr bwMode="auto">
            <a:xfrm>
              <a:off x="3443288" y="1630362"/>
              <a:ext cx="2071687"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1" name="Picture 37"/>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8286750" y="2524125"/>
              <a:ext cx="636588"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grpSp>
      <p:grpSp>
        <p:nvGrpSpPr>
          <p:cNvPr id="4" name="Group 3"/>
          <p:cNvGrpSpPr/>
          <p:nvPr/>
        </p:nvGrpSpPr>
        <p:grpSpPr>
          <a:xfrm>
            <a:off x="3527426" y="4576762"/>
            <a:ext cx="5168900" cy="1687681"/>
            <a:chOff x="3527425" y="4576762"/>
            <a:chExt cx="5426075" cy="1771650"/>
          </a:xfrm>
        </p:grpSpPr>
        <p:pic>
          <p:nvPicPr>
            <p:cNvPr id="7174" name="Picture 13" descr="care"/>
            <p:cNvPicPr>
              <a:picLocks noChangeAspect="1" noChangeArrowheads="1"/>
            </p:cNvPicPr>
            <p:nvPr/>
          </p:nvPicPr>
          <p:blipFill>
            <a:blip r:embed="rId19" cstate="print">
              <a:lum contrast="18000"/>
              <a:extLst>
                <a:ext uri="{28A0092B-C50C-407E-A947-70E740481C1C}">
                  <a14:useLocalDpi xmlns:a14="http://schemas.microsoft.com/office/drawing/2010/main" xmlns="" val="0"/>
                </a:ext>
              </a:extLst>
            </a:blip>
            <a:srcRect/>
            <a:stretch>
              <a:fillRect/>
            </a:stretch>
          </p:blipFill>
          <p:spPr bwMode="auto">
            <a:xfrm>
              <a:off x="8143875" y="4581525"/>
              <a:ext cx="809625" cy="10096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7175" name="Picture 18" descr="splash"/>
            <p:cNvPicPr>
              <a:picLocks noChangeAspect="1" noChangeArrowheads="1"/>
            </p:cNvPicPr>
            <p:nvPr/>
          </p:nvPicPr>
          <p:blipFill>
            <a:blip r:embed="rId20" cstate="print">
              <a:extLst>
                <a:ext uri="{28A0092B-C50C-407E-A947-70E740481C1C}">
                  <a14:useLocalDpi xmlns:a14="http://schemas.microsoft.com/office/drawing/2010/main" xmlns="" val="0"/>
                </a:ext>
              </a:extLst>
            </a:blip>
            <a:srcRect r="62611" b="78334"/>
            <a:stretch>
              <a:fillRect/>
            </a:stretch>
          </p:blipFill>
          <p:spPr bwMode="auto">
            <a:xfrm>
              <a:off x="4572000" y="4719637"/>
              <a:ext cx="1403350"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19" descr="home_main_mast"/>
            <p:cNvPicPr>
              <a:picLocks noChangeAspect="1" noChangeArrowheads="1"/>
            </p:cNvPicPr>
            <p:nvPr/>
          </p:nvPicPr>
          <p:blipFill>
            <a:blip r:embed="rId21" cstate="print">
              <a:extLst>
                <a:ext uri="{28A0092B-C50C-407E-A947-70E740481C1C}">
                  <a14:useLocalDpi xmlns:a14="http://schemas.microsoft.com/office/drawing/2010/main" xmlns="" val="0"/>
                </a:ext>
              </a:extLst>
            </a:blip>
            <a:srcRect b="-476"/>
            <a:stretch>
              <a:fillRect/>
            </a:stretch>
          </p:blipFill>
          <p:spPr bwMode="auto">
            <a:xfrm>
              <a:off x="6354763" y="5516562"/>
              <a:ext cx="1093787" cy="75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23" descr="stc-logo"/>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6038850" y="5205412"/>
              <a:ext cx="1619250" cy="357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1030" descr="WV_logo_web"/>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6376988" y="4705350"/>
              <a:ext cx="145415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3" name="Picture 27"/>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581400" y="4576762"/>
              <a:ext cx="620713"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7192" name="Picture 14"/>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4924425" y="5357812"/>
              <a:ext cx="754063"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3" name="Picture 16"/>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3527425" y="5484812"/>
              <a:ext cx="752475"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5" name="Picture 2"/>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4471988" y="6005512"/>
              <a:ext cx="191452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96" name="Picture 3"/>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7624763" y="5695950"/>
              <a:ext cx="1228725"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135303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587"/>
          <p:cNvGrpSpPr>
            <a:grpSpLocks/>
          </p:cNvGrpSpPr>
          <p:nvPr/>
        </p:nvGrpSpPr>
        <p:grpSpPr bwMode="auto">
          <a:xfrm>
            <a:off x="1379538" y="3171225"/>
            <a:ext cx="6332537" cy="3538538"/>
            <a:chOff x="722019" y="1971103"/>
            <a:chExt cx="7327900" cy="4605354"/>
          </a:xfrm>
        </p:grpSpPr>
        <p:sp>
          <p:nvSpPr>
            <p:cNvPr id="8208" name="Freeform 4"/>
            <p:cNvSpPr>
              <a:spLocks/>
            </p:cNvSpPr>
            <p:nvPr/>
          </p:nvSpPr>
          <p:spPr bwMode="auto">
            <a:xfrm>
              <a:off x="5584064" y="2566083"/>
              <a:ext cx="124751" cy="301874"/>
            </a:xfrm>
            <a:custGeom>
              <a:avLst/>
              <a:gdLst>
                <a:gd name="T0" fmla="*/ 2147483647 w 91"/>
                <a:gd name="T1" fmla="*/ 2147483647 h 186"/>
                <a:gd name="T2" fmla="*/ 2147483647 w 91"/>
                <a:gd name="T3" fmla="*/ 2147483647 h 186"/>
                <a:gd name="T4" fmla="*/ 2147483647 w 91"/>
                <a:gd name="T5" fmla="*/ 0 h 186"/>
                <a:gd name="T6" fmla="*/ 2147483647 w 91"/>
                <a:gd name="T7" fmla="*/ 2147483647 h 186"/>
                <a:gd name="T8" fmla="*/ 2147483647 w 91"/>
                <a:gd name="T9" fmla="*/ 2147483647 h 186"/>
                <a:gd name="T10" fmla="*/ 2147483647 w 91"/>
                <a:gd name="T11" fmla="*/ 2147483647 h 186"/>
                <a:gd name="T12" fmla="*/ 2147483647 w 91"/>
                <a:gd name="T13" fmla="*/ 2147483647 h 186"/>
                <a:gd name="T14" fmla="*/ 2147483647 w 91"/>
                <a:gd name="T15" fmla="*/ 2147483647 h 186"/>
                <a:gd name="T16" fmla="*/ 0 w 91"/>
                <a:gd name="T17" fmla="*/ 2147483647 h 186"/>
                <a:gd name="T18" fmla="*/ 2147483647 w 91"/>
                <a:gd name="T19" fmla="*/ 2147483647 h 186"/>
                <a:gd name="T20" fmla="*/ 0 w 91"/>
                <a:gd name="T21" fmla="*/ 2147483647 h 186"/>
                <a:gd name="T22" fmla="*/ 2147483647 w 91"/>
                <a:gd name="T23" fmla="*/ 2147483647 h 186"/>
                <a:gd name="T24" fmla="*/ 2147483647 w 91"/>
                <a:gd name="T25" fmla="*/ 2147483647 h 186"/>
                <a:gd name="T26" fmla="*/ 2147483647 w 91"/>
                <a:gd name="T27" fmla="*/ 2147483647 h 186"/>
                <a:gd name="T28" fmla="*/ 2147483647 w 91"/>
                <a:gd name="T29" fmla="*/ 2147483647 h 186"/>
                <a:gd name="T30" fmla="*/ 2147483647 w 91"/>
                <a:gd name="T31" fmla="*/ 2147483647 h 186"/>
                <a:gd name="T32" fmla="*/ 2147483647 w 91"/>
                <a:gd name="T33" fmla="*/ 2147483647 h 186"/>
                <a:gd name="T34" fmla="*/ 2147483647 w 91"/>
                <a:gd name="T35" fmla="*/ 2147483647 h 186"/>
                <a:gd name="T36" fmla="*/ 2147483647 w 91"/>
                <a:gd name="T37" fmla="*/ 2147483647 h 186"/>
                <a:gd name="T38" fmla="*/ 2147483647 w 91"/>
                <a:gd name="T39" fmla="*/ 2147483647 h 186"/>
                <a:gd name="T40" fmla="*/ 2147483647 w 91"/>
                <a:gd name="T41" fmla="*/ 2147483647 h 186"/>
                <a:gd name="T42" fmla="*/ 2147483647 w 91"/>
                <a:gd name="T43" fmla="*/ 2147483647 h 186"/>
                <a:gd name="T44" fmla="*/ 2147483647 w 91"/>
                <a:gd name="T45" fmla="*/ 2147483647 h 186"/>
                <a:gd name="T46" fmla="*/ 2147483647 w 91"/>
                <a:gd name="T47" fmla="*/ 2147483647 h 186"/>
                <a:gd name="T48" fmla="*/ 2147483647 w 91"/>
                <a:gd name="T49" fmla="*/ 2147483647 h 186"/>
                <a:gd name="T50" fmla="*/ 2147483647 w 91"/>
                <a:gd name="T51" fmla="*/ 2147483647 h 186"/>
                <a:gd name="T52" fmla="*/ 2147483647 w 91"/>
                <a:gd name="T53" fmla="*/ 2147483647 h 186"/>
                <a:gd name="T54" fmla="*/ 2147483647 w 91"/>
                <a:gd name="T55" fmla="*/ 2147483647 h 186"/>
                <a:gd name="T56" fmla="*/ 2147483647 w 91"/>
                <a:gd name="T57" fmla="*/ 2147483647 h 186"/>
                <a:gd name="T58" fmla="*/ 2147483647 w 91"/>
                <a:gd name="T59" fmla="*/ 2147483647 h 186"/>
                <a:gd name="T60" fmla="*/ 2147483647 w 91"/>
                <a:gd name="T61" fmla="*/ 2147483647 h 186"/>
                <a:gd name="T62" fmla="*/ 2147483647 w 91"/>
                <a:gd name="T63" fmla="*/ 2147483647 h 186"/>
                <a:gd name="T64" fmla="*/ 2147483647 w 91"/>
                <a:gd name="T65" fmla="*/ 2147483647 h 186"/>
                <a:gd name="T66" fmla="*/ 2147483647 w 91"/>
                <a:gd name="T67" fmla="*/ 2147483647 h 186"/>
                <a:gd name="T68" fmla="*/ 2147483647 w 91"/>
                <a:gd name="T69" fmla="*/ 2147483647 h 186"/>
                <a:gd name="T70" fmla="*/ 2147483647 w 91"/>
                <a:gd name="T71" fmla="*/ 2147483647 h 186"/>
                <a:gd name="T72" fmla="*/ 2147483647 w 91"/>
                <a:gd name="T73" fmla="*/ 2147483647 h 186"/>
                <a:gd name="T74" fmla="*/ 2147483647 w 91"/>
                <a:gd name="T75" fmla="*/ 2147483647 h 1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
                <a:gd name="T115" fmla="*/ 0 h 186"/>
                <a:gd name="T116" fmla="*/ 91 w 91"/>
                <a:gd name="T117" fmla="*/ 186 h 1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 h="186">
                  <a:moveTo>
                    <a:pt x="78" y="9"/>
                  </a:moveTo>
                  <a:lnTo>
                    <a:pt x="77" y="1"/>
                  </a:lnTo>
                  <a:lnTo>
                    <a:pt x="74" y="0"/>
                  </a:lnTo>
                  <a:lnTo>
                    <a:pt x="65" y="7"/>
                  </a:lnTo>
                  <a:lnTo>
                    <a:pt x="55" y="20"/>
                  </a:lnTo>
                  <a:lnTo>
                    <a:pt x="45" y="27"/>
                  </a:lnTo>
                  <a:lnTo>
                    <a:pt x="35" y="33"/>
                  </a:lnTo>
                  <a:lnTo>
                    <a:pt x="8" y="89"/>
                  </a:lnTo>
                  <a:lnTo>
                    <a:pt x="0" y="115"/>
                  </a:lnTo>
                  <a:lnTo>
                    <a:pt x="1" y="125"/>
                  </a:lnTo>
                  <a:lnTo>
                    <a:pt x="0" y="147"/>
                  </a:lnTo>
                  <a:lnTo>
                    <a:pt x="2" y="148"/>
                  </a:lnTo>
                  <a:lnTo>
                    <a:pt x="4" y="151"/>
                  </a:lnTo>
                  <a:lnTo>
                    <a:pt x="3" y="157"/>
                  </a:lnTo>
                  <a:lnTo>
                    <a:pt x="2" y="172"/>
                  </a:lnTo>
                  <a:lnTo>
                    <a:pt x="5" y="175"/>
                  </a:lnTo>
                  <a:lnTo>
                    <a:pt x="14" y="178"/>
                  </a:lnTo>
                  <a:lnTo>
                    <a:pt x="22" y="179"/>
                  </a:lnTo>
                  <a:lnTo>
                    <a:pt x="26" y="181"/>
                  </a:lnTo>
                  <a:lnTo>
                    <a:pt x="28" y="185"/>
                  </a:lnTo>
                  <a:lnTo>
                    <a:pt x="42" y="185"/>
                  </a:lnTo>
                  <a:lnTo>
                    <a:pt x="47" y="185"/>
                  </a:lnTo>
                  <a:lnTo>
                    <a:pt x="51" y="181"/>
                  </a:lnTo>
                  <a:lnTo>
                    <a:pt x="52" y="177"/>
                  </a:lnTo>
                  <a:lnTo>
                    <a:pt x="49" y="172"/>
                  </a:lnTo>
                  <a:lnTo>
                    <a:pt x="45" y="170"/>
                  </a:lnTo>
                  <a:lnTo>
                    <a:pt x="41" y="169"/>
                  </a:lnTo>
                  <a:lnTo>
                    <a:pt x="31" y="157"/>
                  </a:lnTo>
                  <a:lnTo>
                    <a:pt x="26" y="135"/>
                  </a:lnTo>
                  <a:lnTo>
                    <a:pt x="26" y="116"/>
                  </a:lnTo>
                  <a:lnTo>
                    <a:pt x="35" y="99"/>
                  </a:lnTo>
                  <a:lnTo>
                    <a:pt x="34" y="92"/>
                  </a:lnTo>
                  <a:lnTo>
                    <a:pt x="36" y="83"/>
                  </a:lnTo>
                  <a:lnTo>
                    <a:pt x="41" y="76"/>
                  </a:lnTo>
                  <a:lnTo>
                    <a:pt x="57" y="51"/>
                  </a:lnTo>
                  <a:lnTo>
                    <a:pt x="70" y="36"/>
                  </a:lnTo>
                  <a:lnTo>
                    <a:pt x="90" y="21"/>
                  </a:lnTo>
                  <a:lnTo>
                    <a:pt x="78" y="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09" name="Freeform 5"/>
            <p:cNvSpPr>
              <a:spLocks/>
            </p:cNvSpPr>
            <p:nvPr/>
          </p:nvSpPr>
          <p:spPr bwMode="auto">
            <a:xfrm>
              <a:off x="5316740" y="2315106"/>
              <a:ext cx="163634" cy="114080"/>
            </a:xfrm>
            <a:custGeom>
              <a:avLst/>
              <a:gdLst>
                <a:gd name="T0" fmla="*/ 2147483647 w 119"/>
                <a:gd name="T1" fmla="*/ 2147483647 h 70"/>
                <a:gd name="T2" fmla="*/ 2147483647 w 119"/>
                <a:gd name="T3" fmla="*/ 2147483647 h 70"/>
                <a:gd name="T4" fmla="*/ 2147483647 w 119"/>
                <a:gd name="T5" fmla="*/ 2147483647 h 70"/>
                <a:gd name="T6" fmla="*/ 2147483647 w 119"/>
                <a:gd name="T7" fmla="*/ 2147483647 h 70"/>
                <a:gd name="T8" fmla="*/ 2147483647 w 119"/>
                <a:gd name="T9" fmla="*/ 2147483647 h 70"/>
                <a:gd name="T10" fmla="*/ 0 w 119"/>
                <a:gd name="T11" fmla="*/ 2147483647 h 70"/>
                <a:gd name="T12" fmla="*/ 0 w 119"/>
                <a:gd name="T13" fmla="*/ 2147483647 h 70"/>
                <a:gd name="T14" fmla="*/ 2147483647 w 119"/>
                <a:gd name="T15" fmla="*/ 2147483647 h 70"/>
                <a:gd name="T16" fmla="*/ 2147483647 w 119"/>
                <a:gd name="T17" fmla="*/ 2147483647 h 70"/>
                <a:gd name="T18" fmla="*/ 2147483647 w 119"/>
                <a:gd name="T19" fmla="*/ 2147483647 h 70"/>
                <a:gd name="T20" fmla="*/ 2147483647 w 119"/>
                <a:gd name="T21" fmla="*/ 2147483647 h 70"/>
                <a:gd name="T22" fmla="*/ 2147483647 w 119"/>
                <a:gd name="T23" fmla="*/ 2147483647 h 70"/>
                <a:gd name="T24" fmla="*/ 2147483647 w 119"/>
                <a:gd name="T25" fmla="*/ 2147483647 h 70"/>
                <a:gd name="T26" fmla="*/ 2147483647 w 119"/>
                <a:gd name="T27" fmla="*/ 2147483647 h 70"/>
                <a:gd name="T28" fmla="*/ 2147483647 w 119"/>
                <a:gd name="T29" fmla="*/ 2147483647 h 70"/>
                <a:gd name="T30" fmla="*/ 2147483647 w 119"/>
                <a:gd name="T31" fmla="*/ 2147483647 h 70"/>
                <a:gd name="T32" fmla="*/ 2147483647 w 119"/>
                <a:gd name="T33" fmla="*/ 2147483647 h 70"/>
                <a:gd name="T34" fmla="*/ 2147483647 w 119"/>
                <a:gd name="T35" fmla="*/ 2147483647 h 70"/>
                <a:gd name="T36" fmla="*/ 2147483647 w 119"/>
                <a:gd name="T37" fmla="*/ 2147483647 h 70"/>
                <a:gd name="T38" fmla="*/ 2147483647 w 119"/>
                <a:gd name="T39" fmla="*/ 2147483647 h 70"/>
                <a:gd name="T40" fmla="*/ 2147483647 w 119"/>
                <a:gd name="T41" fmla="*/ 2147483647 h 70"/>
                <a:gd name="T42" fmla="*/ 2147483647 w 119"/>
                <a:gd name="T43" fmla="*/ 2147483647 h 70"/>
                <a:gd name="T44" fmla="*/ 2147483647 w 119"/>
                <a:gd name="T45" fmla="*/ 2147483647 h 70"/>
                <a:gd name="T46" fmla="*/ 2147483647 w 119"/>
                <a:gd name="T47" fmla="*/ 2147483647 h 70"/>
                <a:gd name="T48" fmla="*/ 2147483647 w 119"/>
                <a:gd name="T49" fmla="*/ 2147483647 h 70"/>
                <a:gd name="T50" fmla="*/ 2147483647 w 119"/>
                <a:gd name="T51" fmla="*/ 0 h 70"/>
                <a:gd name="T52" fmla="*/ 2147483647 w 119"/>
                <a:gd name="T53" fmla="*/ 2147483647 h 70"/>
                <a:gd name="T54" fmla="*/ 2147483647 w 119"/>
                <a:gd name="T55" fmla="*/ 2147483647 h 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70"/>
                <a:gd name="T86" fmla="*/ 119 w 119"/>
                <a:gd name="T87" fmla="*/ 70 h 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70">
                  <a:moveTo>
                    <a:pt x="27" y="9"/>
                  </a:moveTo>
                  <a:lnTo>
                    <a:pt x="25" y="14"/>
                  </a:lnTo>
                  <a:lnTo>
                    <a:pt x="22" y="18"/>
                  </a:lnTo>
                  <a:lnTo>
                    <a:pt x="14" y="21"/>
                  </a:lnTo>
                  <a:lnTo>
                    <a:pt x="5" y="23"/>
                  </a:lnTo>
                  <a:lnTo>
                    <a:pt x="0" y="27"/>
                  </a:lnTo>
                  <a:lnTo>
                    <a:pt x="0" y="32"/>
                  </a:lnTo>
                  <a:lnTo>
                    <a:pt x="6" y="36"/>
                  </a:lnTo>
                  <a:lnTo>
                    <a:pt x="36" y="42"/>
                  </a:lnTo>
                  <a:lnTo>
                    <a:pt x="53" y="42"/>
                  </a:lnTo>
                  <a:lnTo>
                    <a:pt x="72" y="69"/>
                  </a:lnTo>
                  <a:lnTo>
                    <a:pt x="92" y="55"/>
                  </a:lnTo>
                  <a:lnTo>
                    <a:pt x="93" y="42"/>
                  </a:lnTo>
                  <a:lnTo>
                    <a:pt x="104" y="37"/>
                  </a:lnTo>
                  <a:lnTo>
                    <a:pt x="113" y="30"/>
                  </a:lnTo>
                  <a:lnTo>
                    <a:pt x="118" y="21"/>
                  </a:lnTo>
                  <a:lnTo>
                    <a:pt x="118" y="16"/>
                  </a:lnTo>
                  <a:lnTo>
                    <a:pt x="116" y="14"/>
                  </a:lnTo>
                  <a:lnTo>
                    <a:pt x="111" y="15"/>
                  </a:lnTo>
                  <a:lnTo>
                    <a:pt x="104" y="21"/>
                  </a:lnTo>
                  <a:lnTo>
                    <a:pt x="84" y="30"/>
                  </a:lnTo>
                  <a:lnTo>
                    <a:pt x="65" y="28"/>
                  </a:lnTo>
                  <a:lnTo>
                    <a:pt x="61" y="26"/>
                  </a:lnTo>
                  <a:lnTo>
                    <a:pt x="59" y="16"/>
                  </a:lnTo>
                  <a:lnTo>
                    <a:pt x="70" y="3"/>
                  </a:lnTo>
                  <a:lnTo>
                    <a:pt x="53" y="0"/>
                  </a:lnTo>
                  <a:lnTo>
                    <a:pt x="38" y="1"/>
                  </a:lnTo>
                  <a:lnTo>
                    <a:pt x="27" y="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0" name="Freeform 6"/>
            <p:cNvSpPr>
              <a:spLocks/>
            </p:cNvSpPr>
            <p:nvPr/>
          </p:nvSpPr>
          <p:spPr bwMode="auto">
            <a:xfrm>
              <a:off x="5444731" y="2313351"/>
              <a:ext cx="35643" cy="29836"/>
            </a:xfrm>
            <a:custGeom>
              <a:avLst/>
              <a:gdLst>
                <a:gd name="T0" fmla="*/ 2147483647 w 26"/>
                <a:gd name="T1" fmla="*/ 0 h 19"/>
                <a:gd name="T2" fmla="*/ 2147483647 w 26"/>
                <a:gd name="T3" fmla="*/ 2147483647 h 19"/>
                <a:gd name="T4" fmla="*/ 0 w 26"/>
                <a:gd name="T5" fmla="*/ 2147483647 h 19"/>
                <a:gd name="T6" fmla="*/ 2147483647 w 26"/>
                <a:gd name="T7" fmla="*/ 2147483647 h 19"/>
                <a:gd name="T8" fmla="*/ 2147483647 w 26"/>
                <a:gd name="T9" fmla="*/ 2147483647 h 19"/>
                <a:gd name="T10" fmla="*/ 2147483647 w 26"/>
                <a:gd name="T11" fmla="*/ 2147483647 h 19"/>
                <a:gd name="T12" fmla="*/ 2147483647 w 26"/>
                <a:gd name="T13" fmla="*/ 2147483647 h 19"/>
                <a:gd name="T14" fmla="*/ 2147483647 w 26"/>
                <a:gd name="T15" fmla="*/ 2147483647 h 19"/>
                <a:gd name="T16" fmla="*/ 2147483647 w 26"/>
                <a:gd name="T17" fmla="*/ 2147483647 h 19"/>
                <a:gd name="T18" fmla="*/ 2147483647 w 26"/>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9"/>
                <a:gd name="T32" fmla="*/ 26 w 2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9">
                  <a:moveTo>
                    <a:pt x="6" y="0"/>
                  </a:moveTo>
                  <a:lnTo>
                    <a:pt x="2" y="5"/>
                  </a:lnTo>
                  <a:lnTo>
                    <a:pt x="0" y="11"/>
                  </a:lnTo>
                  <a:lnTo>
                    <a:pt x="1" y="15"/>
                  </a:lnTo>
                  <a:lnTo>
                    <a:pt x="15" y="18"/>
                  </a:lnTo>
                  <a:lnTo>
                    <a:pt x="22" y="18"/>
                  </a:lnTo>
                  <a:lnTo>
                    <a:pt x="25" y="15"/>
                  </a:lnTo>
                  <a:lnTo>
                    <a:pt x="22" y="8"/>
                  </a:lnTo>
                  <a:lnTo>
                    <a:pt x="15" y="4"/>
                  </a:lnTo>
                  <a:lnTo>
                    <a:pt x="6"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1" name="Freeform 7"/>
            <p:cNvSpPr>
              <a:spLocks/>
            </p:cNvSpPr>
            <p:nvPr/>
          </p:nvSpPr>
          <p:spPr bwMode="auto">
            <a:xfrm>
              <a:off x="5457693" y="2430942"/>
              <a:ext cx="42124" cy="31591"/>
            </a:xfrm>
            <a:custGeom>
              <a:avLst/>
              <a:gdLst>
                <a:gd name="T0" fmla="*/ 2147483647 w 31"/>
                <a:gd name="T1" fmla="*/ 0 h 19"/>
                <a:gd name="T2" fmla="*/ 2147483647 w 31"/>
                <a:gd name="T3" fmla="*/ 2147483647 h 19"/>
                <a:gd name="T4" fmla="*/ 2147483647 w 31"/>
                <a:gd name="T5" fmla="*/ 2147483647 h 19"/>
                <a:gd name="T6" fmla="*/ 2147483647 w 31"/>
                <a:gd name="T7" fmla="*/ 2147483647 h 19"/>
                <a:gd name="T8" fmla="*/ 2147483647 w 31"/>
                <a:gd name="T9" fmla="*/ 2147483647 h 19"/>
                <a:gd name="T10" fmla="*/ 2147483647 w 31"/>
                <a:gd name="T11" fmla="*/ 2147483647 h 19"/>
                <a:gd name="T12" fmla="*/ 0 w 31"/>
                <a:gd name="T13" fmla="*/ 2147483647 h 19"/>
                <a:gd name="T14" fmla="*/ 2147483647 w 31"/>
                <a:gd name="T15" fmla="*/ 2147483647 h 19"/>
                <a:gd name="T16" fmla="*/ 2147483647 w 3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19"/>
                <a:gd name="T29" fmla="*/ 31 w 3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19">
                  <a:moveTo>
                    <a:pt x="15" y="0"/>
                  </a:moveTo>
                  <a:lnTo>
                    <a:pt x="25" y="2"/>
                  </a:lnTo>
                  <a:lnTo>
                    <a:pt x="30" y="8"/>
                  </a:lnTo>
                  <a:lnTo>
                    <a:pt x="25" y="14"/>
                  </a:lnTo>
                  <a:lnTo>
                    <a:pt x="15" y="18"/>
                  </a:lnTo>
                  <a:lnTo>
                    <a:pt x="4" y="14"/>
                  </a:lnTo>
                  <a:lnTo>
                    <a:pt x="0" y="8"/>
                  </a:lnTo>
                  <a:lnTo>
                    <a:pt x="4" y="2"/>
                  </a:lnTo>
                  <a:lnTo>
                    <a:pt x="15"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2" name="Freeform 8"/>
            <p:cNvSpPr>
              <a:spLocks/>
            </p:cNvSpPr>
            <p:nvPr/>
          </p:nvSpPr>
          <p:spPr bwMode="auto">
            <a:xfrm>
              <a:off x="5590544" y="2355473"/>
              <a:ext cx="38883" cy="66693"/>
            </a:xfrm>
            <a:custGeom>
              <a:avLst/>
              <a:gdLst>
                <a:gd name="T0" fmla="*/ 2147483647 w 28"/>
                <a:gd name="T1" fmla="*/ 0 h 41"/>
                <a:gd name="T2" fmla="*/ 2147483647 w 28"/>
                <a:gd name="T3" fmla="*/ 2147483647 h 41"/>
                <a:gd name="T4" fmla="*/ 2147483647 w 28"/>
                <a:gd name="T5" fmla="*/ 2147483647 h 41"/>
                <a:gd name="T6" fmla="*/ 2147483647 w 28"/>
                <a:gd name="T7" fmla="*/ 2147483647 h 41"/>
                <a:gd name="T8" fmla="*/ 2147483647 w 28"/>
                <a:gd name="T9" fmla="*/ 2147483647 h 41"/>
                <a:gd name="T10" fmla="*/ 2147483647 w 28"/>
                <a:gd name="T11" fmla="*/ 2147483647 h 41"/>
                <a:gd name="T12" fmla="*/ 2147483647 w 28"/>
                <a:gd name="T13" fmla="*/ 2147483647 h 41"/>
                <a:gd name="T14" fmla="*/ 2147483647 w 28"/>
                <a:gd name="T15" fmla="*/ 2147483647 h 41"/>
                <a:gd name="T16" fmla="*/ 0 w 28"/>
                <a:gd name="T17" fmla="*/ 2147483647 h 41"/>
                <a:gd name="T18" fmla="*/ 2147483647 w 28"/>
                <a:gd name="T19" fmla="*/ 2147483647 h 41"/>
                <a:gd name="T20" fmla="*/ 2147483647 w 28"/>
                <a:gd name="T21" fmla="*/ 2147483647 h 41"/>
                <a:gd name="T22" fmla="*/ 2147483647 w 28"/>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41"/>
                <a:gd name="T38" fmla="*/ 28 w 28"/>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41">
                  <a:moveTo>
                    <a:pt x="14" y="0"/>
                  </a:moveTo>
                  <a:lnTo>
                    <a:pt x="19" y="1"/>
                  </a:lnTo>
                  <a:lnTo>
                    <a:pt x="23" y="5"/>
                  </a:lnTo>
                  <a:lnTo>
                    <a:pt x="27" y="12"/>
                  </a:lnTo>
                  <a:lnTo>
                    <a:pt x="27" y="20"/>
                  </a:lnTo>
                  <a:lnTo>
                    <a:pt x="23" y="34"/>
                  </a:lnTo>
                  <a:lnTo>
                    <a:pt x="14" y="40"/>
                  </a:lnTo>
                  <a:lnTo>
                    <a:pt x="4" y="34"/>
                  </a:lnTo>
                  <a:lnTo>
                    <a:pt x="0" y="20"/>
                  </a:lnTo>
                  <a:lnTo>
                    <a:pt x="4" y="5"/>
                  </a:lnTo>
                  <a:lnTo>
                    <a:pt x="9" y="1"/>
                  </a:lnTo>
                  <a:lnTo>
                    <a:pt x="14"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3" name="Freeform 9"/>
            <p:cNvSpPr>
              <a:spLocks/>
            </p:cNvSpPr>
            <p:nvPr/>
          </p:nvSpPr>
          <p:spPr bwMode="auto">
            <a:xfrm>
              <a:off x="5640769" y="2348453"/>
              <a:ext cx="27542" cy="59673"/>
            </a:xfrm>
            <a:custGeom>
              <a:avLst/>
              <a:gdLst>
                <a:gd name="T0" fmla="*/ 2147483647 w 20"/>
                <a:gd name="T1" fmla="*/ 2147483647 h 37"/>
                <a:gd name="T2" fmla="*/ 2147483647 w 20"/>
                <a:gd name="T3" fmla="*/ 2147483647 h 37"/>
                <a:gd name="T4" fmla="*/ 2147483647 w 20"/>
                <a:gd name="T5" fmla="*/ 2147483647 h 37"/>
                <a:gd name="T6" fmla="*/ 2147483647 w 20"/>
                <a:gd name="T7" fmla="*/ 2147483647 h 37"/>
                <a:gd name="T8" fmla="*/ 2147483647 w 20"/>
                <a:gd name="T9" fmla="*/ 0 h 37"/>
                <a:gd name="T10" fmla="*/ 2147483647 w 20"/>
                <a:gd name="T11" fmla="*/ 2147483647 h 37"/>
                <a:gd name="T12" fmla="*/ 0 w 20"/>
                <a:gd name="T13" fmla="*/ 2147483647 h 37"/>
                <a:gd name="T14" fmla="*/ 2147483647 w 20"/>
                <a:gd name="T15" fmla="*/ 2147483647 h 37"/>
                <a:gd name="T16" fmla="*/ 2147483647 w 20"/>
                <a:gd name="T17" fmla="*/ 2147483647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7"/>
                <a:gd name="T29" fmla="*/ 20 w 20"/>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7">
                  <a:moveTo>
                    <a:pt x="9" y="36"/>
                  </a:moveTo>
                  <a:lnTo>
                    <a:pt x="17" y="31"/>
                  </a:lnTo>
                  <a:lnTo>
                    <a:pt x="19" y="18"/>
                  </a:lnTo>
                  <a:lnTo>
                    <a:pt x="17" y="5"/>
                  </a:lnTo>
                  <a:lnTo>
                    <a:pt x="9" y="0"/>
                  </a:lnTo>
                  <a:lnTo>
                    <a:pt x="3" y="5"/>
                  </a:lnTo>
                  <a:lnTo>
                    <a:pt x="0" y="18"/>
                  </a:lnTo>
                  <a:lnTo>
                    <a:pt x="3" y="31"/>
                  </a:lnTo>
                  <a:lnTo>
                    <a:pt x="9" y="3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4" name="Freeform 10"/>
            <p:cNvSpPr>
              <a:spLocks/>
            </p:cNvSpPr>
            <p:nvPr/>
          </p:nvSpPr>
          <p:spPr bwMode="auto">
            <a:xfrm>
              <a:off x="5499816" y="2395840"/>
              <a:ext cx="45364" cy="40367"/>
            </a:xfrm>
            <a:custGeom>
              <a:avLst/>
              <a:gdLst>
                <a:gd name="T0" fmla="*/ 2147483647 w 32"/>
                <a:gd name="T1" fmla="*/ 2147483647 h 25"/>
                <a:gd name="T2" fmla="*/ 2147483647 w 32"/>
                <a:gd name="T3" fmla="*/ 2147483647 h 25"/>
                <a:gd name="T4" fmla="*/ 2147483647 w 32"/>
                <a:gd name="T5" fmla="*/ 2147483647 h 25"/>
                <a:gd name="T6" fmla="*/ 2147483647 w 32"/>
                <a:gd name="T7" fmla="*/ 2147483647 h 25"/>
                <a:gd name="T8" fmla="*/ 2147483647 w 32"/>
                <a:gd name="T9" fmla="*/ 2147483647 h 25"/>
                <a:gd name="T10" fmla="*/ 2147483647 w 32"/>
                <a:gd name="T11" fmla="*/ 2147483647 h 25"/>
                <a:gd name="T12" fmla="*/ 2147483647 w 32"/>
                <a:gd name="T13" fmla="*/ 0 h 25"/>
                <a:gd name="T14" fmla="*/ 2147483647 w 32"/>
                <a:gd name="T15" fmla="*/ 0 h 25"/>
                <a:gd name="T16" fmla="*/ 2147483647 w 32"/>
                <a:gd name="T17" fmla="*/ 2147483647 h 25"/>
                <a:gd name="T18" fmla="*/ 0 w 32"/>
                <a:gd name="T19" fmla="*/ 2147483647 h 25"/>
                <a:gd name="T20" fmla="*/ 2147483647 w 32"/>
                <a:gd name="T21" fmla="*/ 2147483647 h 25"/>
                <a:gd name="T22" fmla="*/ 2147483647 w 32"/>
                <a:gd name="T23" fmla="*/ 2147483647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25"/>
                <a:gd name="T38" fmla="*/ 32 w 32"/>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25">
                  <a:moveTo>
                    <a:pt x="15" y="24"/>
                  </a:moveTo>
                  <a:lnTo>
                    <a:pt x="25" y="19"/>
                  </a:lnTo>
                  <a:lnTo>
                    <a:pt x="29" y="16"/>
                  </a:lnTo>
                  <a:lnTo>
                    <a:pt x="31" y="10"/>
                  </a:lnTo>
                  <a:lnTo>
                    <a:pt x="29" y="6"/>
                  </a:lnTo>
                  <a:lnTo>
                    <a:pt x="25" y="2"/>
                  </a:lnTo>
                  <a:lnTo>
                    <a:pt x="21" y="0"/>
                  </a:lnTo>
                  <a:lnTo>
                    <a:pt x="15" y="0"/>
                  </a:lnTo>
                  <a:lnTo>
                    <a:pt x="4" y="2"/>
                  </a:lnTo>
                  <a:lnTo>
                    <a:pt x="0" y="10"/>
                  </a:lnTo>
                  <a:lnTo>
                    <a:pt x="4" y="19"/>
                  </a:lnTo>
                  <a:lnTo>
                    <a:pt x="15" y="2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5" name="Freeform 11"/>
            <p:cNvSpPr>
              <a:spLocks/>
            </p:cNvSpPr>
            <p:nvPr/>
          </p:nvSpPr>
          <p:spPr bwMode="auto">
            <a:xfrm>
              <a:off x="5556521" y="2380044"/>
              <a:ext cx="27542" cy="66693"/>
            </a:xfrm>
            <a:custGeom>
              <a:avLst/>
              <a:gdLst>
                <a:gd name="T0" fmla="*/ 2147483647 w 21"/>
                <a:gd name="T1" fmla="*/ 2147483647 h 40"/>
                <a:gd name="T2" fmla="*/ 2147483647 w 21"/>
                <a:gd name="T3" fmla="*/ 2147483647 h 40"/>
                <a:gd name="T4" fmla="*/ 2147483647 w 21"/>
                <a:gd name="T5" fmla="*/ 2147483647 h 40"/>
                <a:gd name="T6" fmla="*/ 2147483647 w 21"/>
                <a:gd name="T7" fmla="*/ 2147483647 h 40"/>
                <a:gd name="T8" fmla="*/ 2147483647 w 21"/>
                <a:gd name="T9" fmla="*/ 0 h 40"/>
                <a:gd name="T10" fmla="*/ 2147483647 w 21"/>
                <a:gd name="T11" fmla="*/ 2147483647 h 40"/>
                <a:gd name="T12" fmla="*/ 0 w 21"/>
                <a:gd name="T13" fmla="*/ 2147483647 h 40"/>
                <a:gd name="T14" fmla="*/ 2147483647 w 21"/>
                <a:gd name="T15" fmla="*/ 2147483647 h 40"/>
                <a:gd name="T16" fmla="*/ 2147483647 w 21"/>
                <a:gd name="T17" fmla="*/ 2147483647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0"/>
                <a:gd name="T29" fmla="*/ 21 w 21"/>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0">
                  <a:moveTo>
                    <a:pt x="10" y="39"/>
                  </a:moveTo>
                  <a:lnTo>
                    <a:pt x="17" y="33"/>
                  </a:lnTo>
                  <a:lnTo>
                    <a:pt x="20" y="20"/>
                  </a:lnTo>
                  <a:lnTo>
                    <a:pt x="17" y="6"/>
                  </a:lnTo>
                  <a:lnTo>
                    <a:pt x="10" y="0"/>
                  </a:lnTo>
                  <a:lnTo>
                    <a:pt x="3" y="6"/>
                  </a:lnTo>
                  <a:lnTo>
                    <a:pt x="0" y="20"/>
                  </a:lnTo>
                  <a:lnTo>
                    <a:pt x="3" y="33"/>
                  </a:lnTo>
                  <a:lnTo>
                    <a:pt x="10" y="3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6" name="Freeform 12"/>
            <p:cNvSpPr>
              <a:spLocks/>
            </p:cNvSpPr>
            <p:nvPr/>
          </p:nvSpPr>
          <p:spPr bwMode="auto">
            <a:xfrm>
              <a:off x="5498196" y="2332657"/>
              <a:ext cx="46984" cy="42122"/>
            </a:xfrm>
            <a:custGeom>
              <a:avLst/>
              <a:gdLst>
                <a:gd name="T0" fmla="*/ 2147483647 w 34"/>
                <a:gd name="T1" fmla="*/ 2147483647 h 26"/>
                <a:gd name="T2" fmla="*/ 2147483647 w 34"/>
                <a:gd name="T3" fmla="*/ 2147483647 h 26"/>
                <a:gd name="T4" fmla="*/ 2147483647 w 34"/>
                <a:gd name="T5" fmla="*/ 2147483647 h 26"/>
                <a:gd name="T6" fmla="*/ 2147483647 w 34"/>
                <a:gd name="T7" fmla="*/ 2147483647 h 26"/>
                <a:gd name="T8" fmla="*/ 2147483647 w 34"/>
                <a:gd name="T9" fmla="*/ 2147483647 h 26"/>
                <a:gd name="T10" fmla="*/ 2147483647 w 34"/>
                <a:gd name="T11" fmla="*/ 2147483647 h 26"/>
                <a:gd name="T12" fmla="*/ 2147483647 w 34"/>
                <a:gd name="T13" fmla="*/ 0 h 26"/>
                <a:gd name="T14" fmla="*/ 2147483647 w 34"/>
                <a:gd name="T15" fmla="*/ 0 h 26"/>
                <a:gd name="T16" fmla="*/ 2147483647 w 34"/>
                <a:gd name="T17" fmla="*/ 2147483647 h 26"/>
                <a:gd name="T18" fmla="*/ 0 w 34"/>
                <a:gd name="T19" fmla="*/ 2147483647 h 26"/>
                <a:gd name="T20" fmla="*/ 2147483647 w 34"/>
                <a:gd name="T21" fmla="*/ 2147483647 h 26"/>
                <a:gd name="T22" fmla="*/ 2147483647 w 34"/>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26"/>
                <a:gd name="T38" fmla="*/ 34 w 34"/>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26">
                  <a:moveTo>
                    <a:pt x="16" y="25"/>
                  </a:moveTo>
                  <a:lnTo>
                    <a:pt x="27" y="21"/>
                  </a:lnTo>
                  <a:lnTo>
                    <a:pt x="31" y="18"/>
                  </a:lnTo>
                  <a:lnTo>
                    <a:pt x="33" y="12"/>
                  </a:lnTo>
                  <a:lnTo>
                    <a:pt x="31" y="6"/>
                  </a:lnTo>
                  <a:lnTo>
                    <a:pt x="27" y="3"/>
                  </a:lnTo>
                  <a:lnTo>
                    <a:pt x="23" y="0"/>
                  </a:lnTo>
                  <a:lnTo>
                    <a:pt x="16" y="0"/>
                  </a:lnTo>
                  <a:lnTo>
                    <a:pt x="4" y="3"/>
                  </a:lnTo>
                  <a:lnTo>
                    <a:pt x="0" y="12"/>
                  </a:lnTo>
                  <a:lnTo>
                    <a:pt x="4" y="21"/>
                  </a:lnTo>
                  <a:lnTo>
                    <a:pt x="16" y="2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7" name="Freeform 13"/>
            <p:cNvSpPr>
              <a:spLocks/>
            </p:cNvSpPr>
            <p:nvPr/>
          </p:nvSpPr>
          <p:spPr bwMode="auto">
            <a:xfrm>
              <a:off x="5699094" y="2255433"/>
              <a:ext cx="46984" cy="45632"/>
            </a:xfrm>
            <a:custGeom>
              <a:avLst/>
              <a:gdLst>
                <a:gd name="T0" fmla="*/ 2147483647 w 34"/>
                <a:gd name="T1" fmla="*/ 2147483647 h 28"/>
                <a:gd name="T2" fmla="*/ 2147483647 w 34"/>
                <a:gd name="T3" fmla="*/ 0 h 28"/>
                <a:gd name="T4" fmla="*/ 2147483647 w 34"/>
                <a:gd name="T5" fmla="*/ 0 h 28"/>
                <a:gd name="T6" fmla="*/ 2147483647 w 34"/>
                <a:gd name="T7" fmla="*/ 2147483647 h 28"/>
                <a:gd name="T8" fmla="*/ 2147483647 w 34"/>
                <a:gd name="T9" fmla="*/ 2147483647 h 28"/>
                <a:gd name="T10" fmla="*/ 0 w 34"/>
                <a:gd name="T11" fmla="*/ 2147483647 h 28"/>
                <a:gd name="T12" fmla="*/ 2147483647 w 34"/>
                <a:gd name="T13" fmla="*/ 2147483647 h 28"/>
                <a:gd name="T14" fmla="*/ 2147483647 w 34"/>
                <a:gd name="T15" fmla="*/ 2147483647 h 28"/>
                <a:gd name="T16" fmla="*/ 2147483647 w 34"/>
                <a:gd name="T17" fmla="*/ 2147483647 h 28"/>
                <a:gd name="T18" fmla="*/ 2147483647 w 34"/>
                <a:gd name="T19" fmla="*/ 2147483647 h 28"/>
                <a:gd name="T20" fmla="*/ 2147483647 w 34"/>
                <a:gd name="T21" fmla="*/ 2147483647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8"/>
                <a:gd name="T35" fmla="*/ 34 w 34"/>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8">
                  <a:moveTo>
                    <a:pt x="33" y="2"/>
                  </a:moveTo>
                  <a:lnTo>
                    <a:pt x="26" y="0"/>
                  </a:lnTo>
                  <a:lnTo>
                    <a:pt x="20" y="0"/>
                  </a:lnTo>
                  <a:lnTo>
                    <a:pt x="14" y="5"/>
                  </a:lnTo>
                  <a:lnTo>
                    <a:pt x="2" y="18"/>
                  </a:lnTo>
                  <a:lnTo>
                    <a:pt x="0" y="23"/>
                  </a:lnTo>
                  <a:lnTo>
                    <a:pt x="4" y="27"/>
                  </a:lnTo>
                  <a:lnTo>
                    <a:pt x="13" y="27"/>
                  </a:lnTo>
                  <a:lnTo>
                    <a:pt x="23" y="18"/>
                  </a:lnTo>
                  <a:lnTo>
                    <a:pt x="30" y="9"/>
                  </a:lnTo>
                  <a:lnTo>
                    <a:pt x="33" y="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8" name="Freeform 14"/>
            <p:cNvSpPr>
              <a:spLocks/>
            </p:cNvSpPr>
            <p:nvPr/>
          </p:nvSpPr>
          <p:spPr bwMode="auto">
            <a:xfrm>
              <a:off x="5556521" y="2283515"/>
              <a:ext cx="63186" cy="50897"/>
            </a:xfrm>
            <a:custGeom>
              <a:avLst/>
              <a:gdLst>
                <a:gd name="T0" fmla="*/ 2147483647 w 45"/>
                <a:gd name="T1" fmla="*/ 2147483647 h 31"/>
                <a:gd name="T2" fmla="*/ 2147483647 w 45"/>
                <a:gd name="T3" fmla="*/ 0 h 31"/>
                <a:gd name="T4" fmla="*/ 0 w 45"/>
                <a:gd name="T5" fmla="*/ 0 h 31"/>
                <a:gd name="T6" fmla="*/ 0 w 45"/>
                <a:gd name="T7" fmla="*/ 2147483647 h 31"/>
                <a:gd name="T8" fmla="*/ 2147483647 w 45"/>
                <a:gd name="T9" fmla="*/ 2147483647 h 31"/>
                <a:gd name="T10" fmla="*/ 2147483647 w 45"/>
                <a:gd name="T11" fmla="*/ 2147483647 h 31"/>
                <a:gd name="T12" fmla="*/ 2147483647 w 45"/>
                <a:gd name="T13" fmla="*/ 2147483647 h 31"/>
                <a:gd name="T14" fmla="*/ 2147483647 w 45"/>
                <a:gd name="T15" fmla="*/ 2147483647 h 31"/>
                <a:gd name="T16" fmla="*/ 2147483647 w 45"/>
                <a:gd name="T17" fmla="*/ 2147483647 h 31"/>
                <a:gd name="T18" fmla="*/ 2147483647 w 45"/>
                <a:gd name="T19" fmla="*/ 2147483647 h 31"/>
                <a:gd name="T20" fmla="*/ 2147483647 w 45"/>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31"/>
                <a:gd name="T35" fmla="*/ 45 w 45"/>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31">
                  <a:moveTo>
                    <a:pt x="15" y="3"/>
                  </a:moveTo>
                  <a:lnTo>
                    <a:pt x="5" y="0"/>
                  </a:lnTo>
                  <a:lnTo>
                    <a:pt x="0" y="0"/>
                  </a:lnTo>
                  <a:lnTo>
                    <a:pt x="0" y="7"/>
                  </a:lnTo>
                  <a:lnTo>
                    <a:pt x="15" y="23"/>
                  </a:lnTo>
                  <a:lnTo>
                    <a:pt x="24" y="28"/>
                  </a:lnTo>
                  <a:lnTo>
                    <a:pt x="35" y="30"/>
                  </a:lnTo>
                  <a:lnTo>
                    <a:pt x="42" y="28"/>
                  </a:lnTo>
                  <a:lnTo>
                    <a:pt x="44" y="25"/>
                  </a:lnTo>
                  <a:lnTo>
                    <a:pt x="37" y="18"/>
                  </a:lnTo>
                  <a:lnTo>
                    <a:pt x="15"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19" name="Freeform 15"/>
            <p:cNvSpPr>
              <a:spLocks/>
            </p:cNvSpPr>
            <p:nvPr/>
          </p:nvSpPr>
          <p:spPr bwMode="auto">
            <a:xfrm>
              <a:off x="5538700" y="2313351"/>
              <a:ext cx="53465" cy="50897"/>
            </a:xfrm>
            <a:custGeom>
              <a:avLst/>
              <a:gdLst>
                <a:gd name="T0" fmla="*/ 2147483647 w 38"/>
                <a:gd name="T1" fmla="*/ 2147483647 h 32"/>
                <a:gd name="T2" fmla="*/ 2147483647 w 38"/>
                <a:gd name="T3" fmla="*/ 2147483647 h 32"/>
                <a:gd name="T4" fmla="*/ 2147483647 w 38"/>
                <a:gd name="T5" fmla="*/ 0 h 32"/>
                <a:gd name="T6" fmla="*/ 0 w 38"/>
                <a:gd name="T7" fmla="*/ 2147483647 h 32"/>
                <a:gd name="T8" fmla="*/ 0 w 38"/>
                <a:gd name="T9" fmla="*/ 2147483647 h 32"/>
                <a:gd name="T10" fmla="*/ 2147483647 w 38"/>
                <a:gd name="T11" fmla="*/ 2147483647 h 32"/>
                <a:gd name="T12" fmla="*/ 2147483647 w 38"/>
                <a:gd name="T13" fmla="*/ 2147483647 h 32"/>
                <a:gd name="T14" fmla="*/ 2147483647 w 38"/>
                <a:gd name="T15" fmla="*/ 2147483647 h 32"/>
                <a:gd name="T16" fmla="*/ 2147483647 w 38"/>
                <a:gd name="T17" fmla="*/ 2147483647 h 32"/>
                <a:gd name="T18" fmla="*/ 2147483647 w 38"/>
                <a:gd name="T19" fmla="*/ 2147483647 h 32"/>
                <a:gd name="T20" fmla="*/ 2147483647 w 38"/>
                <a:gd name="T21" fmla="*/ 2147483647 h 32"/>
                <a:gd name="T22" fmla="*/ 2147483647 w 38"/>
                <a:gd name="T23" fmla="*/ 2147483647 h 32"/>
                <a:gd name="T24" fmla="*/ 2147483647 w 38"/>
                <a:gd name="T25" fmla="*/ 2147483647 h 32"/>
                <a:gd name="T26" fmla="*/ 2147483647 w 38"/>
                <a:gd name="T27" fmla="*/ 2147483647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32"/>
                <a:gd name="T44" fmla="*/ 38 w 38"/>
                <a:gd name="T45" fmla="*/ 32 h 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32">
                  <a:moveTo>
                    <a:pt x="20" y="9"/>
                  </a:moveTo>
                  <a:lnTo>
                    <a:pt x="12" y="2"/>
                  </a:lnTo>
                  <a:lnTo>
                    <a:pt x="5" y="0"/>
                  </a:lnTo>
                  <a:lnTo>
                    <a:pt x="0" y="4"/>
                  </a:lnTo>
                  <a:lnTo>
                    <a:pt x="0" y="12"/>
                  </a:lnTo>
                  <a:lnTo>
                    <a:pt x="5" y="17"/>
                  </a:lnTo>
                  <a:lnTo>
                    <a:pt x="16" y="24"/>
                  </a:lnTo>
                  <a:lnTo>
                    <a:pt x="25" y="29"/>
                  </a:lnTo>
                  <a:lnTo>
                    <a:pt x="31" y="31"/>
                  </a:lnTo>
                  <a:lnTo>
                    <a:pt x="37" y="27"/>
                  </a:lnTo>
                  <a:lnTo>
                    <a:pt x="37" y="24"/>
                  </a:lnTo>
                  <a:lnTo>
                    <a:pt x="37" y="19"/>
                  </a:lnTo>
                  <a:lnTo>
                    <a:pt x="29" y="14"/>
                  </a:lnTo>
                  <a:lnTo>
                    <a:pt x="20" y="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0" name="Freeform 16"/>
            <p:cNvSpPr>
              <a:spLocks/>
            </p:cNvSpPr>
            <p:nvPr/>
          </p:nvSpPr>
          <p:spPr bwMode="auto">
            <a:xfrm>
              <a:off x="5603505" y="2271229"/>
              <a:ext cx="34023" cy="42122"/>
            </a:xfrm>
            <a:custGeom>
              <a:avLst/>
              <a:gdLst>
                <a:gd name="T0" fmla="*/ 2147483647 w 24"/>
                <a:gd name="T1" fmla="*/ 0 h 25"/>
                <a:gd name="T2" fmla="*/ 2147483647 w 24"/>
                <a:gd name="T3" fmla="*/ 0 h 25"/>
                <a:gd name="T4" fmla="*/ 0 w 24"/>
                <a:gd name="T5" fmla="*/ 2147483647 h 25"/>
                <a:gd name="T6" fmla="*/ 2147483647 w 24"/>
                <a:gd name="T7" fmla="*/ 2147483647 h 25"/>
                <a:gd name="T8" fmla="*/ 2147483647 w 24"/>
                <a:gd name="T9" fmla="*/ 2147483647 h 25"/>
                <a:gd name="T10" fmla="*/ 2147483647 w 24"/>
                <a:gd name="T11" fmla="*/ 2147483647 h 25"/>
                <a:gd name="T12" fmla="*/ 2147483647 w 24"/>
                <a:gd name="T13" fmla="*/ 2147483647 h 25"/>
                <a:gd name="T14" fmla="*/ 2147483647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5"/>
                <a:gd name="T26" fmla="*/ 24 w 2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5">
                  <a:moveTo>
                    <a:pt x="9" y="0"/>
                  </a:moveTo>
                  <a:lnTo>
                    <a:pt x="2" y="0"/>
                  </a:lnTo>
                  <a:lnTo>
                    <a:pt x="0" y="3"/>
                  </a:lnTo>
                  <a:lnTo>
                    <a:pt x="1" y="12"/>
                  </a:lnTo>
                  <a:lnTo>
                    <a:pt x="7" y="20"/>
                  </a:lnTo>
                  <a:lnTo>
                    <a:pt x="14" y="24"/>
                  </a:lnTo>
                  <a:lnTo>
                    <a:pt x="23" y="24"/>
                  </a:lnTo>
                  <a:lnTo>
                    <a:pt x="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1" name="Freeform 17"/>
            <p:cNvSpPr>
              <a:spLocks/>
            </p:cNvSpPr>
            <p:nvPr/>
          </p:nvSpPr>
          <p:spPr bwMode="auto">
            <a:xfrm>
              <a:off x="5666691" y="2316861"/>
              <a:ext cx="29163" cy="42122"/>
            </a:xfrm>
            <a:custGeom>
              <a:avLst/>
              <a:gdLst>
                <a:gd name="T0" fmla="*/ 2147483647 w 21"/>
                <a:gd name="T1" fmla="*/ 0 h 26"/>
                <a:gd name="T2" fmla="*/ 2147483647 w 21"/>
                <a:gd name="T3" fmla="*/ 2147483647 h 26"/>
                <a:gd name="T4" fmla="*/ 0 w 21"/>
                <a:gd name="T5" fmla="*/ 2147483647 h 26"/>
                <a:gd name="T6" fmla="*/ 0 w 21"/>
                <a:gd name="T7" fmla="*/ 2147483647 h 26"/>
                <a:gd name="T8" fmla="*/ 2147483647 w 21"/>
                <a:gd name="T9" fmla="*/ 2147483647 h 26"/>
                <a:gd name="T10" fmla="*/ 2147483647 w 21"/>
                <a:gd name="T11" fmla="*/ 2147483647 h 26"/>
                <a:gd name="T12" fmla="*/ 2147483647 w 21"/>
                <a:gd name="T13" fmla="*/ 2147483647 h 26"/>
                <a:gd name="T14" fmla="*/ 2147483647 w 21"/>
                <a:gd name="T15" fmla="*/ 2147483647 h 26"/>
                <a:gd name="T16" fmla="*/ 2147483647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11" y="0"/>
                  </a:moveTo>
                  <a:lnTo>
                    <a:pt x="8" y="1"/>
                  </a:lnTo>
                  <a:lnTo>
                    <a:pt x="0" y="3"/>
                  </a:lnTo>
                  <a:lnTo>
                    <a:pt x="0" y="10"/>
                  </a:lnTo>
                  <a:lnTo>
                    <a:pt x="11" y="25"/>
                  </a:lnTo>
                  <a:lnTo>
                    <a:pt x="20" y="19"/>
                  </a:lnTo>
                  <a:lnTo>
                    <a:pt x="20" y="11"/>
                  </a:lnTo>
                  <a:lnTo>
                    <a:pt x="17" y="6"/>
                  </a:lnTo>
                  <a:lnTo>
                    <a:pt x="11"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2" name="Freeform 18"/>
            <p:cNvSpPr>
              <a:spLocks/>
            </p:cNvSpPr>
            <p:nvPr/>
          </p:nvSpPr>
          <p:spPr bwMode="auto">
            <a:xfrm>
              <a:off x="4764272" y="2341432"/>
              <a:ext cx="165254" cy="358037"/>
            </a:xfrm>
            <a:custGeom>
              <a:avLst/>
              <a:gdLst>
                <a:gd name="T0" fmla="*/ 2147483647 w 119"/>
                <a:gd name="T1" fmla="*/ 2147483647 h 220"/>
                <a:gd name="T2" fmla="*/ 2147483647 w 119"/>
                <a:gd name="T3" fmla="*/ 2147483647 h 220"/>
                <a:gd name="T4" fmla="*/ 2147483647 w 119"/>
                <a:gd name="T5" fmla="*/ 2147483647 h 220"/>
                <a:gd name="T6" fmla="*/ 2147483647 w 119"/>
                <a:gd name="T7" fmla="*/ 2147483647 h 220"/>
                <a:gd name="T8" fmla="*/ 2147483647 w 119"/>
                <a:gd name="T9" fmla="*/ 2147483647 h 220"/>
                <a:gd name="T10" fmla="*/ 2147483647 w 119"/>
                <a:gd name="T11" fmla="*/ 2147483647 h 220"/>
                <a:gd name="T12" fmla="*/ 2147483647 w 119"/>
                <a:gd name="T13" fmla="*/ 2147483647 h 220"/>
                <a:gd name="T14" fmla="*/ 2147483647 w 119"/>
                <a:gd name="T15" fmla="*/ 2147483647 h 220"/>
                <a:gd name="T16" fmla="*/ 2147483647 w 119"/>
                <a:gd name="T17" fmla="*/ 2147483647 h 220"/>
                <a:gd name="T18" fmla="*/ 2147483647 w 119"/>
                <a:gd name="T19" fmla="*/ 2147483647 h 220"/>
                <a:gd name="T20" fmla="*/ 2147483647 w 119"/>
                <a:gd name="T21" fmla="*/ 2147483647 h 220"/>
                <a:gd name="T22" fmla="*/ 0 w 119"/>
                <a:gd name="T23" fmla="*/ 2147483647 h 220"/>
                <a:gd name="T24" fmla="*/ 0 w 119"/>
                <a:gd name="T25" fmla="*/ 2147483647 h 220"/>
                <a:gd name="T26" fmla="*/ 2147483647 w 119"/>
                <a:gd name="T27" fmla="*/ 2147483647 h 220"/>
                <a:gd name="T28" fmla="*/ 2147483647 w 119"/>
                <a:gd name="T29" fmla="*/ 2147483647 h 220"/>
                <a:gd name="T30" fmla="*/ 2147483647 w 119"/>
                <a:gd name="T31" fmla="*/ 2147483647 h 220"/>
                <a:gd name="T32" fmla="*/ 2147483647 w 119"/>
                <a:gd name="T33" fmla="*/ 2147483647 h 220"/>
                <a:gd name="T34" fmla="*/ 2147483647 w 119"/>
                <a:gd name="T35" fmla="*/ 2147483647 h 220"/>
                <a:gd name="T36" fmla="*/ 2147483647 w 119"/>
                <a:gd name="T37" fmla="*/ 2147483647 h 220"/>
                <a:gd name="T38" fmla="*/ 2147483647 w 119"/>
                <a:gd name="T39" fmla="*/ 2147483647 h 220"/>
                <a:gd name="T40" fmla="*/ 2147483647 w 119"/>
                <a:gd name="T41" fmla="*/ 2147483647 h 220"/>
                <a:gd name="T42" fmla="*/ 2147483647 w 119"/>
                <a:gd name="T43" fmla="*/ 2147483647 h 220"/>
                <a:gd name="T44" fmla="*/ 2147483647 w 119"/>
                <a:gd name="T45" fmla="*/ 2147483647 h 220"/>
                <a:gd name="T46" fmla="*/ 2147483647 w 119"/>
                <a:gd name="T47" fmla="*/ 2147483647 h 220"/>
                <a:gd name="T48" fmla="*/ 2147483647 w 119"/>
                <a:gd name="T49" fmla="*/ 2147483647 h 220"/>
                <a:gd name="T50" fmla="*/ 2147483647 w 119"/>
                <a:gd name="T51" fmla="*/ 2147483647 h 220"/>
                <a:gd name="T52" fmla="*/ 2147483647 w 119"/>
                <a:gd name="T53" fmla="*/ 2147483647 h 220"/>
                <a:gd name="T54" fmla="*/ 2147483647 w 119"/>
                <a:gd name="T55" fmla="*/ 2147483647 h 220"/>
                <a:gd name="T56" fmla="*/ 2147483647 w 119"/>
                <a:gd name="T57" fmla="*/ 2147483647 h 220"/>
                <a:gd name="T58" fmla="*/ 2147483647 w 119"/>
                <a:gd name="T59" fmla="*/ 2147483647 h 220"/>
                <a:gd name="T60" fmla="*/ 2147483647 w 119"/>
                <a:gd name="T61" fmla="*/ 2147483647 h 220"/>
                <a:gd name="T62" fmla="*/ 2147483647 w 119"/>
                <a:gd name="T63" fmla="*/ 2147483647 h 220"/>
                <a:gd name="T64" fmla="*/ 2147483647 w 119"/>
                <a:gd name="T65" fmla="*/ 2147483647 h 220"/>
                <a:gd name="T66" fmla="*/ 2147483647 w 119"/>
                <a:gd name="T67" fmla="*/ 2147483647 h 220"/>
                <a:gd name="T68" fmla="*/ 2147483647 w 119"/>
                <a:gd name="T69" fmla="*/ 2147483647 h 220"/>
                <a:gd name="T70" fmla="*/ 2147483647 w 119"/>
                <a:gd name="T71" fmla="*/ 2147483647 h 220"/>
                <a:gd name="T72" fmla="*/ 2147483647 w 119"/>
                <a:gd name="T73" fmla="*/ 2147483647 h 220"/>
                <a:gd name="T74" fmla="*/ 2147483647 w 119"/>
                <a:gd name="T75" fmla="*/ 2147483647 h 220"/>
                <a:gd name="T76" fmla="*/ 2147483647 w 119"/>
                <a:gd name="T77" fmla="*/ 2147483647 h 220"/>
                <a:gd name="T78" fmla="*/ 2147483647 w 119"/>
                <a:gd name="T79" fmla="*/ 2147483647 h 220"/>
                <a:gd name="T80" fmla="*/ 2147483647 w 119"/>
                <a:gd name="T81" fmla="*/ 2147483647 h 220"/>
                <a:gd name="T82" fmla="*/ 2147483647 w 119"/>
                <a:gd name="T83" fmla="*/ 2147483647 h 220"/>
                <a:gd name="T84" fmla="*/ 2147483647 w 119"/>
                <a:gd name="T85" fmla="*/ 0 h 220"/>
                <a:gd name="T86" fmla="*/ 2147483647 w 119"/>
                <a:gd name="T87" fmla="*/ 2147483647 h 220"/>
                <a:gd name="T88" fmla="*/ 2147483647 w 119"/>
                <a:gd name="T89" fmla="*/ 2147483647 h 220"/>
                <a:gd name="T90" fmla="*/ 2147483647 w 119"/>
                <a:gd name="T91" fmla="*/ 2147483647 h 220"/>
                <a:gd name="T92" fmla="*/ 2147483647 w 119"/>
                <a:gd name="T93" fmla="*/ 2147483647 h 220"/>
                <a:gd name="T94" fmla="*/ 2147483647 w 119"/>
                <a:gd name="T95" fmla="*/ 2147483647 h 220"/>
                <a:gd name="T96" fmla="*/ 2147483647 w 119"/>
                <a:gd name="T97" fmla="*/ 2147483647 h 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9"/>
                <a:gd name="T148" fmla="*/ 0 h 220"/>
                <a:gd name="T149" fmla="*/ 119 w 119"/>
                <a:gd name="T150" fmla="*/ 220 h 22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9" h="220">
                  <a:moveTo>
                    <a:pt x="48" y="20"/>
                  </a:moveTo>
                  <a:lnTo>
                    <a:pt x="41" y="17"/>
                  </a:lnTo>
                  <a:lnTo>
                    <a:pt x="37" y="19"/>
                  </a:lnTo>
                  <a:lnTo>
                    <a:pt x="36" y="23"/>
                  </a:lnTo>
                  <a:lnTo>
                    <a:pt x="36" y="30"/>
                  </a:lnTo>
                  <a:lnTo>
                    <a:pt x="31" y="32"/>
                  </a:lnTo>
                  <a:lnTo>
                    <a:pt x="26" y="33"/>
                  </a:lnTo>
                  <a:lnTo>
                    <a:pt x="18" y="23"/>
                  </a:lnTo>
                  <a:lnTo>
                    <a:pt x="12" y="16"/>
                  </a:lnTo>
                  <a:lnTo>
                    <a:pt x="6" y="15"/>
                  </a:lnTo>
                  <a:lnTo>
                    <a:pt x="2" y="15"/>
                  </a:lnTo>
                  <a:lnTo>
                    <a:pt x="0" y="34"/>
                  </a:lnTo>
                  <a:lnTo>
                    <a:pt x="0" y="57"/>
                  </a:lnTo>
                  <a:lnTo>
                    <a:pt x="3" y="70"/>
                  </a:lnTo>
                  <a:lnTo>
                    <a:pt x="8" y="83"/>
                  </a:lnTo>
                  <a:lnTo>
                    <a:pt x="14" y="90"/>
                  </a:lnTo>
                  <a:lnTo>
                    <a:pt x="30" y="113"/>
                  </a:lnTo>
                  <a:lnTo>
                    <a:pt x="44" y="105"/>
                  </a:lnTo>
                  <a:lnTo>
                    <a:pt x="48" y="93"/>
                  </a:lnTo>
                  <a:lnTo>
                    <a:pt x="63" y="93"/>
                  </a:lnTo>
                  <a:lnTo>
                    <a:pt x="65" y="94"/>
                  </a:lnTo>
                  <a:lnTo>
                    <a:pt x="70" y="99"/>
                  </a:lnTo>
                  <a:lnTo>
                    <a:pt x="74" y="105"/>
                  </a:lnTo>
                  <a:lnTo>
                    <a:pt x="66" y="113"/>
                  </a:lnTo>
                  <a:lnTo>
                    <a:pt x="38" y="129"/>
                  </a:lnTo>
                  <a:lnTo>
                    <a:pt x="38" y="142"/>
                  </a:lnTo>
                  <a:lnTo>
                    <a:pt x="48" y="151"/>
                  </a:lnTo>
                  <a:lnTo>
                    <a:pt x="38" y="162"/>
                  </a:lnTo>
                  <a:lnTo>
                    <a:pt x="42" y="174"/>
                  </a:lnTo>
                  <a:lnTo>
                    <a:pt x="52" y="190"/>
                  </a:lnTo>
                  <a:lnTo>
                    <a:pt x="64" y="207"/>
                  </a:lnTo>
                  <a:lnTo>
                    <a:pt x="70" y="219"/>
                  </a:lnTo>
                  <a:lnTo>
                    <a:pt x="80" y="210"/>
                  </a:lnTo>
                  <a:lnTo>
                    <a:pt x="90" y="170"/>
                  </a:lnTo>
                  <a:lnTo>
                    <a:pt x="96" y="152"/>
                  </a:lnTo>
                  <a:lnTo>
                    <a:pt x="101" y="129"/>
                  </a:lnTo>
                  <a:lnTo>
                    <a:pt x="111" y="97"/>
                  </a:lnTo>
                  <a:lnTo>
                    <a:pt x="115" y="86"/>
                  </a:lnTo>
                  <a:lnTo>
                    <a:pt x="118" y="75"/>
                  </a:lnTo>
                  <a:lnTo>
                    <a:pt x="116" y="65"/>
                  </a:lnTo>
                  <a:lnTo>
                    <a:pt x="105" y="46"/>
                  </a:lnTo>
                  <a:lnTo>
                    <a:pt x="109" y="21"/>
                  </a:lnTo>
                  <a:lnTo>
                    <a:pt x="75" y="0"/>
                  </a:lnTo>
                  <a:lnTo>
                    <a:pt x="67" y="3"/>
                  </a:lnTo>
                  <a:lnTo>
                    <a:pt x="63" y="5"/>
                  </a:lnTo>
                  <a:lnTo>
                    <a:pt x="63" y="10"/>
                  </a:lnTo>
                  <a:lnTo>
                    <a:pt x="61" y="22"/>
                  </a:lnTo>
                  <a:lnTo>
                    <a:pt x="57" y="30"/>
                  </a:lnTo>
                  <a:lnTo>
                    <a:pt x="48" y="2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3" name="Freeform 19"/>
            <p:cNvSpPr>
              <a:spLocks/>
            </p:cNvSpPr>
            <p:nvPr/>
          </p:nvSpPr>
          <p:spPr bwMode="auto">
            <a:xfrm>
              <a:off x="4893883" y="2278249"/>
              <a:ext cx="186316" cy="154447"/>
            </a:xfrm>
            <a:custGeom>
              <a:avLst/>
              <a:gdLst>
                <a:gd name="T0" fmla="*/ 2147483647 w 134"/>
                <a:gd name="T1" fmla="*/ 0 h 95"/>
                <a:gd name="T2" fmla="*/ 2147483647 w 134"/>
                <a:gd name="T3" fmla="*/ 2147483647 h 95"/>
                <a:gd name="T4" fmla="*/ 0 w 134"/>
                <a:gd name="T5" fmla="*/ 2147483647 h 95"/>
                <a:gd name="T6" fmla="*/ 2147483647 w 134"/>
                <a:gd name="T7" fmla="*/ 2147483647 h 95"/>
                <a:gd name="T8" fmla="*/ 2147483647 w 134"/>
                <a:gd name="T9" fmla="*/ 2147483647 h 95"/>
                <a:gd name="T10" fmla="*/ 2147483647 w 134"/>
                <a:gd name="T11" fmla="*/ 2147483647 h 95"/>
                <a:gd name="T12" fmla="*/ 2147483647 w 134"/>
                <a:gd name="T13" fmla="*/ 2147483647 h 95"/>
                <a:gd name="T14" fmla="*/ 2147483647 w 134"/>
                <a:gd name="T15" fmla="*/ 2147483647 h 95"/>
                <a:gd name="T16" fmla="*/ 2147483647 w 134"/>
                <a:gd name="T17" fmla="*/ 2147483647 h 95"/>
                <a:gd name="T18" fmla="*/ 2147483647 w 134"/>
                <a:gd name="T19" fmla="*/ 2147483647 h 95"/>
                <a:gd name="T20" fmla="*/ 2147483647 w 134"/>
                <a:gd name="T21" fmla="*/ 2147483647 h 95"/>
                <a:gd name="T22" fmla="*/ 2147483647 w 134"/>
                <a:gd name="T23" fmla="*/ 2147483647 h 95"/>
                <a:gd name="T24" fmla="*/ 2147483647 w 134"/>
                <a:gd name="T25" fmla="*/ 2147483647 h 95"/>
                <a:gd name="T26" fmla="*/ 2147483647 w 134"/>
                <a:gd name="T27" fmla="*/ 2147483647 h 95"/>
                <a:gd name="T28" fmla="*/ 2147483647 w 134"/>
                <a:gd name="T29" fmla="*/ 2147483647 h 95"/>
                <a:gd name="T30" fmla="*/ 2147483647 w 134"/>
                <a:gd name="T31" fmla="*/ 2147483647 h 95"/>
                <a:gd name="T32" fmla="*/ 2147483647 w 134"/>
                <a:gd name="T33" fmla="*/ 2147483647 h 95"/>
                <a:gd name="T34" fmla="*/ 2147483647 w 134"/>
                <a:gd name="T35" fmla="*/ 2147483647 h 95"/>
                <a:gd name="T36" fmla="*/ 2147483647 w 134"/>
                <a:gd name="T37" fmla="*/ 0 h 95"/>
                <a:gd name="T38" fmla="*/ 2147483647 w 134"/>
                <a:gd name="T39" fmla="*/ 2147483647 h 95"/>
                <a:gd name="T40" fmla="*/ 2147483647 w 134"/>
                <a:gd name="T41" fmla="*/ 2147483647 h 95"/>
                <a:gd name="T42" fmla="*/ 2147483647 w 134"/>
                <a:gd name="T43" fmla="*/ 0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95"/>
                <a:gd name="T68" fmla="*/ 134 w 134"/>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95">
                  <a:moveTo>
                    <a:pt x="23" y="0"/>
                  </a:moveTo>
                  <a:lnTo>
                    <a:pt x="14" y="20"/>
                  </a:lnTo>
                  <a:lnTo>
                    <a:pt x="0" y="30"/>
                  </a:lnTo>
                  <a:lnTo>
                    <a:pt x="2" y="39"/>
                  </a:lnTo>
                  <a:lnTo>
                    <a:pt x="12" y="51"/>
                  </a:lnTo>
                  <a:lnTo>
                    <a:pt x="27" y="54"/>
                  </a:lnTo>
                  <a:lnTo>
                    <a:pt x="33" y="58"/>
                  </a:lnTo>
                  <a:lnTo>
                    <a:pt x="31" y="63"/>
                  </a:lnTo>
                  <a:lnTo>
                    <a:pt x="25" y="72"/>
                  </a:lnTo>
                  <a:lnTo>
                    <a:pt x="27" y="79"/>
                  </a:lnTo>
                  <a:lnTo>
                    <a:pt x="35" y="85"/>
                  </a:lnTo>
                  <a:lnTo>
                    <a:pt x="42" y="87"/>
                  </a:lnTo>
                  <a:lnTo>
                    <a:pt x="61" y="86"/>
                  </a:lnTo>
                  <a:lnTo>
                    <a:pt x="73" y="87"/>
                  </a:lnTo>
                  <a:lnTo>
                    <a:pt x="86" y="94"/>
                  </a:lnTo>
                  <a:lnTo>
                    <a:pt x="133" y="41"/>
                  </a:lnTo>
                  <a:lnTo>
                    <a:pt x="122" y="24"/>
                  </a:lnTo>
                  <a:lnTo>
                    <a:pt x="99" y="20"/>
                  </a:lnTo>
                  <a:lnTo>
                    <a:pt x="60" y="0"/>
                  </a:lnTo>
                  <a:lnTo>
                    <a:pt x="58" y="11"/>
                  </a:lnTo>
                  <a:lnTo>
                    <a:pt x="42" y="10"/>
                  </a:lnTo>
                  <a:lnTo>
                    <a:pt x="23"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4" name="Freeform 20"/>
            <p:cNvSpPr>
              <a:spLocks/>
            </p:cNvSpPr>
            <p:nvPr/>
          </p:nvSpPr>
          <p:spPr bwMode="auto">
            <a:xfrm>
              <a:off x="4937627" y="2539757"/>
              <a:ext cx="68046" cy="75469"/>
            </a:xfrm>
            <a:custGeom>
              <a:avLst/>
              <a:gdLst>
                <a:gd name="T0" fmla="*/ 2147483647 w 50"/>
                <a:gd name="T1" fmla="*/ 2147483647 h 46"/>
                <a:gd name="T2" fmla="*/ 2147483647 w 50"/>
                <a:gd name="T3" fmla="*/ 2147483647 h 46"/>
                <a:gd name="T4" fmla="*/ 2147483647 w 50"/>
                <a:gd name="T5" fmla="*/ 0 h 46"/>
                <a:gd name="T6" fmla="*/ 2147483647 w 50"/>
                <a:gd name="T7" fmla="*/ 2147483647 h 46"/>
                <a:gd name="T8" fmla="*/ 2147483647 w 50"/>
                <a:gd name="T9" fmla="*/ 2147483647 h 46"/>
                <a:gd name="T10" fmla="*/ 0 w 50"/>
                <a:gd name="T11" fmla="*/ 2147483647 h 46"/>
                <a:gd name="T12" fmla="*/ 2147483647 w 50"/>
                <a:gd name="T13" fmla="*/ 2147483647 h 46"/>
                <a:gd name="T14" fmla="*/ 2147483647 w 50"/>
                <a:gd name="T15" fmla="*/ 2147483647 h 46"/>
                <a:gd name="T16" fmla="*/ 2147483647 w 50"/>
                <a:gd name="T17" fmla="*/ 2147483647 h 46"/>
                <a:gd name="T18" fmla="*/ 2147483647 w 50"/>
                <a:gd name="T19" fmla="*/ 2147483647 h 46"/>
                <a:gd name="T20" fmla="*/ 2147483647 w 50"/>
                <a:gd name="T21" fmla="*/ 2147483647 h 46"/>
                <a:gd name="T22" fmla="*/ 2147483647 w 50"/>
                <a:gd name="T23" fmla="*/ 2147483647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46"/>
                <a:gd name="T38" fmla="*/ 50 w 50"/>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46">
                  <a:moveTo>
                    <a:pt x="29" y="6"/>
                  </a:moveTo>
                  <a:lnTo>
                    <a:pt x="22" y="2"/>
                  </a:lnTo>
                  <a:lnTo>
                    <a:pt x="15" y="0"/>
                  </a:lnTo>
                  <a:lnTo>
                    <a:pt x="11" y="1"/>
                  </a:lnTo>
                  <a:lnTo>
                    <a:pt x="1" y="14"/>
                  </a:lnTo>
                  <a:lnTo>
                    <a:pt x="0" y="21"/>
                  </a:lnTo>
                  <a:lnTo>
                    <a:pt x="3" y="27"/>
                  </a:lnTo>
                  <a:lnTo>
                    <a:pt x="29" y="45"/>
                  </a:lnTo>
                  <a:lnTo>
                    <a:pt x="41" y="38"/>
                  </a:lnTo>
                  <a:lnTo>
                    <a:pt x="49" y="31"/>
                  </a:lnTo>
                  <a:lnTo>
                    <a:pt x="49" y="24"/>
                  </a:lnTo>
                  <a:lnTo>
                    <a:pt x="29" y="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5" name="Freeform 21"/>
            <p:cNvSpPr>
              <a:spLocks/>
            </p:cNvSpPr>
            <p:nvPr/>
          </p:nvSpPr>
          <p:spPr bwMode="auto">
            <a:xfrm>
              <a:off x="4738350" y="2459023"/>
              <a:ext cx="58325" cy="78979"/>
            </a:xfrm>
            <a:custGeom>
              <a:avLst/>
              <a:gdLst>
                <a:gd name="T0" fmla="*/ 0 w 42"/>
                <a:gd name="T1" fmla="*/ 0 h 49"/>
                <a:gd name="T2" fmla="*/ 2147483647 w 42"/>
                <a:gd name="T3" fmla="*/ 2147483647 h 49"/>
                <a:gd name="T4" fmla="*/ 2147483647 w 42"/>
                <a:gd name="T5" fmla="*/ 2147483647 h 49"/>
                <a:gd name="T6" fmla="*/ 2147483647 w 42"/>
                <a:gd name="T7" fmla="*/ 2147483647 h 49"/>
                <a:gd name="T8" fmla="*/ 2147483647 w 42"/>
                <a:gd name="T9" fmla="*/ 2147483647 h 49"/>
                <a:gd name="T10" fmla="*/ 2147483647 w 42"/>
                <a:gd name="T11" fmla="*/ 2147483647 h 49"/>
                <a:gd name="T12" fmla="*/ 2147483647 w 42"/>
                <a:gd name="T13" fmla="*/ 2147483647 h 49"/>
                <a:gd name="T14" fmla="*/ 2147483647 w 42"/>
                <a:gd name="T15" fmla="*/ 2147483647 h 49"/>
                <a:gd name="T16" fmla="*/ 2147483647 w 42"/>
                <a:gd name="T17" fmla="*/ 2147483647 h 49"/>
                <a:gd name="T18" fmla="*/ 2147483647 w 42"/>
                <a:gd name="T19" fmla="*/ 2147483647 h 49"/>
                <a:gd name="T20" fmla="*/ 0 w 4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49"/>
                <a:gd name="T35" fmla="*/ 42 w 4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49">
                  <a:moveTo>
                    <a:pt x="0" y="0"/>
                  </a:moveTo>
                  <a:lnTo>
                    <a:pt x="2" y="11"/>
                  </a:lnTo>
                  <a:lnTo>
                    <a:pt x="13" y="27"/>
                  </a:lnTo>
                  <a:lnTo>
                    <a:pt x="25" y="41"/>
                  </a:lnTo>
                  <a:lnTo>
                    <a:pt x="38" y="48"/>
                  </a:lnTo>
                  <a:lnTo>
                    <a:pt x="41" y="44"/>
                  </a:lnTo>
                  <a:lnTo>
                    <a:pt x="38" y="39"/>
                  </a:lnTo>
                  <a:lnTo>
                    <a:pt x="33" y="31"/>
                  </a:lnTo>
                  <a:lnTo>
                    <a:pt x="27" y="25"/>
                  </a:lnTo>
                  <a:lnTo>
                    <a:pt x="11" y="12"/>
                  </a:lnTo>
                  <a:lnTo>
                    <a:pt x="0"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6" name="Freeform 22"/>
            <p:cNvSpPr>
              <a:spLocks/>
            </p:cNvSpPr>
            <p:nvPr/>
          </p:nvSpPr>
          <p:spPr bwMode="auto">
            <a:xfrm>
              <a:off x="4931147" y="2483594"/>
              <a:ext cx="50224" cy="40367"/>
            </a:xfrm>
            <a:custGeom>
              <a:avLst/>
              <a:gdLst>
                <a:gd name="T0" fmla="*/ 2147483647 w 36"/>
                <a:gd name="T1" fmla="*/ 0 h 25"/>
                <a:gd name="T2" fmla="*/ 2147483647 w 36"/>
                <a:gd name="T3" fmla="*/ 0 h 25"/>
                <a:gd name="T4" fmla="*/ 2147483647 w 36"/>
                <a:gd name="T5" fmla="*/ 2147483647 h 25"/>
                <a:gd name="T6" fmla="*/ 2147483647 w 36"/>
                <a:gd name="T7" fmla="*/ 2147483647 h 25"/>
                <a:gd name="T8" fmla="*/ 2147483647 w 36"/>
                <a:gd name="T9" fmla="*/ 2147483647 h 25"/>
                <a:gd name="T10" fmla="*/ 2147483647 w 36"/>
                <a:gd name="T11" fmla="*/ 2147483647 h 25"/>
                <a:gd name="T12" fmla="*/ 2147483647 w 36"/>
                <a:gd name="T13" fmla="*/ 2147483647 h 25"/>
                <a:gd name="T14" fmla="*/ 2147483647 w 36"/>
                <a:gd name="T15" fmla="*/ 2147483647 h 25"/>
                <a:gd name="T16" fmla="*/ 2147483647 w 36"/>
                <a:gd name="T17" fmla="*/ 2147483647 h 25"/>
                <a:gd name="T18" fmla="*/ 0 w 36"/>
                <a:gd name="T19" fmla="*/ 2147483647 h 25"/>
                <a:gd name="T20" fmla="*/ 2147483647 w 36"/>
                <a:gd name="T21" fmla="*/ 2147483647 h 25"/>
                <a:gd name="T22" fmla="*/ 2147483647 w 36"/>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5"/>
                <a:gd name="T38" fmla="*/ 36 w 36"/>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5">
                  <a:moveTo>
                    <a:pt x="17" y="0"/>
                  </a:moveTo>
                  <a:lnTo>
                    <a:pt x="24" y="0"/>
                  </a:lnTo>
                  <a:lnTo>
                    <a:pt x="29" y="3"/>
                  </a:lnTo>
                  <a:lnTo>
                    <a:pt x="32" y="6"/>
                  </a:lnTo>
                  <a:lnTo>
                    <a:pt x="35" y="12"/>
                  </a:lnTo>
                  <a:lnTo>
                    <a:pt x="32" y="16"/>
                  </a:lnTo>
                  <a:lnTo>
                    <a:pt x="29" y="19"/>
                  </a:lnTo>
                  <a:lnTo>
                    <a:pt x="17" y="24"/>
                  </a:lnTo>
                  <a:lnTo>
                    <a:pt x="4" y="19"/>
                  </a:lnTo>
                  <a:lnTo>
                    <a:pt x="0" y="12"/>
                  </a:lnTo>
                  <a:lnTo>
                    <a:pt x="4" y="3"/>
                  </a:lnTo>
                  <a:lnTo>
                    <a:pt x="17"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7" name="Freeform 23"/>
            <p:cNvSpPr>
              <a:spLocks/>
            </p:cNvSpPr>
            <p:nvPr/>
          </p:nvSpPr>
          <p:spPr bwMode="auto">
            <a:xfrm>
              <a:off x="7397002" y="3713907"/>
              <a:ext cx="29163" cy="42122"/>
            </a:xfrm>
            <a:custGeom>
              <a:avLst/>
              <a:gdLst>
                <a:gd name="T0" fmla="*/ 2147483647 w 20"/>
                <a:gd name="T1" fmla="*/ 2147483647 h 26"/>
                <a:gd name="T2" fmla="*/ 2147483647 w 20"/>
                <a:gd name="T3" fmla="*/ 2147483647 h 26"/>
                <a:gd name="T4" fmla="*/ 0 w 20"/>
                <a:gd name="T5" fmla="*/ 2147483647 h 26"/>
                <a:gd name="T6" fmla="*/ 2147483647 w 20"/>
                <a:gd name="T7" fmla="*/ 2147483647 h 26"/>
                <a:gd name="T8" fmla="*/ 2147483647 w 20"/>
                <a:gd name="T9" fmla="*/ 0 h 26"/>
                <a:gd name="T10" fmla="*/ 2147483647 w 20"/>
                <a:gd name="T11" fmla="*/ 2147483647 h 26"/>
                <a:gd name="T12" fmla="*/ 2147483647 w 20"/>
                <a:gd name="T13" fmla="*/ 2147483647 h 26"/>
                <a:gd name="T14" fmla="*/ 2147483647 w 20"/>
                <a:gd name="T15" fmla="*/ 2147483647 h 26"/>
                <a:gd name="T16" fmla="*/ 2147483647 w 2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6"/>
                <a:gd name="T29" fmla="*/ 20 w 20"/>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6">
                  <a:moveTo>
                    <a:pt x="9" y="25"/>
                  </a:moveTo>
                  <a:lnTo>
                    <a:pt x="2" y="21"/>
                  </a:lnTo>
                  <a:lnTo>
                    <a:pt x="0" y="13"/>
                  </a:lnTo>
                  <a:lnTo>
                    <a:pt x="2" y="4"/>
                  </a:lnTo>
                  <a:lnTo>
                    <a:pt x="9" y="0"/>
                  </a:lnTo>
                  <a:lnTo>
                    <a:pt x="16" y="4"/>
                  </a:lnTo>
                  <a:lnTo>
                    <a:pt x="19" y="13"/>
                  </a:lnTo>
                  <a:lnTo>
                    <a:pt x="16" y="21"/>
                  </a:lnTo>
                  <a:lnTo>
                    <a:pt x="9" y="2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8" name="Freeform 24"/>
            <p:cNvSpPr>
              <a:spLocks/>
            </p:cNvSpPr>
            <p:nvPr/>
          </p:nvSpPr>
          <p:spPr bwMode="auto">
            <a:xfrm>
              <a:off x="7382421" y="3763049"/>
              <a:ext cx="27542" cy="31591"/>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2147483647 w 20"/>
                <a:gd name="T9" fmla="*/ 0 h 19"/>
                <a:gd name="T10" fmla="*/ 2147483647 w 20"/>
                <a:gd name="T11" fmla="*/ 2147483647 h 19"/>
                <a:gd name="T12" fmla="*/ 0 w 20"/>
                <a:gd name="T13" fmla="*/ 2147483647 h 19"/>
                <a:gd name="T14" fmla="*/ 2147483647 w 20"/>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9"/>
                <a:gd name="T26" fmla="*/ 20 w 2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9">
                  <a:moveTo>
                    <a:pt x="12" y="18"/>
                  </a:moveTo>
                  <a:lnTo>
                    <a:pt x="16" y="16"/>
                  </a:lnTo>
                  <a:lnTo>
                    <a:pt x="19" y="8"/>
                  </a:lnTo>
                  <a:lnTo>
                    <a:pt x="16" y="4"/>
                  </a:lnTo>
                  <a:lnTo>
                    <a:pt x="12" y="0"/>
                  </a:lnTo>
                  <a:lnTo>
                    <a:pt x="4" y="4"/>
                  </a:lnTo>
                  <a:lnTo>
                    <a:pt x="0" y="8"/>
                  </a:lnTo>
                  <a:lnTo>
                    <a:pt x="12"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29" name="Freeform 25"/>
            <p:cNvSpPr>
              <a:spLocks/>
            </p:cNvSpPr>
            <p:nvPr/>
          </p:nvSpPr>
          <p:spPr bwMode="auto">
            <a:xfrm>
              <a:off x="7367839" y="3784110"/>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0 w 21"/>
                <a:gd name="T11" fmla="*/ 2147483647 h 19"/>
                <a:gd name="T12" fmla="*/ 2147483647 w 21"/>
                <a:gd name="T13" fmla="*/ 2147483647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1" y="18"/>
                  </a:moveTo>
                  <a:lnTo>
                    <a:pt x="20" y="15"/>
                  </a:lnTo>
                  <a:lnTo>
                    <a:pt x="20" y="9"/>
                  </a:lnTo>
                  <a:lnTo>
                    <a:pt x="20" y="2"/>
                  </a:lnTo>
                  <a:lnTo>
                    <a:pt x="11" y="0"/>
                  </a:lnTo>
                  <a:lnTo>
                    <a:pt x="0" y="9"/>
                  </a:lnTo>
                  <a:lnTo>
                    <a:pt x="11"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30" name="Freeform 26"/>
            <p:cNvSpPr>
              <a:spLocks/>
            </p:cNvSpPr>
            <p:nvPr/>
          </p:nvSpPr>
          <p:spPr bwMode="auto">
            <a:xfrm>
              <a:off x="7353258" y="3798151"/>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0 w 21"/>
                <a:gd name="T11" fmla="*/ 2147483647 h 19"/>
                <a:gd name="T12" fmla="*/ 2147483647 w 21"/>
                <a:gd name="T13" fmla="*/ 2147483647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1" y="18"/>
                  </a:moveTo>
                  <a:lnTo>
                    <a:pt x="17" y="16"/>
                  </a:lnTo>
                  <a:lnTo>
                    <a:pt x="20" y="9"/>
                  </a:lnTo>
                  <a:lnTo>
                    <a:pt x="17" y="3"/>
                  </a:lnTo>
                  <a:lnTo>
                    <a:pt x="11" y="0"/>
                  </a:lnTo>
                  <a:lnTo>
                    <a:pt x="0" y="9"/>
                  </a:lnTo>
                  <a:lnTo>
                    <a:pt x="11"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31" name="Freeform 27"/>
            <p:cNvSpPr>
              <a:spLocks/>
            </p:cNvSpPr>
            <p:nvPr/>
          </p:nvSpPr>
          <p:spPr bwMode="auto">
            <a:xfrm>
              <a:off x="7290073" y="3871865"/>
              <a:ext cx="27542" cy="31591"/>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2147483647 w 20"/>
                <a:gd name="T9" fmla="*/ 0 h 19"/>
                <a:gd name="T10" fmla="*/ 2147483647 w 20"/>
                <a:gd name="T11" fmla="*/ 2147483647 h 19"/>
                <a:gd name="T12" fmla="*/ 0 w 20"/>
                <a:gd name="T13" fmla="*/ 2147483647 h 19"/>
                <a:gd name="T14" fmla="*/ 2147483647 w 20"/>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19"/>
                <a:gd name="T26" fmla="*/ 20 w 20"/>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19">
                  <a:moveTo>
                    <a:pt x="8" y="18"/>
                  </a:moveTo>
                  <a:lnTo>
                    <a:pt x="15" y="14"/>
                  </a:lnTo>
                  <a:lnTo>
                    <a:pt x="19" y="9"/>
                  </a:lnTo>
                  <a:lnTo>
                    <a:pt x="15" y="3"/>
                  </a:lnTo>
                  <a:lnTo>
                    <a:pt x="8" y="0"/>
                  </a:lnTo>
                  <a:lnTo>
                    <a:pt x="1" y="3"/>
                  </a:lnTo>
                  <a:lnTo>
                    <a:pt x="0" y="9"/>
                  </a:lnTo>
                  <a:lnTo>
                    <a:pt x="8"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32" name="Freeform 28"/>
            <p:cNvSpPr>
              <a:spLocks/>
            </p:cNvSpPr>
            <p:nvPr/>
          </p:nvSpPr>
          <p:spPr bwMode="auto">
            <a:xfrm>
              <a:off x="7252809" y="3894681"/>
              <a:ext cx="27542" cy="31591"/>
            </a:xfrm>
            <a:custGeom>
              <a:avLst/>
              <a:gdLst>
                <a:gd name="T0" fmla="*/ 2147483647 w 20"/>
                <a:gd name="T1" fmla="*/ 2147483647 h 19"/>
                <a:gd name="T2" fmla="*/ 2147483647 w 20"/>
                <a:gd name="T3" fmla="*/ 2147483647 h 19"/>
                <a:gd name="T4" fmla="*/ 2147483647 w 20"/>
                <a:gd name="T5" fmla="*/ 2147483647 h 19"/>
                <a:gd name="T6" fmla="*/ 2147483647 w 20"/>
                <a:gd name="T7" fmla="*/ 0 h 19"/>
                <a:gd name="T8" fmla="*/ 2147483647 w 20"/>
                <a:gd name="T9" fmla="*/ 2147483647 h 19"/>
                <a:gd name="T10" fmla="*/ 0 w 20"/>
                <a:gd name="T11" fmla="*/ 2147483647 h 19"/>
                <a:gd name="T12" fmla="*/ 2147483647 w 20"/>
                <a:gd name="T13" fmla="*/ 2147483647 h 19"/>
                <a:gd name="T14" fmla="*/ 0 60000 65536"/>
                <a:gd name="T15" fmla="*/ 0 60000 65536"/>
                <a:gd name="T16" fmla="*/ 0 60000 65536"/>
                <a:gd name="T17" fmla="*/ 0 60000 65536"/>
                <a:gd name="T18" fmla="*/ 0 60000 65536"/>
                <a:gd name="T19" fmla="*/ 0 60000 65536"/>
                <a:gd name="T20" fmla="*/ 0 60000 65536"/>
                <a:gd name="T21" fmla="*/ 0 w 20"/>
                <a:gd name="T22" fmla="*/ 0 h 19"/>
                <a:gd name="T23" fmla="*/ 20 w 20"/>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9">
                  <a:moveTo>
                    <a:pt x="9" y="18"/>
                  </a:moveTo>
                  <a:lnTo>
                    <a:pt x="19" y="9"/>
                  </a:lnTo>
                  <a:lnTo>
                    <a:pt x="15" y="2"/>
                  </a:lnTo>
                  <a:lnTo>
                    <a:pt x="9" y="0"/>
                  </a:lnTo>
                  <a:lnTo>
                    <a:pt x="3" y="2"/>
                  </a:lnTo>
                  <a:lnTo>
                    <a:pt x="0" y="9"/>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33" name="Freeform 29"/>
            <p:cNvSpPr>
              <a:spLocks/>
            </p:cNvSpPr>
            <p:nvPr/>
          </p:nvSpPr>
          <p:spPr bwMode="auto">
            <a:xfrm>
              <a:off x="7134539" y="3610357"/>
              <a:ext cx="50224" cy="266773"/>
            </a:xfrm>
            <a:custGeom>
              <a:avLst/>
              <a:gdLst>
                <a:gd name="T0" fmla="*/ 2147483647 w 36"/>
                <a:gd name="T1" fmla="*/ 2147483647 h 164"/>
                <a:gd name="T2" fmla="*/ 2147483647 w 36"/>
                <a:gd name="T3" fmla="*/ 2147483647 h 164"/>
                <a:gd name="T4" fmla="*/ 2147483647 w 36"/>
                <a:gd name="T5" fmla="*/ 0 h 164"/>
                <a:gd name="T6" fmla="*/ 2147483647 w 36"/>
                <a:gd name="T7" fmla="*/ 2147483647 h 164"/>
                <a:gd name="T8" fmla="*/ 2147483647 w 36"/>
                <a:gd name="T9" fmla="*/ 2147483647 h 164"/>
                <a:gd name="T10" fmla="*/ 2147483647 w 36"/>
                <a:gd name="T11" fmla="*/ 2147483647 h 164"/>
                <a:gd name="T12" fmla="*/ 2147483647 w 36"/>
                <a:gd name="T13" fmla="*/ 2147483647 h 164"/>
                <a:gd name="T14" fmla="*/ 2147483647 w 36"/>
                <a:gd name="T15" fmla="*/ 2147483647 h 164"/>
                <a:gd name="T16" fmla="*/ 2147483647 w 36"/>
                <a:gd name="T17" fmla="*/ 2147483647 h 164"/>
                <a:gd name="T18" fmla="*/ 0 w 36"/>
                <a:gd name="T19" fmla="*/ 2147483647 h 164"/>
                <a:gd name="T20" fmla="*/ 2147483647 w 36"/>
                <a:gd name="T21" fmla="*/ 2147483647 h 164"/>
                <a:gd name="T22" fmla="*/ 2147483647 w 36"/>
                <a:gd name="T23" fmla="*/ 2147483647 h 164"/>
                <a:gd name="T24" fmla="*/ 2147483647 w 36"/>
                <a:gd name="T25" fmla="*/ 2147483647 h 164"/>
                <a:gd name="T26" fmla="*/ 2147483647 w 36"/>
                <a:gd name="T27" fmla="*/ 2147483647 h 164"/>
                <a:gd name="T28" fmla="*/ 2147483647 w 36"/>
                <a:gd name="T29" fmla="*/ 2147483647 h 164"/>
                <a:gd name="T30" fmla="*/ 2147483647 w 36"/>
                <a:gd name="T31" fmla="*/ 2147483647 h 164"/>
                <a:gd name="T32" fmla="*/ 2147483647 w 36"/>
                <a:gd name="T33" fmla="*/ 2147483647 h 164"/>
                <a:gd name="T34" fmla="*/ 2147483647 w 36"/>
                <a:gd name="T35" fmla="*/ 2147483647 h 164"/>
                <a:gd name="T36" fmla="*/ 2147483647 w 36"/>
                <a:gd name="T37" fmla="*/ 2147483647 h 164"/>
                <a:gd name="T38" fmla="*/ 2147483647 w 36"/>
                <a:gd name="T39" fmla="*/ 2147483647 h 164"/>
                <a:gd name="T40" fmla="*/ 2147483647 w 36"/>
                <a:gd name="T41" fmla="*/ 2147483647 h 164"/>
                <a:gd name="T42" fmla="*/ 2147483647 w 36"/>
                <a:gd name="T43" fmla="*/ 2147483647 h 164"/>
                <a:gd name="T44" fmla="*/ 2147483647 w 36"/>
                <a:gd name="T45" fmla="*/ 2147483647 h 164"/>
                <a:gd name="T46" fmla="*/ 2147483647 w 36"/>
                <a:gd name="T47" fmla="*/ 2147483647 h 164"/>
                <a:gd name="T48" fmla="*/ 2147483647 w 36"/>
                <a:gd name="T49" fmla="*/ 2147483647 h 1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64"/>
                <a:gd name="T77" fmla="*/ 36 w 36"/>
                <a:gd name="T78" fmla="*/ 164 h 1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64">
                  <a:moveTo>
                    <a:pt x="28" y="6"/>
                  </a:moveTo>
                  <a:lnTo>
                    <a:pt x="25" y="2"/>
                  </a:lnTo>
                  <a:lnTo>
                    <a:pt x="21" y="0"/>
                  </a:lnTo>
                  <a:lnTo>
                    <a:pt x="16" y="2"/>
                  </a:lnTo>
                  <a:lnTo>
                    <a:pt x="9" y="21"/>
                  </a:lnTo>
                  <a:lnTo>
                    <a:pt x="2" y="40"/>
                  </a:lnTo>
                  <a:lnTo>
                    <a:pt x="7" y="58"/>
                  </a:lnTo>
                  <a:lnTo>
                    <a:pt x="9" y="97"/>
                  </a:lnTo>
                  <a:lnTo>
                    <a:pt x="7" y="137"/>
                  </a:lnTo>
                  <a:lnTo>
                    <a:pt x="0" y="158"/>
                  </a:lnTo>
                  <a:lnTo>
                    <a:pt x="9" y="163"/>
                  </a:lnTo>
                  <a:lnTo>
                    <a:pt x="13" y="149"/>
                  </a:lnTo>
                  <a:lnTo>
                    <a:pt x="24" y="160"/>
                  </a:lnTo>
                  <a:lnTo>
                    <a:pt x="24" y="152"/>
                  </a:lnTo>
                  <a:lnTo>
                    <a:pt x="21" y="139"/>
                  </a:lnTo>
                  <a:lnTo>
                    <a:pt x="17" y="122"/>
                  </a:lnTo>
                  <a:lnTo>
                    <a:pt x="19" y="113"/>
                  </a:lnTo>
                  <a:lnTo>
                    <a:pt x="26" y="104"/>
                  </a:lnTo>
                  <a:lnTo>
                    <a:pt x="33" y="97"/>
                  </a:lnTo>
                  <a:lnTo>
                    <a:pt x="35" y="91"/>
                  </a:lnTo>
                  <a:lnTo>
                    <a:pt x="33" y="79"/>
                  </a:lnTo>
                  <a:lnTo>
                    <a:pt x="26" y="35"/>
                  </a:lnTo>
                  <a:lnTo>
                    <a:pt x="24" y="23"/>
                  </a:lnTo>
                  <a:lnTo>
                    <a:pt x="25" y="14"/>
                  </a:lnTo>
                  <a:lnTo>
                    <a:pt x="28" y="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34" name="Freeform 30"/>
            <p:cNvSpPr>
              <a:spLocks/>
            </p:cNvSpPr>
            <p:nvPr/>
          </p:nvSpPr>
          <p:spPr bwMode="auto">
            <a:xfrm>
              <a:off x="4867961" y="2308086"/>
              <a:ext cx="3181958" cy="1876183"/>
            </a:xfrm>
            <a:custGeom>
              <a:avLst/>
              <a:gdLst>
                <a:gd name="T0" fmla="*/ 2147483647 w 2299"/>
                <a:gd name="T1" fmla="*/ 2147483647 h 1154"/>
                <a:gd name="T2" fmla="*/ 2147483647 w 2299"/>
                <a:gd name="T3" fmla="*/ 2147483647 h 1154"/>
                <a:gd name="T4" fmla="*/ 2147483647 w 2299"/>
                <a:gd name="T5" fmla="*/ 2147483647 h 1154"/>
                <a:gd name="T6" fmla="*/ 2147483647 w 2299"/>
                <a:gd name="T7" fmla="*/ 2147483647 h 1154"/>
                <a:gd name="T8" fmla="*/ 2147483647 w 2299"/>
                <a:gd name="T9" fmla="*/ 2147483647 h 1154"/>
                <a:gd name="T10" fmla="*/ 2147483647 w 2299"/>
                <a:gd name="T11" fmla="*/ 2147483647 h 1154"/>
                <a:gd name="T12" fmla="*/ 2147483647 w 2299"/>
                <a:gd name="T13" fmla="*/ 2147483647 h 1154"/>
                <a:gd name="T14" fmla="*/ 2147483647 w 2299"/>
                <a:gd name="T15" fmla="*/ 2147483647 h 1154"/>
                <a:gd name="T16" fmla="*/ 2147483647 w 2299"/>
                <a:gd name="T17" fmla="*/ 2147483647 h 1154"/>
                <a:gd name="T18" fmla="*/ 2147483647 w 2299"/>
                <a:gd name="T19" fmla="*/ 2147483647 h 1154"/>
                <a:gd name="T20" fmla="*/ 2147483647 w 2299"/>
                <a:gd name="T21" fmla="*/ 2147483647 h 1154"/>
                <a:gd name="T22" fmla="*/ 2147483647 w 2299"/>
                <a:gd name="T23" fmla="*/ 2147483647 h 1154"/>
                <a:gd name="T24" fmla="*/ 2147483647 w 2299"/>
                <a:gd name="T25" fmla="*/ 2147483647 h 1154"/>
                <a:gd name="T26" fmla="*/ 2147483647 w 2299"/>
                <a:gd name="T27" fmla="*/ 2147483647 h 1154"/>
                <a:gd name="T28" fmla="*/ 2147483647 w 2299"/>
                <a:gd name="T29" fmla="*/ 2147483647 h 1154"/>
                <a:gd name="T30" fmla="*/ 2147483647 w 2299"/>
                <a:gd name="T31" fmla="*/ 2147483647 h 1154"/>
                <a:gd name="T32" fmla="*/ 2147483647 w 2299"/>
                <a:gd name="T33" fmla="*/ 2147483647 h 1154"/>
                <a:gd name="T34" fmla="*/ 2147483647 w 2299"/>
                <a:gd name="T35" fmla="*/ 2147483647 h 1154"/>
                <a:gd name="T36" fmla="*/ 2147483647 w 2299"/>
                <a:gd name="T37" fmla="*/ 2147483647 h 1154"/>
                <a:gd name="T38" fmla="*/ 2147483647 w 2299"/>
                <a:gd name="T39" fmla="*/ 2147483647 h 1154"/>
                <a:gd name="T40" fmla="*/ 2147483647 w 2299"/>
                <a:gd name="T41" fmla="*/ 2147483647 h 1154"/>
                <a:gd name="T42" fmla="*/ 2147483647 w 2299"/>
                <a:gd name="T43" fmla="*/ 2147483647 h 1154"/>
                <a:gd name="T44" fmla="*/ 2147483647 w 2299"/>
                <a:gd name="T45" fmla="*/ 2147483647 h 1154"/>
                <a:gd name="T46" fmla="*/ 2147483647 w 2299"/>
                <a:gd name="T47" fmla="*/ 2147483647 h 1154"/>
                <a:gd name="T48" fmla="*/ 2147483647 w 2299"/>
                <a:gd name="T49" fmla="*/ 2147483647 h 1154"/>
                <a:gd name="T50" fmla="*/ 2147483647 w 2299"/>
                <a:gd name="T51" fmla="*/ 2147483647 h 1154"/>
                <a:gd name="T52" fmla="*/ 2147483647 w 2299"/>
                <a:gd name="T53" fmla="*/ 2147483647 h 1154"/>
                <a:gd name="T54" fmla="*/ 2147483647 w 2299"/>
                <a:gd name="T55" fmla="*/ 2147483647 h 1154"/>
                <a:gd name="T56" fmla="*/ 2147483647 w 2299"/>
                <a:gd name="T57" fmla="*/ 2147483647 h 1154"/>
                <a:gd name="T58" fmla="*/ 2147483647 w 2299"/>
                <a:gd name="T59" fmla="*/ 2147483647 h 1154"/>
                <a:gd name="T60" fmla="*/ 2147483647 w 2299"/>
                <a:gd name="T61" fmla="*/ 2147483647 h 1154"/>
                <a:gd name="T62" fmla="*/ 2147483647 w 2299"/>
                <a:gd name="T63" fmla="*/ 2147483647 h 1154"/>
                <a:gd name="T64" fmla="*/ 2147483647 w 2299"/>
                <a:gd name="T65" fmla="*/ 2147483647 h 1154"/>
                <a:gd name="T66" fmla="*/ 2147483647 w 2299"/>
                <a:gd name="T67" fmla="*/ 2147483647 h 1154"/>
                <a:gd name="T68" fmla="*/ 2147483647 w 2299"/>
                <a:gd name="T69" fmla="*/ 2147483647 h 1154"/>
                <a:gd name="T70" fmla="*/ 2147483647 w 2299"/>
                <a:gd name="T71" fmla="*/ 2147483647 h 1154"/>
                <a:gd name="T72" fmla="*/ 2147483647 w 2299"/>
                <a:gd name="T73" fmla="*/ 2147483647 h 1154"/>
                <a:gd name="T74" fmla="*/ 2147483647 w 2299"/>
                <a:gd name="T75" fmla="*/ 2147483647 h 1154"/>
                <a:gd name="T76" fmla="*/ 2147483647 w 2299"/>
                <a:gd name="T77" fmla="*/ 2147483647 h 1154"/>
                <a:gd name="T78" fmla="*/ 2147483647 w 2299"/>
                <a:gd name="T79" fmla="*/ 2147483647 h 1154"/>
                <a:gd name="T80" fmla="*/ 2147483647 w 2299"/>
                <a:gd name="T81" fmla="*/ 2147483647 h 1154"/>
                <a:gd name="T82" fmla="*/ 2147483647 w 2299"/>
                <a:gd name="T83" fmla="*/ 2147483647 h 1154"/>
                <a:gd name="T84" fmla="*/ 2147483647 w 2299"/>
                <a:gd name="T85" fmla="*/ 2147483647 h 1154"/>
                <a:gd name="T86" fmla="*/ 2147483647 w 2299"/>
                <a:gd name="T87" fmla="*/ 2147483647 h 1154"/>
                <a:gd name="T88" fmla="*/ 2147483647 w 2299"/>
                <a:gd name="T89" fmla="*/ 2147483647 h 1154"/>
                <a:gd name="T90" fmla="*/ 2147483647 w 2299"/>
                <a:gd name="T91" fmla="*/ 2147483647 h 1154"/>
                <a:gd name="T92" fmla="*/ 2147483647 w 2299"/>
                <a:gd name="T93" fmla="*/ 2147483647 h 1154"/>
                <a:gd name="T94" fmla="*/ 2147483647 w 2299"/>
                <a:gd name="T95" fmla="*/ 2147483647 h 1154"/>
                <a:gd name="T96" fmla="*/ 2147483647 w 2299"/>
                <a:gd name="T97" fmla="*/ 2147483647 h 1154"/>
                <a:gd name="T98" fmla="*/ 2147483647 w 2299"/>
                <a:gd name="T99" fmla="*/ 2147483647 h 1154"/>
                <a:gd name="T100" fmla="*/ 2147483647 w 2299"/>
                <a:gd name="T101" fmla="*/ 2147483647 h 1154"/>
                <a:gd name="T102" fmla="*/ 2147483647 w 2299"/>
                <a:gd name="T103" fmla="*/ 2147483647 h 1154"/>
                <a:gd name="T104" fmla="*/ 2147483647 w 2299"/>
                <a:gd name="T105" fmla="*/ 2147483647 h 1154"/>
                <a:gd name="T106" fmla="*/ 2147483647 w 2299"/>
                <a:gd name="T107" fmla="*/ 2147483647 h 1154"/>
                <a:gd name="T108" fmla="*/ 2147483647 w 2299"/>
                <a:gd name="T109" fmla="*/ 2147483647 h 1154"/>
                <a:gd name="T110" fmla="*/ 2147483647 w 2299"/>
                <a:gd name="T111" fmla="*/ 2147483647 h 1154"/>
                <a:gd name="T112" fmla="*/ 2147483647 w 2299"/>
                <a:gd name="T113" fmla="*/ 2147483647 h 1154"/>
                <a:gd name="T114" fmla="*/ 2147483647 w 2299"/>
                <a:gd name="T115" fmla="*/ 2147483647 h 1154"/>
                <a:gd name="T116" fmla="*/ 2147483647 w 2299"/>
                <a:gd name="T117" fmla="*/ 2147483647 h 1154"/>
                <a:gd name="T118" fmla="*/ 2147483647 w 2299"/>
                <a:gd name="T119" fmla="*/ 2147483647 h 1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99"/>
                <a:gd name="T181" fmla="*/ 0 h 1154"/>
                <a:gd name="T182" fmla="*/ 2299 w 2299"/>
                <a:gd name="T183" fmla="*/ 1154 h 115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99" h="1154">
                  <a:moveTo>
                    <a:pt x="1503" y="991"/>
                  </a:moveTo>
                  <a:lnTo>
                    <a:pt x="1506" y="987"/>
                  </a:lnTo>
                  <a:lnTo>
                    <a:pt x="1506" y="993"/>
                  </a:lnTo>
                  <a:lnTo>
                    <a:pt x="1501" y="1004"/>
                  </a:lnTo>
                  <a:lnTo>
                    <a:pt x="1506" y="1015"/>
                  </a:lnTo>
                  <a:lnTo>
                    <a:pt x="1512" y="1022"/>
                  </a:lnTo>
                  <a:lnTo>
                    <a:pt x="1522" y="1027"/>
                  </a:lnTo>
                  <a:lnTo>
                    <a:pt x="1533" y="1018"/>
                  </a:lnTo>
                  <a:lnTo>
                    <a:pt x="1547" y="1003"/>
                  </a:lnTo>
                  <a:lnTo>
                    <a:pt x="1576" y="964"/>
                  </a:lnTo>
                  <a:lnTo>
                    <a:pt x="1610" y="910"/>
                  </a:lnTo>
                  <a:lnTo>
                    <a:pt x="1612" y="892"/>
                  </a:lnTo>
                  <a:lnTo>
                    <a:pt x="1618" y="878"/>
                  </a:lnTo>
                  <a:lnTo>
                    <a:pt x="1626" y="866"/>
                  </a:lnTo>
                  <a:lnTo>
                    <a:pt x="1629" y="840"/>
                  </a:lnTo>
                  <a:lnTo>
                    <a:pt x="1632" y="824"/>
                  </a:lnTo>
                  <a:lnTo>
                    <a:pt x="1632" y="812"/>
                  </a:lnTo>
                  <a:lnTo>
                    <a:pt x="1626" y="802"/>
                  </a:lnTo>
                  <a:lnTo>
                    <a:pt x="1618" y="797"/>
                  </a:lnTo>
                  <a:lnTo>
                    <a:pt x="1608" y="799"/>
                  </a:lnTo>
                  <a:lnTo>
                    <a:pt x="1590" y="802"/>
                  </a:lnTo>
                  <a:lnTo>
                    <a:pt x="1582" y="801"/>
                  </a:lnTo>
                  <a:lnTo>
                    <a:pt x="1575" y="797"/>
                  </a:lnTo>
                  <a:lnTo>
                    <a:pt x="1569" y="792"/>
                  </a:lnTo>
                  <a:lnTo>
                    <a:pt x="1557" y="787"/>
                  </a:lnTo>
                  <a:lnTo>
                    <a:pt x="1582" y="764"/>
                  </a:lnTo>
                  <a:lnTo>
                    <a:pt x="1585" y="756"/>
                  </a:lnTo>
                  <a:lnTo>
                    <a:pt x="1608" y="732"/>
                  </a:lnTo>
                  <a:lnTo>
                    <a:pt x="1660" y="681"/>
                  </a:lnTo>
                  <a:lnTo>
                    <a:pt x="1733" y="693"/>
                  </a:lnTo>
                  <a:lnTo>
                    <a:pt x="1737" y="691"/>
                  </a:lnTo>
                  <a:lnTo>
                    <a:pt x="1737" y="686"/>
                  </a:lnTo>
                  <a:lnTo>
                    <a:pt x="1736" y="681"/>
                  </a:lnTo>
                  <a:lnTo>
                    <a:pt x="1746" y="675"/>
                  </a:lnTo>
                  <a:lnTo>
                    <a:pt x="1758" y="676"/>
                  </a:lnTo>
                  <a:lnTo>
                    <a:pt x="1770" y="676"/>
                  </a:lnTo>
                  <a:lnTo>
                    <a:pt x="1777" y="694"/>
                  </a:lnTo>
                  <a:lnTo>
                    <a:pt x="1826" y="681"/>
                  </a:lnTo>
                  <a:lnTo>
                    <a:pt x="1823" y="672"/>
                  </a:lnTo>
                  <a:lnTo>
                    <a:pt x="1866" y="638"/>
                  </a:lnTo>
                  <a:lnTo>
                    <a:pt x="1874" y="631"/>
                  </a:lnTo>
                  <a:lnTo>
                    <a:pt x="1882" y="624"/>
                  </a:lnTo>
                  <a:lnTo>
                    <a:pt x="1891" y="621"/>
                  </a:lnTo>
                  <a:lnTo>
                    <a:pt x="1898" y="620"/>
                  </a:lnTo>
                  <a:lnTo>
                    <a:pt x="1900" y="623"/>
                  </a:lnTo>
                  <a:lnTo>
                    <a:pt x="1898" y="629"/>
                  </a:lnTo>
                  <a:lnTo>
                    <a:pt x="1893" y="638"/>
                  </a:lnTo>
                  <a:lnTo>
                    <a:pt x="1889" y="647"/>
                  </a:lnTo>
                  <a:lnTo>
                    <a:pt x="1893" y="649"/>
                  </a:lnTo>
                  <a:lnTo>
                    <a:pt x="1900" y="648"/>
                  </a:lnTo>
                  <a:lnTo>
                    <a:pt x="1908" y="645"/>
                  </a:lnTo>
                  <a:lnTo>
                    <a:pt x="1924" y="624"/>
                  </a:lnTo>
                  <a:lnTo>
                    <a:pt x="1937" y="609"/>
                  </a:lnTo>
                  <a:lnTo>
                    <a:pt x="1932" y="622"/>
                  </a:lnTo>
                  <a:lnTo>
                    <a:pt x="1931" y="633"/>
                  </a:lnTo>
                  <a:lnTo>
                    <a:pt x="1934" y="647"/>
                  </a:lnTo>
                  <a:lnTo>
                    <a:pt x="1899" y="672"/>
                  </a:lnTo>
                  <a:lnTo>
                    <a:pt x="1888" y="701"/>
                  </a:lnTo>
                  <a:lnTo>
                    <a:pt x="1845" y="730"/>
                  </a:lnTo>
                  <a:lnTo>
                    <a:pt x="1830" y="770"/>
                  </a:lnTo>
                  <a:lnTo>
                    <a:pt x="1826" y="778"/>
                  </a:lnTo>
                  <a:lnTo>
                    <a:pt x="1829" y="800"/>
                  </a:lnTo>
                  <a:lnTo>
                    <a:pt x="1852" y="867"/>
                  </a:lnTo>
                  <a:lnTo>
                    <a:pt x="1870" y="841"/>
                  </a:lnTo>
                  <a:lnTo>
                    <a:pt x="1902" y="795"/>
                  </a:lnTo>
                  <a:lnTo>
                    <a:pt x="1919" y="792"/>
                  </a:lnTo>
                  <a:lnTo>
                    <a:pt x="1919" y="778"/>
                  </a:lnTo>
                  <a:lnTo>
                    <a:pt x="1920" y="766"/>
                  </a:lnTo>
                  <a:lnTo>
                    <a:pt x="1924" y="752"/>
                  </a:lnTo>
                  <a:lnTo>
                    <a:pt x="1931" y="740"/>
                  </a:lnTo>
                  <a:lnTo>
                    <a:pt x="1932" y="731"/>
                  </a:lnTo>
                  <a:lnTo>
                    <a:pt x="1930" y="724"/>
                  </a:lnTo>
                  <a:lnTo>
                    <a:pt x="1924" y="719"/>
                  </a:lnTo>
                  <a:lnTo>
                    <a:pt x="1924" y="706"/>
                  </a:lnTo>
                  <a:lnTo>
                    <a:pt x="1933" y="698"/>
                  </a:lnTo>
                  <a:lnTo>
                    <a:pt x="1951" y="694"/>
                  </a:lnTo>
                  <a:lnTo>
                    <a:pt x="1959" y="690"/>
                  </a:lnTo>
                  <a:lnTo>
                    <a:pt x="1961" y="681"/>
                  </a:lnTo>
                  <a:lnTo>
                    <a:pt x="1961" y="674"/>
                  </a:lnTo>
                  <a:lnTo>
                    <a:pt x="1963" y="672"/>
                  </a:lnTo>
                  <a:lnTo>
                    <a:pt x="1966" y="672"/>
                  </a:lnTo>
                  <a:lnTo>
                    <a:pt x="1980" y="669"/>
                  </a:lnTo>
                  <a:lnTo>
                    <a:pt x="2000" y="655"/>
                  </a:lnTo>
                  <a:lnTo>
                    <a:pt x="2008" y="650"/>
                  </a:lnTo>
                  <a:lnTo>
                    <a:pt x="2013" y="649"/>
                  </a:lnTo>
                  <a:lnTo>
                    <a:pt x="2023" y="651"/>
                  </a:lnTo>
                  <a:lnTo>
                    <a:pt x="2028" y="656"/>
                  </a:lnTo>
                  <a:lnTo>
                    <a:pt x="2030" y="659"/>
                  </a:lnTo>
                  <a:lnTo>
                    <a:pt x="2054" y="651"/>
                  </a:lnTo>
                  <a:lnTo>
                    <a:pt x="2061" y="638"/>
                  </a:lnTo>
                  <a:lnTo>
                    <a:pt x="2076" y="624"/>
                  </a:lnTo>
                  <a:lnTo>
                    <a:pt x="2095" y="618"/>
                  </a:lnTo>
                  <a:lnTo>
                    <a:pt x="2100" y="605"/>
                  </a:lnTo>
                  <a:lnTo>
                    <a:pt x="2117" y="605"/>
                  </a:lnTo>
                  <a:lnTo>
                    <a:pt x="2125" y="605"/>
                  </a:lnTo>
                  <a:lnTo>
                    <a:pt x="2136" y="606"/>
                  </a:lnTo>
                  <a:lnTo>
                    <a:pt x="2143" y="605"/>
                  </a:lnTo>
                  <a:lnTo>
                    <a:pt x="2152" y="600"/>
                  </a:lnTo>
                  <a:lnTo>
                    <a:pt x="2161" y="591"/>
                  </a:lnTo>
                  <a:lnTo>
                    <a:pt x="2148" y="576"/>
                  </a:lnTo>
                  <a:lnTo>
                    <a:pt x="2139" y="564"/>
                  </a:lnTo>
                  <a:lnTo>
                    <a:pt x="2130" y="557"/>
                  </a:lnTo>
                  <a:lnTo>
                    <a:pt x="2125" y="552"/>
                  </a:lnTo>
                  <a:lnTo>
                    <a:pt x="2125" y="547"/>
                  </a:lnTo>
                  <a:lnTo>
                    <a:pt x="2125" y="541"/>
                  </a:lnTo>
                  <a:lnTo>
                    <a:pt x="2130" y="541"/>
                  </a:lnTo>
                  <a:lnTo>
                    <a:pt x="2136" y="542"/>
                  </a:lnTo>
                  <a:lnTo>
                    <a:pt x="2143" y="540"/>
                  </a:lnTo>
                  <a:lnTo>
                    <a:pt x="2148" y="536"/>
                  </a:lnTo>
                  <a:lnTo>
                    <a:pt x="2171" y="513"/>
                  </a:lnTo>
                  <a:lnTo>
                    <a:pt x="2169" y="497"/>
                  </a:lnTo>
                  <a:lnTo>
                    <a:pt x="2179" y="489"/>
                  </a:lnTo>
                  <a:lnTo>
                    <a:pt x="2191" y="507"/>
                  </a:lnTo>
                  <a:lnTo>
                    <a:pt x="2210" y="513"/>
                  </a:lnTo>
                  <a:lnTo>
                    <a:pt x="2244" y="543"/>
                  </a:lnTo>
                  <a:lnTo>
                    <a:pt x="2253" y="547"/>
                  </a:lnTo>
                  <a:lnTo>
                    <a:pt x="2257" y="546"/>
                  </a:lnTo>
                  <a:lnTo>
                    <a:pt x="2262" y="520"/>
                  </a:lnTo>
                  <a:lnTo>
                    <a:pt x="2263" y="513"/>
                  </a:lnTo>
                  <a:lnTo>
                    <a:pt x="2276" y="513"/>
                  </a:lnTo>
                  <a:lnTo>
                    <a:pt x="2288" y="511"/>
                  </a:lnTo>
                  <a:lnTo>
                    <a:pt x="2295" y="504"/>
                  </a:lnTo>
                  <a:lnTo>
                    <a:pt x="2298" y="498"/>
                  </a:lnTo>
                  <a:lnTo>
                    <a:pt x="2295" y="494"/>
                  </a:lnTo>
                  <a:lnTo>
                    <a:pt x="2283" y="486"/>
                  </a:lnTo>
                  <a:lnTo>
                    <a:pt x="2255" y="471"/>
                  </a:lnTo>
                  <a:lnTo>
                    <a:pt x="2250" y="469"/>
                  </a:lnTo>
                  <a:lnTo>
                    <a:pt x="2246" y="468"/>
                  </a:lnTo>
                  <a:lnTo>
                    <a:pt x="2240" y="469"/>
                  </a:lnTo>
                  <a:lnTo>
                    <a:pt x="2234" y="476"/>
                  </a:lnTo>
                  <a:lnTo>
                    <a:pt x="2226" y="460"/>
                  </a:lnTo>
                  <a:lnTo>
                    <a:pt x="2217" y="447"/>
                  </a:lnTo>
                  <a:lnTo>
                    <a:pt x="2205" y="436"/>
                  </a:lnTo>
                  <a:lnTo>
                    <a:pt x="2181" y="418"/>
                  </a:lnTo>
                  <a:lnTo>
                    <a:pt x="2158" y="406"/>
                  </a:lnTo>
                  <a:lnTo>
                    <a:pt x="2148" y="402"/>
                  </a:lnTo>
                  <a:lnTo>
                    <a:pt x="2110" y="373"/>
                  </a:lnTo>
                  <a:lnTo>
                    <a:pt x="2093" y="373"/>
                  </a:lnTo>
                  <a:lnTo>
                    <a:pt x="2079" y="371"/>
                  </a:lnTo>
                  <a:lnTo>
                    <a:pt x="2070" y="368"/>
                  </a:lnTo>
                  <a:lnTo>
                    <a:pt x="2066" y="365"/>
                  </a:lnTo>
                  <a:lnTo>
                    <a:pt x="2058" y="361"/>
                  </a:lnTo>
                  <a:lnTo>
                    <a:pt x="2049" y="360"/>
                  </a:lnTo>
                  <a:lnTo>
                    <a:pt x="2047" y="384"/>
                  </a:lnTo>
                  <a:lnTo>
                    <a:pt x="2047" y="402"/>
                  </a:lnTo>
                  <a:lnTo>
                    <a:pt x="2041" y="411"/>
                  </a:lnTo>
                  <a:lnTo>
                    <a:pt x="2028" y="412"/>
                  </a:lnTo>
                  <a:lnTo>
                    <a:pt x="2028" y="404"/>
                  </a:lnTo>
                  <a:lnTo>
                    <a:pt x="2010" y="382"/>
                  </a:lnTo>
                  <a:lnTo>
                    <a:pt x="2026" y="373"/>
                  </a:lnTo>
                  <a:lnTo>
                    <a:pt x="2025" y="366"/>
                  </a:lnTo>
                  <a:lnTo>
                    <a:pt x="1983" y="382"/>
                  </a:lnTo>
                  <a:lnTo>
                    <a:pt x="1976" y="378"/>
                  </a:lnTo>
                  <a:lnTo>
                    <a:pt x="1930" y="374"/>
                  </a:lnTo>
                  <a:lnTo>
                    <a:pt x="1912" y="394"/>
                  </a:lnTo>
                  <a:lnTo>
                    <a:pt x="1898" y="376"/>
                  </a:lnTo>
                  <a:lnTo>
                    <a:pt x="1900" y="366"/>
                  </a:lnTo>
                  <a:lnTo>
                    <a:pt x="1899" y="355"/>
                  </a:lnTo>
                  <a:lnTo>
                    <a:pt x="1898" y="347"/>
                  </a:lnTo>
                  <a:lnTo>
                    <a:pt x="1893" y="339"/>
                  </a:lnTo>
                  <a:lnTo>
                    <a:pt x="1888" y="331"/>
                  </a:lnTo>
                  <a:lnTo>
                    <a:pt x="1880" y="325"/>
                  </a:lnTo>
                  <a:lnTo>
                    <a:pt x="1862" y="323"/>
                  </a:lnTo>
                  <a:lnTo>
                    <a:pt x="1842" y="324"/>
                  </a:lnTo>
                  <a:lnTo>
                    <a:pt x="1822" y="328"/>
                  </a:lnTo>
                  <a:lnTo>
                    <a:pt x="1805" y="328"/>
                  </a:lnTo>
                  <a:lnTo>
                    <a:pt x="1793" y="324"/>
                  </a:lnTo>
                  <a:lnTo>
                    <a:pt x="1785" y="321"/>
                  </a:lnTo>
                  <a:lnTo>
                    <a:pt x="1780" y="320"/>
                  </a:lnTo>
                  <a:lnTo>
                    <a:pt x="1774" y="321"/>
                  </a:lnTo>
                  <a:lnTo>
                    <a:pt x="1774" y="311"/>
                  </a:lnTo>
                  <a:lnTo>
                    <a:pt x="1765" y="306"/>
                  </a:lnTo>
                  <a:lnTo>
                    <a:pt x="1765" y="298"/>
                  </a:lnTo>
                  <a:lnTo>
                    <a:pt x="1764" y="289"/>
                  </a:lnTo>
                  <a:lnTo>
                    <a:pt x="1758" y="279"/>
                  </a:lnTo>
                  <a:lnTo>
                    <a:pt x="1755" y="274"/>
                  </a:lnTo>
                  <a:lnTo>
                    <a:pt x="1751" y="273"/>
                  </a:lnTo>
                  <a:lnTo>
                    <a:pt x="1739" y="276"/>
                  </a:lnTo>
                  <a:lnTo>
                    <a:pt x="1727" y="285"/>
                  </a:lnTo>
                  <a:lnTo>
                    <a:pt x="1722" y="285"/>
                  </a:lnTo>
                  <a:lnTo>
                    <a:pt x="1717" y="285"/>
                  </a:lnTo>
                  <a:lnTo>
                    <a:pt x="1716" y="283"/>
                  </a:lnTo>
                  <a:lnTo>
                    <a:pt x="1716" y="277"/>
                  </a:lnTo>
                  <a:lnTo>
                    <a:pt x="1714" y="271"/>
                  </a:lnTo>
                  <a:lnTo>
                    <a:pt x="1709" y="267"/>
                  </a:lnTo>
                  <a:lnTo>
                    <a:pt x="1699" y="265"/>
                  </a:lnTo>
                  <a:lnTo>
                    <a:pt x="1664" y="258"/>
                  </a:lnTo>
                  <a:lnTo>
                    <a:pt x="1644" y="252"/>
                  </a:lnTo>
                  <a:lnTo>
                    <a:pt x="1646" y="258"/>
                  </a:lnTo>
                  <a:lnTo>
                    <a:pt x="1644" y="264"/>
                  </a:lnTo>
                  <a:lnTo>
                    <a:pt x="1637" y="267"/>
                  </a:lnTo>
                  <a:lnTo>
                    <a:pt x="1627" y="269"/>
                  </a:lnTo>
                  <a:lnTo>
                    <a:pt x="1622" y="270"/>
                  </a:lnTo>
                  <a:lnTo>
                    <a:pt x="1620" y="274"/>
                  </a:lnTo>
                  <a:lnTo>
                    <a:pt x="1618" y="287"/>
                  </a:lnTo>
                  <a:lnTo>
                    <a:pt x="1619" y="306"/>
                  </a:lnTo>
                  <a:lnTo>
                    <a:pt x="1608" y="309"/>
                  </a:lnTo>
                  <a:lnTo>
                    <a:pt x="1597" y="314"/>
                  </a:lnTo>
                  <a:lnTo>
                    <a:pt x="1572" y="301"/>
                  </a:lnTo>
                  <a:lnTo>
                    <a:pt x="1562" y="306"/>
                  </a:lnTo>
                  <a:lnTo>
                    <a:pt x="1548" y="306"/>
                  </a:lnTo>
                  <a:lnTo>
                    <a:pt x="1532" y="291"/>
                  </a:lnTo>
                  <a:lnTo>
                    <a:pt x="1527" y="298"/>
                  </a:lnTo>
                  <a:lnTo>
                    <a:pt x="1518" y="313"/>
                  </a:lnTo>
                  <a:lnTo>
                    <a:pt x="1510" y="324"/>
                  </a:lnTo>
                  <a:lnTo>
                    <a:pt x="1503" y="331"/>
                  </a:lnTo>
                  <a:lnTo>
                    <a:pt x="1498" y="316"/>
                  </a:lnTo>
                  <a:lnTo>
                    <a:pt x="1490" y="301"/>
                  </a:lnTo>
                  <a:lnTo>
                    <a:pt x="1490" y="271"/>
                  </a:lnTo>
                  <a:lnTo>
                    <a:pt x="1494" y="251"/>
                  </a:lnTo>
                  <a:lnTo>
                    <a:pt x="1493" y="246"/>
                  </a:lnTo>
                  <a:lnTo>
                    <a:pt x="1491" y="243"/>
                  </a:lnTo>
                  <a:lnTo>
                    <a:pt x="1483" y="240"/>
                  </a:lnTo>
                  <a:lnTo>
                    <a:pt x="1473" y="241"/>
                  </a:lnTo>
                  <a:lnTo>
                    <a:pt x="1467" y="235"/>
                  </a:lnTo>
                  <a:lnTo>
                    <a:pt x="1457" y="230"/>
                  </a:lnTo>
                  <a:lnTo>
                    <a:pt x="1442" y="228"/>
                  </a:lnTo>
                  <a:lnTo>
                    <a:pt x="1423" y="227"/>
                  </a:lnTo>
                  <a:lnTo>
                    <a:pt x="1408" y="235"/>
                  </a:lnTo>
                  <a:lnTo>
                    <a:pt x="1393" y="239"/>
                  </a:lnTo>
                  <a:lnTo>
                    <a:pt x="1376" y="237"/>
                  </a:lnTo>
                  <a:lnTo>
                    <a:pt x="1355" y="231"/>
                  </a:lnTo>
                  <a:lnTo>
                    <a:pt x="1319" y="213"/>
                  </a:lnTo>
                  <a:lnTo>
                    <a:pt x="1299" y="213"/>
                  </a:lnTo>
                  <a:lnTo>
                    <a:pt x="1278" y="209"/>
                  </a:lnTo>
                  <a:lnTo>
                    <a:pt x="1259" y="200"/>
                  </a:lnTo>
                  <a:lnTo>
                    <a:pt x="1248" y="193"/>
                  </a:lnTo>
                  <a:lnTo>
                    <a:pt x="1246" y="187"/>
                  </a:lnTo>
                  <a:lnTo>
                    <a:pt x="1255" y="184"/>
                  </a:lnTo>
                  <a:lnTo>
                    <a:pt x="1256" y="179"/>
                  </a:lnTo>
                  <a:lnTo>
                    <a:pt x="1256" y="175"/>
                  </a:lnTo>
                  <a:lnTo>
                    <a:pt x="1254" y="169"/>
                  </a:lnTo>
                  <a:lnTo>
                    <a:pt x="1248" y="166"/>
                  </a:lnTo>
                  <a:lnTo>
                    <a:pt x="1243" y="167"/>
                  </a:lnTo>
                  <a:lnTo>
                    <a:pt x="1235" y="169"/>
                  </a:lnTo>
                  <a:lnTo>
                    <a:pt x="1228" y="182"/>
                  </a:lnTo>
                  <a:lnTo>
                    <a:pt x="1220" y="191"/>
                  </a:lnTo>
                  <a:lnTo>
                    <a:pt x="1211" y="197"/>
                  </a:lnTo>
                  <a:lnTo>
                    <a:pt x="1204" y="202"/>
                  </a:lnTo>
                  <a:lnTo>
                    <a:pt x="1197" y="211"/>
                  </a:lnTo>
                  <a:lnTo>
                    <a:pt x="1190" y="221"/>
                  </a:lnTo>
                  <a:lnTo>
                    <a:pt x="1181" y="221"/>
                  </a:lnTo>
                  <a:lnTo>
                    <a:pt x="1177" y="202"/>
                  </a:lnTo>
                  <a:lnTo>
                    <a:pt x="1168" y="192"/>
                  </a:lnTo>
                  <a:lnTo>
                    <a:pt x="1192" y="189"/>
                  </a:lnTo>
                  <a:lnTo>
                    <a:pt x="1223" y="158"/>
                  </a:lnTo>
                  <a:lnTo>
                    <a:pt x="1238" y="141"/>
                  </a:lnTo>
                  <a:lnTo>
                    <a:pt x="1247" y="129"/>
                  </a:lnTo>
                  <a:lnTo>
                    <a:pt x="1254" y="117"/>
                  </a:lnTo>
                  <a:lnTo>
                    <a:pt x="1255" y="94"/>
                  </a:lnTo>
                  <a:lnTo>
                    <a:pt x="1257" y="80"/>
                  </a:lnTo>
                  <a:lnTo>
                    <a:pt x="1254" y="69"/>
                  </a:lnTo>
                  <a:lnTo>
                    <a:pt x="1246" y="59"/>
                  </a:lnTo>
                  <a:lnTo>
                    <a:pt x="1235" y="52"/>
                  </a:lnTo>
                  <a:lnTo>
                    <a:pt x="1230" y="50"/>
                  </a:lnTo>
                  <a:lnTo>
                    <a:pt x="1225" y="49"/>
                  </a:lnTo>
                  <a:lnTo>
                    <a:pt x="1215" y="51"/>
                  </a:lnTo>
                  <a:lnTo>
                    <a:pt x="1192" y="62"/>
                  </a:lnTo>
                  <a:lnTo>
                    <a:pt x="1170" y="67"/>
                  </a:lnTo>
                  <a:lnTo>
                    <a:pt x="1161" y="67"/>
                  </a:lnTo>
                  <a:lnTo>
                    <a:pt x="1159" y="50"/>
                  </a:lnTo>
                  <a:lnTo>
                    <a:pt x="1153" y="44"/>
                  </a:lnTo>
                  <a:lnTo>
                    <a:pt x="1163" y="17"/>
                  </a:lnTo>
                  <a:lnTo>
                    <a:pt x="1171" y="14"/>
                  </a:lnTo>
                  <a:lnTo>
                    <a:pt x="1172" y="8"/>
                  </a:lnTo>
                  <a:lnTo>
                    <a:pt x="1163" y="3"/>
                  </a:lnTo>
                  <a:lnTo>
                    <a:pt x="1157" y="0"/>
                  </a:lnTo>
                  <a:lnTo>
                    <a:pt x="1149" y="0"/>
                  </a:lnTo>
                  <a:lnTo>
                    <a:pt x="1138" y="2"/>
                  </a:lnTo>
                  <a:lnTo>
                    <a:pt x="1128" y="7"/>
                  </a:lnTo>
                  <a:lnTo>
                    <a:pt x="1122" y="14"/>
                  </a:lnTo>
                  <a:lnTo>
                    <a:pt x="1106" y="37"/>
                  </a:lnTo>
                  <a:lnTo>
                    <a:pt x="1091" y="52"/>
                  </a:lnTo>
                  <a:lnTo>
                    <a:pt x="1095" y="60"/>
                  </a:lnTo>
                  <a:lnTo>
                    <a:pt x="1087" y="75"/>
                  </a:lnTo>
                  <a:lnTo>
                    <a:pt x="1067" y="66"/>
                  </a:lnTo>
                  <a:lnTo>
                    <a:pt x="1062" y="66"/>
                  </a:lnTo>
                  <a:lnTo>
                    <a:pt x="1063" y="69"/>
                  </a:lnTo>
                  <a:lnTo>
                    <a:pt x="1069" y="76"/>
                  </a:lnTo>
                  <a:lnTo>
                    <a:pt x="1097" y="96"/>
                  </a:lnTo>
                  <a:lnTo>
                    <a:pt x="1097" y="120"/>
                  </a:lnTo>
                  <a:lnTo>
                    <a:pt x="1093" y="125"/>
                  </a:lnTo>
                  <a:lnTo>
                    <a:pt x="1089" y="126"/>
                  </a:lnTo>
                  <a:lnTo>
                    <a:pt x="1081" y="121"/>
                  </a:lnTo>
                  <a:lnTo>
                    <a:pt x="1077" y="110"/>
                  </a:lnTo>
                  <a:lnTo>
                    <a:pt x="1073" y="103"/>
                  </a:lnTo>
                  <a:lnTo>
                    <a:pt x="1068" y="97"/>
                  </a:lnTo>
                  <a:lnTo>
                    <a:pt x="1056" y="92"/>
                  </a:lnTo>
                  <a:lnTo>
                    <a:pt x="1040" y="88"/>
                  </a:lnTo>
                  <a:lnTo>
                    <a:pt x="1024" y="89"/>
                  </a:lnTo>
                  <a:lnTo>
                    <a:pt x="1012" y="91"/>
                  </a:lnTo>
                  <a:lnTo>
                    <a:pt x="1003" y="87"/>
                  </a:lnTo>
                  <a:lnTo>
                    <a:pt x="1001" y="83"/>
                  </a:lnTo>
                  <a:lnTo>
                    <a:pt x="988" y="87"/>
                  </a:lnTo>
                  <a:lnTo>
                    <a:pt x="978" y="93"/>
                  </a:lnTo>
                  <a:lnTo>
                    <a:pt x="972" y="98"/>
                  </a:lnTo>
                  <a:lnTo>
                    <a:pt x="961" y="107"/>
                  </a:lnTo>
                  <a:lnTo>
                    <a:pt x="940" y="113"/>
                  </a:lnTo>
                  <a:lnTo>
                    <a:pt x="934" y="116"/>
                  </a:lnTo>
                  <a:lnTo>
                    <a:pt x="927" y="122"/>
                  </a:lnTo>
                  <a:lnTo>
                    <a:pt x="918" y="137"/>
                  </a:lnTo>
                  <a:lnTo>
                    <a:pt x="908" y="159"/>
                  </a:lnTo>
                  <a:lnTo>
                    <a:pt x="904" y="167"/>
                  </a:lnTo>
                  <a:lnTo>
                    <a:pt x="897" y="173"/>
                  </a:lnTo>
                  <a:lnTo>
                    <a:pt x="884" y="180"/>
                  </a:lnTo>
                  <a:lnTo>
                    <a:pt x="882" y="183"/>
                  </a:lnTo>
                  <a:lnTo>
                    <a:pt x="882" y="186"/>
                  </a:lnTo>
                  <a:lnTo>
                    <a:pt x="885" y="194"/>
                  </a:lnTo>
                  <a:lnTo>
                    <a:pt x="883" y="200"/>
                  </a:lnTo>
                  <a:lnTo>
                    <a:pt x="874" y="203"/>
                  </a:lnTo>
                  <a:lnTo>
                    <a:pt x="843" y="212"/>
                  </a:lnTo>
                  <a:lnTo>
                    <a:pt x="834" y="216"/>
                  </a:lnTo>
                  <a:lnTo>
                    <a:pt x="828" y="223"/>
                  </a:lnTo>
                  <a:lnTo>
                    <a:pt x="823" y="241"/>
                  </a:lnTo>
                  <a:lnTo>
                    <a:pt x="826" y="269"/>
                  </a:lnTo>
                  <a:lnTo>
                    <a:pt x="829" y="273"/>
                  </a:lnTo>
                  <a:lnTo>
                    <a:pt x="835" y="274"/>
                  </a:lnTo>
                  <a:lnTo>
                    <a:pt x="846" y="276"/>
                  </a:lnTo>
                  <a:lnTo>
                    <a:pt x="847" y="280"/>
                  </a:lnTo>
                  <a:lnTo>
                    <a:pt x="855" y="287"/>
                  </a:lnTo>
                  <a:lnTo>
                    <a:pt x="865" y="295"/>
                  </a:lnTo>
                  <a:lnTo>
                    <a:pt x="865" y="341"/>
                  </a:lnTo>
                  <a:lnTo>
                    <a:pt x="861" y="355"/>
                  </a:lnTo>
                  <a:lnTo>
                    <a:pt x="865" y="364"/>
                  </a:lnTo>
                  <a:lnTo>
                    <a:pt x="873" y="373"/>
                  </a:lnTo>
                  <a:lnTo>
                    <a:pt x="873" y="378"/>
                  </a:lnTo>
                  <a:lnTo>
                    <a:pt x="862" y="377"/>
                  </a:lnTo>
                  <a:lnTo>
                    <a:pt x="847" y="367"/>
                  </a:lnTo>
                  <a:lnTo>
                    <a:pt x="842" y="353"/>
                  </a:lnTo>
                  <a:lnTo>
                    <a:pt x="844" y="345"/>
                  </a:lnTo>
                  <a:lnTo>
                    <a:pt x="844" y="340"/>
                  </a:lnTo>
                  <a:lnTo>
                    <a:pt x="840" y="338"/>
                  </a:lnTo>
                  <a:lnTo>
                    <a:pt x="835" y="334"/>
                  </a:lnTo>
                  <a:lnTo>
                    <a:pt x="837" y="328"/>
                  </a:lnTo>
                  <a:lnTo>
                    <a:pt x="845" y="319"/>
                  </a:lnTo>
                  <a:lnTo>
                    <a:pt x="849" y="305"/>
                  </a:lnTo>
                  <a:lnTo>
                    <a:pt x="849" y="297"/>
                  </a:lnTo>
                  <a:lnTo>
                    <a:pt x="846" y="295"/>
                  </a:lnTo>
                  <a:lnTo>
                    <a:pt x="833" y="294"/>
                  </a:lnTo>
                  <a:lnTo>
                    <a:pt x="823" y="289"/>
                  </a:lnTo>
                  <a:lnTo>
                    <a:pt x="820" y="287"/>
                  </a:lnTo>
                  <a:lnTo>
                    <a:pt x="817" y="287"/>
                  </a:lnTo>
                  <a:lnTo>
                    <a:pt x="800" y="283"/>
                  </a:lnTo>
                  <a:lnTo>
                    <a:pt x="784" y="274"/>
                  </a:lnTo>
                  <a:lnTo>
                    <a:pt x="779" y="271"/>
                  </a:lnTo>
                  <a:lnTo>
                    <a:pt x="777" y="274"/>
                  </a:lnTo>
                  <a:lnTo>
                    <a:pt x="774" y="277"/>
                  </a:lnTo>
                  <a:lnTo>
                    <a:pt x="769" y="279"/>
                  </a:lnTo>
                  <a:lnTo>
                    <a:pt x="767" y="276"/>
                  </a:lnTo>
                  <a:lnTo>
                    <a:pt x="765" y="267"/>
                  </a:lnTo>
                  <a:lnTo>
                    <a:pt x="765" y="247"/>
                  </a:lnTo>
                  <a:lnTo>
                    <a:pt x="761" y="241"/>
                  </a:lnTo>
                  <a:lnTo>
                    <a:pt x="754" y="240"/>
                  </a:lnTo>
                  <a:lnTo>
                    <a:pt x="744" y="241"/>
                  </a:lnTo>
                  <a:lnTo>
                    <a:pt x="738" y="243"/>
                  </a:lnTo>
                  <a:lnTo>
                    <a:pt x="736" y="249"/>
                  </a:lnTo>
                  <a:lnTo>
                    <a:pt x="739" y="264"/>
                  </a:lnTo>
                  <a:lnTo>
                    <a:pt x="743" y="276"/>
                  </a:lnTo>
                  <a:lnTo>
                    <a:pt x="741" y="282"/>
                  </a:lnTo>
                  <a:lnTo>
                    <a:pt x="735" y="287"/>
                  </a:lnTo>
                  <a:lnTo>
                    <a:pt x="726" y="293"/>
                  </a:lnTo>
                  <a:lnTo>
                    <a:pt x="720" y="300"/>
                  </a:lnTo>
                  <a:lnTo>
                    <a:pt x="720" y="314"/>
                  </a:lnTo>
                  <a:lnTo>
                    <a:pt x="728" y="321"/>
                  </a:lnTo>
                  <a:lnTo>
                    <a:pt x="733" y="324"/>
                  </a:lnTo>
                  <a:lnTo>
                    <a:pt x="733" y="330"/>
                  </a:lnTo>
                  <a:lnTo>
                    <a:pt x="730" y="341"/>
                  </a:lnTo>
                  <a:lnTo>
                    <a:pt x="726" y="350"/>
                  </a:lnTo>
                  <a:lnTo>
                    <a:pt x="722" y="359"/>
                  </a:lnTo>
                  <a:lnTo>
                    <a:pt x="719" y="375"/>
                  </a:lnTo>
                  <a:lnTo>
                    <a:pt x="719" y="395"/>
                  </a:lnTo>
                  <a:lnTo>
                    <a:pt x="736" y="396"/>
                  </a:lnTo>
                  <a:lnTo>
                    <a:pt x="751" y="387"/>
                  </a:lnTo>
                  <a:lnTo>
                    <a:pt x="764" y="386"/>
                  </a:lnTo>
                  <a:lnTo>
                    <a:pt x="770" y="389"/>
                  </a:lnTo>
                  <a:lnTo>
                    <a:pt x="777" y="400"/>
                  </a:lnTo>
                  <a:lnTo>
                    <a:pt x="781" y="413"/>
                  </a:lnTo>
                  <a:lnTo>
                    <a:pt x="787" y="436"/>
                  </a:lnTo>
                  <a:lnTo>
                    <a:pt x="789" y="441"/>
                  </a:lnTo>
                  <a:lnTo>
                    <a:pt x="793" y="446"/>
                  </a:lnTo>
                  <a:lnTo>
                    <a:pt x="798" y="446"/>
                  </a:lnTo>
                  <a:lnTo>
                    <a:pt x="805" y="445"/>
                  </a:lnTo>
                  <a:lnTo>
                    <a:pt x="810" y="445"/>
                  </a:lnTo>
                  <a:lnTo>
                    <a:pt x="815" y="448"/>
                  </a:lnTo>
                  <a:lnTo>
                    <a:pt x="826" y="454"/>
                  </a:lnTo>
                  <a:lnTo>
                    <a:pt x="834" y="455"/>
                  </a:lnTo>
                  <a:lnTo>
                    <a:pt x="830" y="460"/>
                  </a:lnTo>
                  <a:lnTo>
                    <a:pt x="823" y="464"/>
                  </a:lnTo>
                  <a:lnTo>
                    <a:pt x="814" y="466"/>
                  </a:lnTo>
                  <a:lnTo>
                    <a:pt x="808" y="467"/>
                  </a:lnTo>
                  <a:lnTo>
                    <a:pt x="805" y="473"/>
                  </a:lnTo>
                  <a:lnTo>
                    <a:pt x="804" y="478"/>
                  </a:lnTo>
                  <a:lnTo>
                    <a:pt x="805" y="483"/>
                  </a:lnTo>
                  <a:lnTo>
                    <a:pt x="808" y="488"/>
                  </a:lnTo>
                  <a:lnTo>
                    <a:pt x="810" y="498"/>
                  </a:lnTo>
                  <a:lnTo>
                    <a:pt x="808" y="515"/>
                  </a:lnTo>
                  <a:lnTo>
                    <a:pt x="805" y="519"/>
                  </a:lnTo>
                  <a:lnTo>
                    <a:pt x="800" y="518"/>
                  </a:lnTo>
                  <a:lnTo>
                    <a:pt x="796" y="513"/>
                  </a:lnTo>
                  <a:lnTo>
                    <a:pt x="794" y="506"/>
                  </a:lnTo>
                  <a:lnTo>
                    <a:pt x="793" y="497"/>
                  </a:lnTo>
                  <a:lnTo>
                    <a:pt x="789" y="487"/>
                  </a:lnTo>
                  <a:lnTo>
                    <a:pt x="781" y="471"/>
                  </a:lnTo>
                  <a:lnTo>
                    <a:pt x="779" y="469"/>
                  </a:lnTo>
                  <a:lnTo>
                    <a:pt x="775" y="471"/>
                  </a:lnTo>
                  <a:lnTo>
                    <a:pt x="770" y="478"/>
                  </a:lnTo>
                  <a:lnTo>
                    <a:pt x="767" y="486"/>
                  </a:lnTo>
                  <a:lnTo>
                    <a:pt x="759" y="491"/>
                  </a:lnTo>
                  <a:lnTo>
                    <a:pt x="757" y="488"/>
                  </a:lnTo>
                  <a:lnTo>
                    <a:pt x="757" y="486"/>
                  </a:lnTo>
                  <a:lnTo>
                    <a:pt x="759" y="482"/>
                  </a:lnTo>
                  <a:lnTo>
                    <a:pt x="765" y="464"/>
                  </a:lnTo>
                  <a:lnTo>
                    <a:pt x="766" y="439"/>
                  </a:lnTo>
                  <a:lnTo>
                    <a:pt x="765" y="403"/>
                  </a:lnTo>
                  <a:lnTo>
                    <a:pt x="761" y="394"/>
                  </a:lnTo>
                  <a:lnTo>
                    <a:pt x="753" y="403"/>
                  </a:lnTo>
                  <a:lnTo>
                    <a:pt x="749" y="405"/>
                  </a:lnTo>
                  <a:lnTo>
                    <a:pt x="739" y="406"/>
                  </a:lnTo>
                  <a:lnTo>
                    <a:pt x="735" y="409"/>
                  </a:lnTo>
                  <a:lnTo>
                    <a:pt x="730" y="411"/>
                  </a:lnTo>
                  <a:lnTo>
                    <a:pt x="728" y="415"/>
                  </a:lnTo>
                  <a:lnTo>
                    <a:pt x="727" y="464"/>
                  </a:lnTo>
                  <a:lnTo>
                    <a:pt x="724" y="476"/>
                  </a:lnTo>
                  <a:lnTo>
                    <a:pt x="712" y="482"/>
                  </a:lnTo>
                  <a:lnTo>
                    <a:pt x="700" y="485"/>
                  </a:lnTo>
                  <a:lnTo>
                    <a:pt x="694" y="488"/>
                  </a:lnTo>
                  <a:lnTo>
                    <a:pt x="679" y="489"/>
                  </a:lnTo>
                  <a:lnTo>
                    <a:pt x="665" y="486"/>
                  </a:lnTo>
                  <a:lnTo>
                    <a:pt x="648" y="480"/>
                  </a:lnTo>
                  <a:lnTo>
                    <a:pt x="655" y="476"/>
                  </a:lnTo>
                  <a:lnTo>
                    <a:pt x="671" y="474"/>
                  </a:lnTo>
                  <a:lnTo>
                    <a:pt x="690" y="471"/>
                  </a:lnTo>
                  <a:lnTo>
                    <a:pt x="698" y="466"/>
                  </a:lnTo>
                  <a:lnTo>
                    <a:pt x="698" y="461"/>
                  </a:lnTo>
                  <a:lnTo>
                    <a:pt x="696" y="455"/>
                  </a:lnTo>
                  <a:lnTo>
                    <a:pt x="696" y="450"/>
                  </a:lnTo>
                  <a:lnTo>
                    <a:pt x="716" y="423"/>
                  </a:lnTo>
                  <a:lnTo>
                    <a:pt x="718" y="415"/>
                  </a:lnTo>
                  <a:lnTo>
                    <a:pt x="718" y="413"/>
                  </a:lnTo>
                  <a:lnTo>
                    <a:pt x="716" y="411"/>
                  </a:lnTo>
                  <a:lnTo>
                    <a:pt x="710" y="409"/>
                  </a:lnTo>
                  <a:lnTo>
                    <a:pt x="706" y="405"/>
                  </a:lnTo>
                  <a:lnTo>
                    <a:pt x="706" y="346"/>
                  </a:lnTo>
                  <a:lnTo>
                    <a:pt x="709" y="334"/>
                  </a:lnTo>
                  <a:lnTo>
                    <a:pt x="705" y="323"/>
                  </a:lnTo>
                  <a:lnTo>
                    <a:pt x="699" y="314"/>
                  </a:lnTo>
                  <a:lnTo>
                    <a:pt x="699" y="288"/>
                  </a:lnTo>
                  <a:lnTo>
                    <a:pt x="706" y="284"/>
                  </a:lnTo>
                  <a:lnTo>
                    <a:pt x="709" y="271"/>
                  </a:lnTo>
                  <a:lnTo>
                    <a:pt x="720" y="259"/>
                  </a:lnTo>
                  <a:lnTo>
                    <a:pt x="722" y="253"/>
                  </a:lnTo>
                  <a:lnTo>
                    <a:pt x="717" y="249"/>
                  </a:lnTo>
                  <a:lnTo>
                    <a:pt x="710" y="246"/>
                  </a:lnTo>
                  <a:lnTo>
                    <a:pt x="681" y="249"/>
                  </a:lnTo>
                  <a:lnTo>
                    <a:pt x="677" y="243"/>
                  </a:lnTo>
                  <a:lnTo>
                    <a:pt x="671" y="244"/>
                  </a:lnTo>
                  <a:lnTo>
                    <a:pt x="665" y="249"/>
                  </a:lnTo>
                  <a:lnTo>
                    <a:pt x="659" y="260"/>
                  </a:lnTo>
                  <a:lnTo>
                    <a:pt x="655" y="278"/>
                  </a:lnTo>
                  <a:lnTo>
                    <a:pt x="651" y="287"/>
                  </a:lnTo>
                  <a:lnTo>
                    <a:pt x="646" y="295"/>
                  </a:lnTo>
                  <a:lnTo>
                    <a:pt x="636" y="302"/>
                  </a:lnTo>
                  <a:lnTo>
                    <a:pt x="632" y="307"/>
                  </a:lnTo>
                  <a:lnTo>
                    <a:pt x="627" y="316"/>
                  </a:lnTo>
                  <a:lnTo>
                    <a:pt x="624" y="338"/>
                  </a:lnTo>
                  <a:lnTo>
                    <a:pt x="626" y="366"/>
                  </a:lnTo>
                  <a:lnTo>
                    <a:pt x="631" y="375"/>
                  </a:lnTo>
                  <a:lnTo>
                    <a:pt x="633" y="383"/>
                  </a:lnTo>
                  <a:lnTo>
                    <a:pt x="634" y="392"/>
                  </a:lnTo>
                  <a:lnTo>
                    <a:pt x="633" y="397"/>
                  </a:lnTo>
                  <a:lnTo>
                    <a:pt x="632" y="400"/>
                  </a:lnTo>
                  <a:lnTo>
                    <a:pt x="627" y="400"/>
                  </a:lnTo>
                  <a:lnTo>
                    <a:pt x="594" y="369"/>
                  </a:lnTo>
                  <a:lnTo>
                    <a:pt x="555" y="366"/>
                  </a:lnTo>
                  <a:lnTo>
                    <a:pt x="550" y="377"/>
                  </a:lnTo>
                  <a:lnTo>
                    <a:pt x="554" y="385"/>
                  </a:lnTo>
                  <a:lnTo>
                    <a:pt x="554" y="400"/>
                  </a:lnTo>
                  <a:lnTo>
                    <a:pt x="533" y="415"/>
                  </a:lnTo>
                  <a:lnTo>
                    <a:pt x="534" y="392"/>
                  </a:lnTo>
                  <a:lnTo>
                    <a:pt x="525" y="392"/>
                  </a:lnTo>
                  <a:lnTo>
                    <a:pt x="517" y="400"/>
                  </a:lnTo>
                  <a:lnTo>
                    <a:pt x="515" y="411"/>
                  </a:lnTo>
                  <a:lnTo>
                    <a:pt x="492" y="409"/>
                  </a:lnTo>
                  <a:lnTo>
                    <a:pt x="470" y="412"/>
                  </a:lnTo>
                  <a:lnTo>
                    <a:pt x="464" y="415"/>
                  </a:lnTo>
                  <a:lnTo>
                    <a:pt x="464" y="396"/>
                  </a:lnTo>
                  <a:lnTo>
                    <a:pt x="457" y="396"/>
                  </a:lnTo>
                  <a:lnTo>
                    <a:pt x="417" y="418"/>
                  </a:lnTo>
                  <a:lnTo>
                    <a:pt x="405" y="420"/>
                  </a:lnTo>
                  <a:lnTo>
                    <a:pt x="394" y="425"/>
                  </a:lnTo>
                  <a:lnTo>
                    <a:pt x="382" y="439"/>
                  </a:lnTo>
                  <a:lnTo>
                    <a:pt x="375" y="455"/>
                  </a:lnTo>
                  <a:lnTo>
                    <a:pt x="373" y="466"/>
                  </a:lnTo>
                  <a:lnTo>
                    <a:pt x="368" y="467"/>
                  </a:lnTo>
                  <a:lnTo>
                    <a:pt x="364" y="461"/>
                  </a:lnTo>
                  <a:lnTo>
                    <a:pt x="347" y="456"/>
                  </a:lnTo>
                  <a:lnTo>
                    <a:pt x="347" y="441"/>
                  </a:lnTo>
                  <a:lnTo>
                    <a:pt x="358" y="433"/>
                  </a:lnTo>
                  <a:lnTo>
                    <a:pt x="362" y="427"/>
                  </a:lnTo>
                  <a:lnTo>
                    <a:pt x="360" y="422"/>
                  </a:lnTo>
                  <a:lnTo>
                    <a:pt x="360" y="420"/>
                  </a:lnTo>
                  <a:lnTo>
                    <a:pt x="359" y="413"/>
                  </a:lnTo>
                  <a:lnTo>
                    <a:pt x="354" y="409"/>
                  </a:lnTo>
                  <a:lnTo>
                    <a:pt x="345" y="403"/>
                  </a:lnTo>
                  <a:lnTo>
                    <a:pt x="328" y="400"/>
                  </a:lnTo>
                  <a:lnTo>
                    <a:pt x="325" y="403"/>
                  </a:lnTo>
                  <a:lnTo>
                    <a:pt x="319" y="404"/>
                  </a:lnTo>
                  <a:lnTo>
                    <a:pt x="309" y="404"/>
                  </a:lnTo>
                  <a:lnTo>
                    <a:pt x="324" y="412"/>
                  </a:lnTo>
                  <a:lnTo>
                    <a:pt x="323" y="437"/>
                  </a:lnTo>
                  <a:lnTo>
                    <a:pt x="324" y="450"/>
                  </a:lnTo>
                  <a:lnTo>
                    <a:pt x="329" y="462"/>
                  </a:lnTo>
                  <a:lnTo>
                    <a:pt x="327" y="480"/>
                  </a:lnTo>
                  <a:lnTo>
                    <a:pt x="324" y="486"/>
                  </a:lnTo>
                  <a:lnTo>
                    <a:pt x="314" y="482"/>
                  </a:lnTo>
                  <a:lnTo>
                    <a:pt x="306" y="476"/>
                  </a:lnTo>
                  <a:lnTo>
                    <a:pt x="299" y="476"/>
                  </a:lnTo>
                  <a:lnTo>
                    <a:pt x="280" y="495"/>
                  </a:lnTo>
                  <a:lnTo>
                    <a:pt x="264" y="505"/>
                  </a:lnTo>
                  <a:lnTo>
                    <a:pt x="262" y="512"/>
                  </a:lnTo>
                  <a:lnTo>
                    <a:pt x="267" y="519"/>
                  </a:lnTo>
                  <a:lnTo>
                    <a:pt x="276" y="525"/>
                  </a:lnTo>
                  <a:lnTo>
                    <a:pt x="275" y="534"/>
                  </a:lnTo>
                  <a:lnTo>
                    <a:pt x="249" y="536"/>
                  </a:lnTo>
                  <a:lnTo>
                    <a:pt x="237" y="521"/>
                  </a:lnTo>
                  <a:lnTo>
                    <a:pt x="231" y="509"/>
                  </a:lnTo>
                  <a:lnTo>
                    <a:pt x="221" y="505"/>
                  </a:lnTo>
                  <a:lnTo>
                    <a:pt x="218" y="514"/>
                  </a:lnTo>
                  <a:lnTo>
                    <a:pt x="223" y="531"/>
                  </a:lnTo>
                  <a:lnTo>
                    <a:pt x="233" y="550"/>
                  </a:lnTo>
                  <a:lnTo>
                    <a:pt x="233" y="556"/>
                  </a:lnTo>
                  <a:lnTo>
                    <a:pt x="229" y="557"/>
                  </a:lnTo>
                  <a:lnTo>
                    <a:pt x="223" y="555"/>
                  </a:lnTo>
                  <a:lnTo>
                    <a:pt x="211" y="545"/>
                  </a:lnTo>
                  <a:lnTo>
                    <a:pt x="196" y="537"/>
                  </a:lnTo>
                  <a:lnTo>
                    <a:pt x="194" y="528"/>
                  </a:lnTo>
                  <a:lnTo>
                    <a:pt x="197" y="516"/>
                  </a:lnTo>
                  <a:lnTo>
                    <a:pt x="199" y="512"/>
                  </a:lnTo>
                  <a:lnTo>
                    <a:pt x="199" y="506"/>
                  </a:lnTo>
                  <a:lnTo>
                    <a:pt x="198" y="500"/>
                  </a:lnTo>
                  <a:lnTo>
                    <a:pt x="173" y="479"/>
                  </a:lnTo>
                  <a:lnTo>
                    <a:pt x="168" y="465"/>
                  </a:lnTo>
                  <a:lnTo>
                    <a:pt x="187" y="471"/>
                  </a:lnTo>
                  <a:lnTo>
                    <a:pt x="196" y="478"/>
                  </a:lnTo>
                  <a:lnTo>
                    <a:pt x="211" y="484"/>
                  </a:lnTo>
                  <a:lnTo>
                    <a:pt x="225" y="494"/>
                  </a:lnTo>
                  <a:lnTo>
                    <a:pt x="236" y="497"/>
                  </a:lnTo>
                  <a:lnTo>
                    <a:pt x="249" y="496"/>
                  </a:lnTo>
                  <a:lnTo>
                    <a:pt x="264" y="489"/>
                  </a:lnTo>
                  <a:lnTo>
                    <a:pt x="277" y="476"/>
                  </a:lnTo>
                  <a:lnTo>
                    <a:pt x="284" y="465"/>
                  </a:lnTo>
                  <a:lnTo>
                    <a:pt x="287" y="455"/>
                  </a:lnTo>
                  <a:lnTo>
                    <a:pt x="288" y="441"/>
                  </a:lnTo>
                  <a:lnTo>
                    <a:pt x="286" y="438"/>
                  </a:lnTo>
                  <a:lnTo>
                    <a:pt x="281" y="433"/>
                  </a:lnTo>
                  <a:lnTo>
                    <a:pt x="270" y="429"/>
                  </a:lnTo>
                  <a:lnTo>
                    <a:pt x="255" y="425"/>
                  </a:lnTo>
                  <a:lnTo>
                    <a:pt x="247" y="409"/>
                  </a:lnTo>
                  <a:lnTo>
                    <a:pt x="238" y="396"/>
                  </a:lnTo>
                  <a:lnTo>
                    <a:pt x="226" y="388"/>
                  </a:lnTo>
                  <a:lnTo>
                    <a:pt x="213" y="382"/>
                  </a:lnTo>
                  <a:lnTo>
                    <a:pt x="203" y="379"/>
                  </a:lnTo>
                  <a:lnTo>
                    <a:pt x="183" y="378"/>
                  </a:lnTo>
                  <a:lnTo>
                    <a:pt x="174" y="379"/>
                  </a:lnTo>
                  <a:lnTo>
                    <a:pt x="172" y="375"/>
                  </a:lnTo>
                  <a:lnTo>
                    <a:pt x="168" y="370"/>
                  </a:lnTo>
                  <a:lnTo>
                    <a:pt x="160" y="367"/>
                  </a:lnTo>
                  <a:lnTo>
                    <a:pt x="163" y="361"/>
                  </a:lnTo>
                  <a:lnTo>
                    <a:pt x="173" y="365"/>
                  </a:lnTo>
                  <a:lnTo>
                    <a:pt x="180" y="360"/>
                  </a:lnTo>
                  <a:lnTo>
                    <a:pt x="158" y="351"/>
                  </a:lnTo>
                  <a:lnTo>
                    <a:pt x="151" y="360"/>
                  </a:lnTo>
                  <a:lnTo>
                    <a:pt x="141" y="361"/>
                  </a:lnTo>
                  <a:lnTo>
                    <a:pt x="140" y="370"/>
                  </a:lnTo>
                  <a:lnTo>
                    <a:pt x="134" y="376"/>
                  </a:lnTo>
                  <a:lnTo>
                    <a:pt x="128" y="380"/>
                  </a:lnTo>
                  <a:lnTo>
                    <a:pt x="116" y="398"/>
                  </a:lnTo>
                  <a:lnTo>
                    <a:pt x="118" y="415"/>
                  </a:lnTo>
                  <a:lnTo>
                    <a:pt x="140" y="437"/>
                  </a:lnTo>
                  <a:lnTo>
                    <a:pt x="140" y="466"/>
                  </a:lnTo>
                  <a:lnTo>
                    <a:pt x="128" y="479"/>
                  </a:lnTo>
                  <a:lnTo>
                    <a:pt x="133" y="497"/>
                  </a:lnTo>
                  <a:lnTo>
                    <a:pt x="129" y="550"/>
                  </a:lnTo>
                  <a:lnTo>
                    <a:pt x="132" y="568"/>
                  </a:lnTo>
                  <a:lnTo>
                    <a:pt x="135" y="570"/>
                  </a:lnTo>
                  <a:lnTo>
                    <a:pt x="141" y="588"/>
                  </a:lnTo>
                  <a:lnTo>
                    <a:pt x="142" y="602"/>
                  </a:lnTo>
                  <a:lnTo>
                    <a:pt x="140" y="612"/>
                  </a:lnTo>
                  <a:lnTo>
                    <a:pt x="103" y="645"/>
                  </a:lnTo>
                  <a:lnTo>
                    <a:pt x="112" y="651"/>
                  </a:lnTo>
                  <a:lnTo>
                    <a:pt x="121" y="656"/>
                  </a:lnTo>
                  <a:lnTo>
                    <a:pt x="134" y="658"/>
                  </a:lnTo>
                  <a:lnTo>
                    <a:pt x="124" y="660"/>
                  </a:lnTo>
                  <a:lnTo>
                    <a:pt x="118" y="663"/>
                  </a:lnTo>
                  <a:lnTo>
                    <a:pt x="106" y="664"/>
                  </a:lnTo>
                  <a:lnTo>
                    <a:pt x="96" y="667"/>
                  </a:lnTo>
                  <a:lnTo>
                    <a:pt x="89" y="674"/>
                  </a:lnTo>
                  <a:lnTo>
                    <a:pt x="82" y="669"/>
                  </a:lnTo>
                  <a:lnTo>
                    <a:pt x="73" y="667"/>
                  </a:lnTo>
                  <a:lnTo>
                    <a:pt x="61" y="669"/>
                  </a:lnTo>
                  <a:lnTo>
                    <a:pt x="51" y="674"/>
                  </a:lnTo>
                  <a:lnTo>
                    <a:pt x="44" y="681"/>
                  </a:lnTo>
                  <a:lnTo>
                    <a:pt x="42" y="684"/>
                  </a:lnTo>
                  <a:lnTo>
                    <a:pt x="42" y="691"/>
                  </a:lnTo>
                  <a:lnTo>
                    <a:pt x="42" y="701"/>
                  </a:lnTo>
                  <a:lnTo>
                    <a:pt x="47" y="705"/>
                  </a:lnTo>
                  <a:lnTo>
                    <a:pt x="51" y="714"/>
                  </a:lnTo>
                  <a:lnTo>
                    <a:pt x="51" y="724"/>
                  </a:lnTo>
                  <a:lnTo>
                    <a:pt x="48" y="729"/>
                  </a:lnTo>
                  <a:lnTo>
                    <a:pt x="44" y="732"/>
                  </a:lnTo>
                  <a:lnTo>
                    <a:pt x="34" y="728"/>
                  </a:lnTo>
                  <a:lnTo>
                    <a:pt x="30" y="723"/>
                  </a:lnTo>
                  <a:lnTo>
                    <a:pt x="21" y="718"/>
                  </a:lnTo>
                  <a:lnTo>
                    <a:pt x="7" y="731"/>
                  </a:lnTo>
                  <a:lnTo>
                    <a:pt x="2" y="740"/>
                  </a:lnTo>
                  <a:lnTo>
                    <a:pt x="0" y="757"/>
                  </a:lnTo>
                  <a:lnTo>
                    <a:pt x="0" y="773"/>
                  </a:lnTo>
                  <a:lnTo>
                    <a:pt x="4" y="776"/>
                  </a:lnTo>
                  <a:lnTo>
                    <a:pt x="8" y="776"/>
                  </a:lnTo>
                  <a:lnTo>
                    <a:pt x="17" y="776"/>
                  </a:lnTo>
                  <a:lnTo>
                    <a:pt x="22" y="775"/>
                  </a:lnTo>
                  <a:lnTo>
                    <a:pt x="34" y="785"/>
                  </a:lnTo>
                  <a:lnTo>
                    <a:pt x="38" y="790"/>
                  </a:lnTo>
                  <a:lnTo>
                    <a:pt x="42" y="797"/>
                  </a:lnTo>
                  <a:lnTo>
                    <a:pt x="46" y="809"/>
                  </a:lnTo>
                  <a:lnTo>
                    <a:pt x="48" y="813"/>
                  </a:lnTo>
                  <a:lnTo>
                    <a:pt x="47" y="816"/>
                  </a:lnTo>
                  <a:lnTo>
                    <a:pt x="43" y="822"/>
                  </a:lnTo>
                  <a:lnTo>
                    <a:pt x="37" y="827"/>
                  </a:lnTo>
                  <a:lnTo>
                    <a:pt x="44" y="831"/>
                  </a:lnTo>
                  <a:lnTo>
                    <a:pt x="52" y="840"/>
                  </a:lnTo>
                  <a:lnTo>
                    <a:pt x="60" y="854"/>
                  </a:lnTo>
                  <a:lnTo>
                    <a:pt x="64" y="865"/>
                  </a:lnTo>
                  <a:lnTo>
                    <a:pt x="64" y="870"/>
                  </a:lnTo>
                  <a:lnTo>
                    <a:pt x="63" y="872"/>
                  </a:lnTo>
                  <a:lnTo>
                    <a:pt x="40" y="885"/>
                  </a:lnTo>
                  <a:lnTo>
                    <a:pt x="37" y="887"/>
                  </a:lnTo>
                  <a:lnTo>
                    <a:pt x="33" y="887"/>
                  </a:lnTo>
                  <a:lnTo>
                    <a:pt x="30" y="894"/>
                  </a:lnTo>
                  <a:lnTo>
                    <a:pt x="31" y="899"/>
                  </a:lnTo>
                  <a:lnTo>
                    <a:pt x="34" y="902"/>
                  </a:lnTo>
                  <a:lnTo>
                    <a:pt x="24" y="903"/>
                  </a:lnTo>
                  <a:lnTo>
                    <a:pt x="23" y="905"/>
                  </a:lnTo>
                  <a:lnTo>
                    <a:pt x="28" y="912"/>
                  </a:lnTo>
                  <a:lnTo>
                    <a:pt x="38" y="908"/>
                  </a:lnTo>
                  <a:lnTo>
                    <a:pt x="50" y="908"/>
                  </a:lnTo>
                  <a:lnTo>
                    <a:pt x="60" y="910"/>
                  </a:lnTo>
                  <a:lnTo>
                    <a:pt x="73" y="911"/>
                  </a:lnTo>
                  <a:lnTo>
                    <a:pt x="82" y="910"/>
                  </a:lnTo>
                  <a:lnTo>
                    <a:pt x="85" y="909"/>
                  </a:lnTo>
                  <a:lnTo>
                    <a:pt x="85" y="905"/>
                  </a:lnTo>
                  <a:lnTo>
                    <a:pt x="93" y="909"/>
                  </a:lnTo>
                  <a:lnTo>
                    <a:pt x="101" y="912"/>
                  </a:lnTo>
                  <a:lnTo>
                    <a:pt x="106" y="920"/>
                  </a:lnTo>
                  <a:lnTo>
                    <a:pt x="111" y="928"/>
                  </a:lnTo>
                  <a:lnTo>
                    <a:pt x="113" y="936"/>
                  </a:lnTo>
                  <a:lnTo>
                    <a:pt x="112" y="946"/>
                  </a:lnTo>
                  <a:lnTo>
                    <a:pt x="111" y="961"/>
                  </a:lnTo>
                  <a:lnTo>
                    <a:pt x="115" y="967"/>
                  </a:lnTo>
                  <a:lnTo>
                    <a:pt x="118" y="968"/>
                  </a:lnTo>
                  <a:lnTo>
                    <a:pt x="121" y="964"/>
                  </a:lnTo>
                  <a:lnTo>
                    <a:pt x="124" y="964"/>
                  </a:lnTo>
                  <a:lnTo>
                    <a:pt x="133" y="959"/>
                  </a:lnTo>
                  <a:lnTo>
                    <a:pt x="139" y="958"/>
                  </a:lnTo>
                  <a:lnTo>
                    <a:pt x="148" y="957"/>
                  </a:lnTo>
                  <a:lnTo>
                    <a:pt x="160" y="961"/>
                  </a:lnTo>
                  <a:lnTo>
                    <a:pt x="173" y="968"/>
                  </a:lnTo>
                  <a:lnTo>
                    <a:pt x="170" y="969"/>
                  </a:lnTo>
                  <a:lnTo>
                    <a:pt x="174" y="969"/>
                  </a:lnTo>
                  <a:lnTo>
                    <a:pt x="183" y="968"/>
                  </a:lnTo>
                  <a:lnTo>
                    <a:pt x="190" y="968"/>
                  </a:lnTo>
                  <a:lnTo>
                    <a:pt x="194" y="970"/>
                  </a:lnTo>
                  <a:lnTo>
                    <a:pt x="190" y="976"/>
                  </a:lnTo>
                  <a:lnTo>
                    <a:pt x="187" y="981"/>
                  </a:lnTo>
                  <a:lnTo>
                    <a:pt x="186" y="984"/>
                  </a:lnTo>
                  <a:lnTo>
                    <a:pt x="186" y="991"/>
                  </a:lnTo>
                  <a:lnTo>
                    <a:pt x="190" y="993"/>
                  </a:lnTo>
                  <a:lnTo>
                    <a:pt x="198" y="991"/>
                  </a:lnTo>
                  <a:lnTo>
                    <a:pt x="203" y="984"/>
                  </a:lnTo>
                  <a:lnTo>
                    <a:pt x="208" y="977"/>
                  </a:lnTo>
                  <a:lnTo>
                    <a:pt x="206" y="977"/>
                  </a:lnTo>
                  <a:lnTo>
                    <a:pt x="203" y="975"/>
                  </a:lnTo>
                  <a:lnTo>
                    <a:pt x="199" y="970"/>
                  </a:lnTo>
                  <a:lnTo>
                    <a:pt x="198" y="965"/>
                  </a:lnTo>
                  <a:lnTo>
                    <a:pt x="199" y="960"/>
                  </a:lnTo>
                  <a:lnTo>
                    <a:pt x="206" y="957"/>
                  </a:lnTo>
                  <a:lnTo>
                    <a:pt x="217" y="952"/>
                  </a:lnTo>
                  <a:lnTo>
                    <a:pt x="221" y="952"/>
                  </a:lnTo>
                  <a:lnTo>
                    <a:pt x="226" y="954"/>
                  </a:lnTo>
                  <a:lnTo>
                    <a:pt x="229" y="957"/>
                  </a:lnTo>
                  <a:lnTo>
                    <a:pt x="231" y="960"/>
                  </a:lnTo>
                  <a:lnTo>
                    <a:pt x="231" y="965"/>
                  </a:lnTo>
                  <a:lnTo>
                    <a:pt x="229" y="968"/>
                  </a:lnTo>
                  <a:lnTo>
                    <a:pt x="225" y="968"/>
                  </a:lnTo>
                  <a:lnTo>
                    <a:pt x="217" y="970"/>
                  </a:lnTo>
                  <a:lnTo>
                    <a:pt x="213" y="973"/>
                  </a:lnTo>
                  <a:lnTo>
                    <a:pt x="213" y="982"/>
                  </a:lnTo>
                  <a:lnTo>
                    <a:pt x="219" y="987"/>
                  </a:lnTo>
                  <a:lnTo>
                    <a:pt x="233" y="995"/>
                  </a:lnTo>
                  <a:lnTo>
                    <a:pt x="243" y="1008"/>
                  </a:lnTo>
                  <a:lnTo>
                    <a:pt x="272" y="1026"/>
                  </a:lnTo>
                  <a:lnTo>
                    <a:pt x="275" y="1033"/>
                  </a:lnTo>
                  <a:lnTo>
                    <a:pt x="275" y="1042"/>
                  </a:lnTo>
                  <a:lnTo>
                    <a:pt x="272" y="1049"/>
                  </a:lnTo>
                  <a:lnTo>
                    <a:pt x="268" y="1055"/>
                  </a:lnTo>
                  <a:lnTo>
                    <a:pt x="275" y="1058"/>
                  </a:lnTo>
                  <a:lnTo>
                    <a:pt x="287" y="1065"/>
                  </a:lnTo>
                  <a:lnTo>
                    <a:pt x="291" y="1068"/>
                  </a:lnTo>
                  <a:lnTo>
                    <a:pt x="298" y="1072"/>
                  </a:lnTo>
                  <a:lnTo>
                    <a:pt x="301" y="1078"/>
                  </a:lnTo>
                  <a:lnTo>
                    <a:pt x="326" y="1083"/>
                  </a:lnTo>
                  <a:lnTo>
                    <a:pt x="330" y="1085"/>
                  </a:lnTo>
                  <a:lnTo>
                    <a:pt x="336" y="1086"/>
                  </a:lnTo>
                  <a:lnTo>
                    <a:pt x="343" y="1084"/>
                  </a:lnTo>
                  <a:lnTo>
                    <a:pt x="359" y="1068"/>
                  </a:lnTo>
                  <a:lnTo>
                    <a:pt x="365" y="1076"/>
                  </a:lnTo>
                  <a:lnTo>
                    <a:pt x="369" y="1081"/>
                  </a:lnTo>
                  <a:lnTo>
                    <a:pt x="377" y="1092"/>
                  </a:lnTo>
                  <a:lnTo>
                    <a:pt x="373" y="1070"/>
                  </a:lnTo>
                  <a:lnTo>
                    <a:pt x="373" y="1059"/>
                  </a:lnTo>
                  <a:lnTo>
                    <a:pt x="375" y="1055"/>
                  </a:lnTo>
                  <a:lnTo>
                    <a:pt x="378" y="1055"/>
                  </a:lnTo>
                  <a:lnTo>
                    <a:pt x="373" y="1043"/>
                  </a:lnTo>
                  <a:lnTo>
                    <a:pt x="372" y="1033"/>
                  </a:lnTo>
                  <a:lnTo>
                    <a:pt x="373" y="1029"/>
                  </a:lnTo>
                  <a:lnTo>
                    <a:pt x="377" y="1028"/>
                  </a:lnTo>
                  <a:lnTo>
                    <a:pt x="367" y="1023"/>
                  </a:lnTo>
                  <a:lnTo>
                    <a:pt x="360" y="1015"/>
                  </a:lnTo>
                  <a:lnTo>
                    <a:pt x="355" y="1001"/>
                  </a:lnTo>
                  <a:lnTo>
                    <a:pt x="352" y="986"/>
                  </a:lnTo>
                  <a:lnTo>
                    <a:pt x="355" y="968"/>
                  </a:lnTo>
                  <a:lnTo>
                    <a:pt x="368" y="957"/>
                  </a:lnTo>
                  <a:lnTo>
                    <a:pt x="385" y="948"/>
                  </a:lnTo>
                  <a:lnTo>
                    <a:pt x="406" y="946"/>
                  </a:lnTo>
                  <a:lnTo>
                    <a:pt x="425" y="950"/>
                  </a:lnTo>
                  <a:lnTo>
                    <a:pt x="437" y="957"/>
                  </a:lnTo>
                  <a:lnTo>
                    <a:pt x="441" y="961"/>
                  </a:lnTo>
                  <a:lnTo>
                    <a:pt x="441" y="968"/>
                  </a:lnTo>
                  <a:lnTo>
                    <a:pt x="438" y="976"/>
                  </a:lnTo>
                  <a:lnTo>
                    <a:pt x="433" y="982"/>
                  </a:lnTo>
                  <a:lnTo>
                    <a:pt x="424" y="984"/>
                  </a:lnTo>
                  <a:lnTo>
                    <a:pt x="414" y="984"/>
                  </a:lnTo>
                  <a:lnTo>
                    <a:pt x="405" y="986"/>
                  </a:lnTo>
                  <a:lnTo>
                    <a:pt x="399" y="991"/>
                  </a:lnTo>
                  <a:lnTo>
                    <a:pt x="397" y="993"/>
                  </a:lnTo>
                  <a:lnTo>
                    <a:pt x="397" y="1002"/>
                  </a:lnTo>
                  <a:lnTo>
                    <a:pt x="406" y="1020"/>
                  </a:lnTo>
                  <a:lnTo>
                    <a:pt x="414" y="1021"/>
                  </a:lnTo>
                  <a:lnTo>
                    <a:pt x="417" y="1023"/>
                  </a:lnTo>
                  <a:lnTo>
                    <a:pt x="419" y="1029"/>
                  </a:lnTo>
                  <a:lnTo>
                    <a:pt x="419" y="1042"/>
                  </a:lnTo>
                  <a:lnTo>
                    <a:pt x="423" y="1046"/>
                  </a:lnTo>
                  <a:lnTo>
                    <a:pt x="426" y="1047"/>
                  </a:lnTo>
                  <a:lnTo>
                    <a:pt x="431" y="1042"/>
                  </a:lnTo>
                  <a:lnTo>
                    <a:pt x="433" y="1041"/>
                  </a:lnTo>
                  <a:lnTo>
                    <a:pt x="436" y="1043"/>
                  </a:lnTo>
                  <a:lnTo>
                    <a:pt x="443" y="1055"/>
                  </a:lnTo>
                  <a:lnTo>
                    <a:pt x="441" y="1063"/>
                  </a:lnTo>
                  <a:lnTo>
                    <a:pt x="432" y="1063"/>
                  </a:lnTo>
                  <a:lnTo>
                    <a:pt x="427" y="1064"/>
                  </a:lnTo>
                  <a:lnTo>
                    <a:pt x="425" y="1067"/>
                  </a:lnTo>
                  <a:lnTo>
                    <a:pt x="424" y="1070"/>
                  </a:lnTo>
                  <a:lnTo>
                    <a:pt x="427" y="1078"/>
                  </a:lnTo>
                  <a:lnTo>
                    <a:pt x="429" y="1081"/>
                  </a:lnTo>
                  <a:lnTo>
                    <a:pt x="431" y="1097"/>
                  </a:lnTo>
                  <a:lnTo>
                    <a:pt x="436" y="1099"/>
                  </a:lnTo>
                  <a:lnTo>
                    <a:pt x="438" y="1102"/>
                  </a:lnTo>
                  <a:lnTo>
                    <a:pt x="438" y="1108"/>
                  </a:lnTo>
                  <a:lnTo>
                    <a:pt x="438" y="1122"/>
                  </a:lnTo>
                  <a:lnTo>
                    <a:pt x="453" y="1114"/>
                  </a:lnTo>
                  <a:lnTo>
                    <a:pt x="467" y="1111"/>
                  </a:lnTo>
                  <a:lnTo>
                    <a:pt x="480" y="1112"/>
                  </a:lnTo>
                  <a:lnTo>
                    <a:pt x="484" y="1114"/>
                  </a:lnTo>
                  <a:lnTo>
                    <a:pt x="501" y="1120"/>
                  </a:lnTo>
                  <a:lnTo>
                    <a:pt x="509" y="1120"/>
                  </a:lnTo>
                  <a:lnTo>
                    <a:pt x="516" y="1124"/>
                  </a:lnTo>
                  <a:lnTo>
                    <a:pt x="529" y="1133"/>
                  </a:lnTo>
                  <a:lnTo>
                    <a:pt x="533" y="1144"/>
                  </a:lnTo>
                  <a:lnTo>
                    <a:pt x="535" y="1148"/>
                  </a:lnTo>
                  <a:lnTo>
                    <a:pt x="535" y="1153"/>
                  </a:lnTo>
                  <a:lnTo>
                    <a:pt x="545" y="1151"/>
                  </a:lnTo>
                  <a:lnTo>
                    <a:pt x="554" y="1151"/>
                  </a:lnTo>
                  <a:lnTo>
                    <a:pt x="560" y="1141"/>
                  </a:lnTo>
                  <a:lnTo>
                    <a:pt x="572" y="1136"/>
                  </a:lnTo>
                  <a:lnTo>
                    <a:pt x="581" y="1128"/>
                  </a:lnTo>
                  <a:lnTo>
                    <a:pt x="587" y="1119"/>
                  </a:lnTo>
                  <a:lnTo>
                    <a:pt x="602" y="1120"/>
                  </a:lnTo>
                  <a:lnTo>
                    <a:pt x="623" y="1122"/>
                  </a:lnTo>
                  <a:lnTo>
                    <a:pt x="640" y="1120"/>
                  </a:lnTo>
                  <a:lnTo>
                    <a:pt x="655" y="1111"/>
                  </a:lnTo>
                  <a:lnTo>
                    <a:pt x="666" y="1110"/>
                  </a:lnTo>
                  <a:lnTo>
                    <a:pt x="675" y="1119"/>
                  </a:lnTo>
                  <a:lnTo>
                    <a:pt x="683" y="1124"/>
                  </a:lnTo>
                  <a:lnTo>
                    <a:pt x="690" y="1129"/>
                  </a:lnTo>
                  <a:lnTo>
                    <a:pt x="699" y="1131"/>
                  </a:lnTo>
                  <a:lnTo>
                    <a:pt x="735" y="1131"/>
                  </a:lnTo>
                  <a:lnTo>
                    <a:pt x="727" y="1122"/>
                  </a:lnTo>
                  <a:lnTo>
                    <a:pt x="724" y="1114"/>
                  </a:lnTo>
                  <a:lnTo>
                    <a:pt x="722" y="1106"/>
                  </a:lnTo>
                  <a:lnTo>
                    <a:pt x="720" y="1103"/>
                  </a:lnTo>
                  <a:lnTo>
                    <a:pt x="714" y="1099"/>
                  </a:lnTo>
                  <a:lnTo>
                    <a:pt x="709" y="1096"/>
                  </a:lnTo>
                  <a:lnTo>
                    <a:pt x="704" y="1090"/>
                  </a:lnTo>
                  <a:lnTo>
                    <a:pt x="705" y="1078"/>
                  </a:lnTo>
                  <a:lnTo>
                    <a:pt x="711" y="1070"/>
                  </a:lnTo>
                  <a:lnTo>
                    <a:pt x="724" y="1069"/>
                  </a:lnTo>
                  <a:lnTo>
                    <a:pt x="735" y="1070"/>
                  </a:lnTo>
                  <a:lnTo>
                    <a:pt x="748" y="1063"/>
                  </a:lnTo>
                  <a:lnTo>
                    <a:pt x="751" y="1059"/>
                  </a:lnTo>
                  <a:lnTo>
                    <a:pt x="763" y="1058"/>
                  </a:lnTo>
                  <a:lnTo>
                    <a:pt x="775" y="1055"/>
                  </a:lnTo>
                  <a:lnTo>
                    <a:pt x="784" y="1049"/>
                  </a:lnTo>
                  <a:lnTo>
                    <a:pt x="791" y="1037"/>
                  </a:lnTo>
                  <a:lnTo>
                    <a:pt x="794" y="1029"/>
                  </a:lnTo>
                  <a:lnTo>
                    <a:pt x="796" y="1023"/>
                  </a:lnTo>
                  <a:lnTo>
                    <a:pt x="794" y="1020"/>
                  </a:lnTo>
                  <a:lnTo>
                    <a:pt x="784" y="1012"/>
                  </a:lnTo>
                  <a:lnTo>
                    <a:pt x="783" y="1008"/>
                  </a:lnTo>
                  <a:lnTo>
                    <a:pt x="784" y="1002"/>
                  </a:lnTo>
                  <a:lnTo>
                    <a:pt x="794" y="999"/>
                  </a:lnTo>
                  <a:lnTo>
                    <a:pt x="798" y="997"/>
                  </a:lnTo>
                  <a:lnTo>
                    <a:pt x="800" y="995"/>
                  </a:lnTo>
                  <a:lnTo>
                    <a:pt x="800" y="991"/>
                  </a:lnTo>
                  <a:lnTo>
                    <a:pt x="800" y="990"/>
                  </a:lnTo>
                  <a:lnTo>
                    <a:pt x="804" y="988"/>
                  </a:lnTo>
                  <a:lnTo>
                    <a:pt x="814" y="986"/>
                  </a:lnTo>
                  <a:lnTo>
                    <a:pt x="824" y="977"/>
                  </a:lnTo>
                  <a:lnTo>
                    <a:pt x="829" y="964"/>
                  </a:lnTo>
                  <a:lnTo>
                    <a:pt x="830" y="957"/>
                  </a:lnTo>
                  <a:lnTo>
                    <a:pt x="835" y="951"/>
                  </a:lnTo>
                  <a:lnTo>
                    <a:pt x="842" y="948"/>
                  </a:lnTo>
                  <a:lnTo>
                    <a:pt x="847" y="947"/>
                  </a:lnTo>
                  <a:lnTo>
                    <a:pt x="859" y="945"/>
                  </a:lnTo>
                  <a:lnTo>
                    <a:pt x="863" y="936"/>
                  </a:lnTo>
                  <a:lnTo>
                    <a:pt x="873" y="924"/>
                  </a:lnTo>
                  <a:lnTo>
                    <a:pt x="881" y="919"/>
                  </a:lnTo>
                  <a:lnTo>
                    <a:pt x="887" y="918"/>
                  </a:lnTo>
                  <a:lnTo>
                    <a:pt x="894" y="917"/>
                  </a:lnTo>
                  <a:lnTo>
                    <a:pt x="897" y="914"/>
                  </a:lnTo>
                  <a:lnTo>
                    <a:pt x="898" y="905"/>
                  </a:lnTo>
                  <a:lnTo>
                    <a:pt x="901" y="899"/>
                  </a:lnTo>
                  <a:lnTo>
                    <a:pt x="907" y="894"/>
                  </a:lnTo>
                  <a:lnTo>
                    <a:pt x="913" y="893"/>
                  </a:lnTo>
                  <a:lnTo>
                    <a:pt x="937" y="892"/>
                  </a:lnTo>
                  <a:lnTo>
                    <a:pt x="943" y="884"/>
                  </a:lnTo>
                  <a:lnTo>
                    <a:pt x="953" y="881"/>
                  </a:lnTo>
                  <a:lnTo>
                    <a:pt x="961" y="883"/>
                  </a:lnTo>
                  <a:lnTo>
                    <a:pt x="971" y="885"/>
                  </a:lnTo>
                  <a:lnTo>
                    <a:pt x="984" y="886"/>
                  </a:lnTo>
                  <a:lnTo>
                    <a:pt x="995" y="888"/>
                  </a:lnTo>
                  <a:lnTo>
                    <a:pt x="1004" y="895"/>
                  </a:lnTo>
                  <a:lnTo>
                    <a:pt x="1024" y="913"/>
                  </a:lnTo>
                  <a:lnTo>
                    <a:pt x="1030" y="911"/>
                  </a:lnTo>
                  <a:lnTo>
                    <a:pt x="1035" y="905"/>
                  </a:lnTo>
                  <a:lnTo>
                    <a:pt x="1039" y="900"/>
                  </a:lnTo>
                  <a:lnTo>
                    <a:pt x="1043" y="890"/>
                  </a:lnTo>
                  <a:lnTo>
                    <a:pt x="1054" y="890"/>
                  </a:lnTo>
                  <a:lnTo>
                    <a:pt x="1066" y="878"/>
                  </a:lnTo>
                  <a:lnTo>
                    <a:pt x="1077" y="872"/>
                  </a:lnTo>
                  <a:lnTo>
                    <a:pt x="1082" y="870"/>
                  </a:lnTo>
                  <a:lnTo>
                    <a:pt x="1089" y="872"/>
                  </a:lnTo>
                  <a:lnTo>
                    <a:pt x="1109" y="875"/>
                  </a:lnTo>
                  <a:lnTo>
                    <a:pt x="1128" y="874"/>
                  </a:lnTo>
                  <a:lnTo>
                    <a:pt x="1140" y="874"/>
                  </a:lnTo>
                  <a:lnTo>
                    <a:pt x="1152" y="878"/>
                  </a:lnTo>
                  <a:lnTo>
                    <a:pt x="1168" y="885"/>
                  </a:lnTo>
                  <a:lnTo>
                    <a:pt x="1184" y="895"/>
                  </a:lnTo>
                  <a:lnTo>
                    <a:pt x="1192" y="899"/>
                  </a:lnTo>
                  <a:lnTo>
                    <a:pt x="1206" y="897"/>
                  </a:lnTo>
                  <a:lnTo>
                    <a:pt x="1226" y="893"/>
                  </a:lnTo>
                  <a:lnTo>
                    <a:pt x="1245" y="885"/>
                  </a:lnTo>
                  <a:lnTo>
                    <a:pt x="1256" y="881"/>
                  </a:lnTo>
                  <a:lnTo>
                    <a:pt x="1259" y="874"/>
                  </a:lnTo>
                  <a:lnTo>
                    <a:pt x="1273" y="876"/>
                  </a:lnTo>
                  <a:lnTo>
                    <a:pt x="1284" y="879"/>
                  </a:lnTo>
                  <a:lnTo>
                    <a:pt x="1296" y="885"/>
                  </a:lnTo>
                  <a:lnTo>
                    <a:pt x="1317" y="893"/>
                  </a:lnTo>
                  <a:lnTo>
                    <a:pt x="1338" y="878"/>
                  </a:lnTo>
                  <a:lnTo>
                    <a:pt x="1338" y="869"/>
                  </a:lnTo>
                  <a:lnTo>
                    <a:pt x="1341" y="850"/>
                  </a:lnTo>
                  <a:lnTo>
                    <a:pt x="1348" y="831"/>
                  </a:lnTo>
                  <a:lnTo>
                    <a:pt x="1356" y="824"/>
                  </a:lnTo>
                  <a:lnTo>
                    <a:pt x="1366" y="820"/>
                  </a:lnTo>
                  <a:lnTo>
                    <a:pt x="1389" y="818"/>
                  </a:lnTo>
                  <a:lnTo>
                    <a:pt x="1403" y="820"/>
                  </a:lnTo>
                  <a:lnTo>
                    <a:pt x="1414" y="825"/>
                  </a:lnTo>
                  <a:lnTo>
                    <a:pt x="1420" y="838"/>
                  </a:lnTo>
                  <a:lnTo>
                    <a:pt x="1425" y="847"/>
                  </a:lnTo>
                  <a:lnTo>
                    <a:pt x="1430" y="856"/>
                  </a:lnTo>
                  <a:lnTo>
                    <a:pt x="1431" y="867"/>
                  </a:lnTo>
                  <a:lnTo>
                    <a:pt x="1447" y="882"/>
                  </a:lnTo>
                  <a:lnTo>
                    <a:pt x="1458" y="894"/>
                  </a:lnTo>
                  <a:lnTo>
                    <a:pt x="1462" y="902"/>
                  </a:lnTo>
                  <a:lnTo>
                    <a:pt x="1462" y="910"/>
                  </a:lnTo>
                  <a:lnTo>
                    <a:pt x="1475" y="908"/>
                  </a:lnTo>
                  <a:lnTo>
                    <a:pt x="1486" y="910"/>
                  </a:lnTo>
                  <a:lnTo>
                    <a:pt x="1491" y="914"/>
                  </a:lnTo>
                  <a:lnTo>
                    <a:pt x="1494" y="921"/>
                  </a:lnTo>
                  <a:lnTo>
                    <a:pt x="1499" y="929"/>
                  </a:lnTo>
                  <a:lnTo>
                    <a:pt x="1508" y="931"/>
                  </a:lnTo>
                  <a:lnTo>
                    <a:pt x="1522" y="925"/>
                  </a:lnTo>
                  <a:lnTo>
                    <a:pt x="1532" y="912"/>
                  </a:lnTo>
                  <a:lnTo>
                    <a:pt x="1543" y="902"/>
                  </a:lnTo>
                  <a:lnTo>
                    <a:pt x="1554" y="895"/>
                  </a:lnTo>
                  <a:lnTo>
                    <a:pt x="1556" y="896"/>
                  </a:lnTo>
                  <a:lnTo>
                    <a:pt x="1557" y="900"/>
                  </a:lnTo>
                  <a:lnTo>
                    <a:pt x="1556" y="908"/>
                  </a:lnTo>
                  <a:lnTo>
                    <a:pt x="1550" y="921"/>
                  </a:lnTo>
                  <a:lnTo>
                    <a:pt x="1543" y="937"/>
                  </a:lnTo>
                  <a:lnTo>
                    <a:pt x="1536" y="950"/>
                  </a:lnTo>
                  <a:lnTo>
                    <a:pt x="1527" y="961"/>
                  </a:lnTo>
                  <a:lnTo>
                    <a:pt x="1507" y="981"/>
                  </a:lnTo>
                  <a:lnTo>
                    <a:pt x="1503" y="99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35" name="Freeform 31"/>
            <p:cNvSpPr>
              <a:spLocks/>
            </p:cNvSpPr>
            <p:nvPr/>
          </p:nvSpPr>
          <p:spPr bwMode="auto">
            <a:xfrm>
              <a:off x="6339050" y="4484388"/>
              <a:ext cx="129611" cy="186039"/>
            </a:xfrm>
            <a:custGeom>
              <a:avLst/>
              <a:gdLst>
                <a:gd name="T0" fmla="*/ 0 w 94"/>
                <a:gd name="T1" fmla="*/ 2147483647 h 114"/>
                <a:gd name="T2" fmla="*/ 2147483647 w 94"/>
                <a:gd name="T3" fmla="*/ 2147483647 h 114"/>
                <a:gd name="T4" fmla="*/ 2147483647 w 94"/>
                <a:gd name="T5" fmla="*/ 2147483647 h 114"/>
                <a:gd name="T6" fmla="*/ 2147483647 w 94"/>
                <a:gd name="T7" fmla="*/ 2147483647 h 114"/>
                <a:gd name="T8" fmla="*/ 2147483647 w 94"/>
                <a:gd name="T9" fmla="*/ 2147483647 h 114"/>
                <a:gd name="T10" fmla="*/ 2147483647 w 94"/>
                <a:gd name="T11" fmla="*/ 2147483647 h 114"/>
                <a:gd name="T12" fmla="*/ 2147483647 w 94"/>
                <a:gd name="T13" fmla="*/ 2147483647 h 114"/>
                <a:gd name="T14" fmla="*/ 2147483647 w 94"/>
                <a:gd name="T15" fmla="*/ 2147483647 h 114"/>
                <a:gd name="T16" fmla="*/ 2147483647 w 94"/>
                <a:gd name="T17" fmla="*/ 2147483647 h 114"/>
                <a:gd name="T18" fmla="*/ 2147483647 w 94"/>
                <a:gd name="T19" fmla="*/ 2147483647 h 114"/>
                <a:gd name="T20" fmla="*/ 2147483647 w 94"/>
                <a:gd name="T21" fmla="*/ 2147483647 h 114"/>
                <a:gd name="T22" fmla="*/ 2147483647 w 94"/>
                <a:gd name="T23" fmla="*/ 2147483647 h 114"/>
                <a:gd name="T24" fmla="*/ 2147483647 w 94"/>
                <a:gd name="T25" fmla="*/ 2147483647 h 114"/>
                <a:gd name="T26" fmla="*/ 2147483647 w 94"/>
                <a:gd name="T27" fmla="*/ 2147483647 h 114"/>
                <a:gd name="T28" fmla="*/ 2147483647 w 94"/>
                <a:gd name="T29" fmla="*/ 2147483647 h 114"/>
                <a:gd name="T30" fmla="*/ 2147483647 w 94"/>
                <a:gd name="T31" fmla="*/ 2147483647 h 114"/>
                <a:gd name="T32" fmla="*/ 2147483647 w 94"/>
                <a:gd name="T33" fmla="*/ 2147483647 h 114"/>
                <a:gd name="T34" fmla="*/ 2147483647 w 94"/>
                <a:gd name="T35" fmla="*/ 2147483647 h 114"/>
                <a:gd name="T36" fmla="*/ 2147483647 w 94"/>
                <a:gd name="T37" fmla="*/ 2147483647 h 114"/>
                <a:gd name="T38" fmla="*/ 2147483647 w 94"/>
                <a:gd name="T39" fmla="*/ 2147483647 h 114"/>
                <a:gd name="T40" fmla="*/ 2147483647 w 94"/>
                <a:gd name="T41" fmla="*/ 2147483647 h 114"/>
                <a:gd name="T42" fmla="*/ 2147483647 w 94"/>
                <a:gd name="T43" fmla="*/ 2147483647 h 114"/>
                <a:gd name="T44" fmla="*/ 2147483647 w 94"/>
                <a:gd name="T45" fmla="*/ 2147483647 h 114"/>
                <a:gd name="T46" fmla="*/ 2147483647 w 94"/>
                <a:gd name="T47" fmla="*/ 2147483647 h 114"/>
                <a:gd name="T48" fmla="*/ 2147483647 w 94"/>
                <a:gd name="T49" fmla="*/ 2147483647 h 114"/>
                <a:gd name="T50" fmla="*/ 2147483647 w 94"/>
                <a:gd name="T51" fmla="*/ 2147483647 h 114"/>
                <a:gd name="T52" fmla="*/ 2147483647 w 94"/>
                <a:gd name="T53" fmla="*/ 2147483647 h 114"/>
                <a:gd name="T54" fmla="*/ 2147483647 w 94"/>
                <a:gd name="T55" fmla="*/ 2147483647 h 114"/>
                <a:gd name="T56" fmla="*/ 2147483647 w 94"/>
                <a:gd name="T57" fmla="*/ 2147483647 h 114"/>
                <a:gd name="T58" fmla="*/ 2147483647 w 94"/>
                <a:gd name="T59" fmla="*/ 2147483647 h 114"/>
                <a:gd name="T60" fmla="*/ 2147483647 w 94"/>
                <a:gd name="T61" fmla="*/ 2147483647 h 114"/>
                <a:gd name="T62" fmla="*/ 2147483647 w 94"/>
                <a:gd name="T63" fmla="*/ 2147483647 h 114"/>
                <a:gd name="T64" fmla="*/ 2147483647 w 94"/>
                <a:gd name="T65" fmla="*/ 2147483647 h 114"/>
                <a:gd name="T66" fmla="*/ 2147483647 w 94"/>
                <a:gd name="T67" fmla="*/ 2147483647 h 114"/>
                <a:gd name="T68" fmla="*/ 2147483647 w 94"/>
                <a:gd name="T69" fmla="*/ 0 h 114"/>
                <a:gd name="T70" fmla="*/ 2147483647 w 94"/>
                <a:gd name="T71" fmla="*/ 0 h 114"/>
                <a:gd name="T72" fmla="*/ 2147483647 w 94"/>
                <a:gd name="T73" fmla="*/ 2147483647 h 114"/>
                <a:gd name="T74" fmla="*/ 2147483647 w 94"/>
                <a:gd name="T75" fmla="*/ 2147483647 h 114"/>
                <a:gd name="T76" fmla="*/ 2147483647 w 94"/>
                <a:gd name="T77" fmla="*/ 2147483647 h 114"/>
                <a:gd name="T78" fmla="*/ 2147483647 w 94"/>
                <a:gd name="T79" fmla="*/ 2147483647 h 114"/>
                <a:gd name="T80" fmla="*/ 2147483647 w 94"/>
                <a:gd name="T81" fmla="*/ 2147483647 h 114"/>
                <a:gd name="T82" fmla="*/ 2147483647 w 94"/>
                <a:gd name="T83" fmla="*/ 2147483647 h 114"/>
                <a:gd name="T84" fmla="*/ 0 w 94"/>
                <a:gd name="T85" fmla="*/ 2147483647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4"/>
                <a:gd name="T130" fmla="*/ 0 h 114"/>
                <a:gd name="T131" fmla="*/ 94 w 94"/>
                <a:gd name="T132" fmla="*/ 114 h 1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4" h="114">
                  <a:moveTo>
                    <a:pt x="0" y="26"/>
                  </a:moveTo>
                  <a:lnTo>
                    <a:pt x="8" y="26"/>
                  </a:lnTo>
                  <a:lnTo>
                    <a:pt x="12" y="35"/>
                  </a:lnTo>
                  <a:lnTo>
                    <a:pt x="23" y="35"/>
                  </a:lnTo>
                  <a:lnTo>
                    <a:pt x="24" y="41"/>
                  </a:lnTo>
                  <a:lnTo>
                    <a:pt x="23" y="50"/>
                  </a:lnTo>
                  <a:lnTo>
                    <a:pt x="19" y="60"/>
                  </a:lnTo>
                  <a:lnTo>
                    <a:pt x="24" y="60"/>
                  </a:lnTo>
                  <a:lnTo>
                    <a:pt x="31" y="57"/>
                  </a:lnTo>
                  <a:lnTo>
                    <a:pt x="36" y="54"/>
                  </a:lnTo>
                  <a:lnTo>
                    <a:pt x="40" y="55"/>
                  </a:lnTo>
                  <a:lnTo>
                    <a:pt x="46" y="58"/>
                  </a:lnTo>
                  <a:lnTo>
                    <a:pt x="55" y="68"/>
                  </a:lnTo>
                  <a:lnTo>
                    <a:pt x="61" y="77"/>
                  </a:lnTo>
                  <a:lnTo>
                    <a:pt x="65" y="86"/>
                  </a:lnTo>
                  <a:lnTo>
                    <a:pt x="67" y="95"/>
                  </a:lnTo>
                  <a:lnTo>
                    <a:pt x="67" y="100"/>
                  </a:lnTo>
                  <a:lnTo>
                    <a:pt x="65" y="108"/>
                  </a:lnTo>
                  <a:lnTo>
                    <a:pt x="73" y="113"/>
                  </a:lnTo>
                  <a:lnTo>
                    <a:pt x="80" y="113"/>
                  </a:lnTo>
                  <a:lnTo>
                    <a:pt x="86" y="111"/>
                  </a:lnTo>
                  <a:lnTo>
                    <a:pt x="93" y="113"/>
                  </a:lnTo>
                  <a:lnTo>
                    <a:pt x="93" y="98"/>
                  </a:lnTo>
                  <a:lnTo>
                    <a:pt x="90" y="87"/>
                  </a:lnTo>
                  <a:lnTo>
                    <a:pt x="85" y="77"/>
                  </a:lnTo>
                  <a:lnTo>
                    <a:pt x="65" y="58"/>
                  </a:lnTo>
                  <a:lnTo>
                    <a:pt x="55" y="49"/>
                  </a:lnTo>
                  <a:lnTo>
                    <a:pt x="50" y="42"/>
                  </a:lnTo>
                  <a:lnTo>
                    <a:pt x="53" y="38"/>
                  </a:lnTo>
                  <a:lnTo>
                    <a:pt x="57" y="31"/>
                  </a:lnTo>
                  <a:lnTo>
                    <a:pt x="57" y="25"/>
                  </a:lnTo>
                  <a:lnTo>
                    <a:pt x="53" y="20"/>
                  </a:lnTo>
                  <a:lnTo>
                    <a:pt x="43" y="15"/>
                  </a:lnTo>
                  <a:lnTo>
                    <a:pt x="40" y="4"/>
                  </a:lnTo>
                  <a:lnTo>
                    <a:pt x="36" y="0"/>
                  </a:lnTo>
                  <a:lnTo>
                    <a:pt x="31" y="0"/>
                  </a:lnTo>
                  <a:lnTo>
                    <a:pt x="26" y="2"/>
                  </a:lnTo>
                  <a:lnTo>
                    <a:pt x="26" y="12"/>
                  </a:lnTo>
                  <a:lnTo>
                    <a:pt x="26" y="19"/>
                  </a:lnTo>
                  <a:lnTo>
                    <a:pt x="24" y="20"/>
                  </a:lnTo>
                  <a:lnTo>
                    <a:pt x="16" y="21"/>
                  </a:lnTo>
                  <a:lnTo>
                    <a:pt x="13" y="22"/>
                  </a:lnTo>
                  <a:lnTo>
                    <a:pt x="0" y="2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36" name="Freeform 32"/>
            <p:cNvSpPr>
              <a:spLocks/>
            </p:cNvSpPr>
            <p:nvPr/>
          </p:nvSpPr>
          <p:spPr bwMode="auto">
            <a:xfrm>
              <a:off x="5613226" y="4175494"/>
              <a:ext cx="301346" cy="282568"/>
            </a:xfrm>
            <a:custGeom>
              <a:avLst/>
              <a:gdLst>
                <a:gd name="T0" fmla="*/ 2147483647 w 218"/>
                <a:gd name="T1" fmla="*/ 2147483647 h 173"/>
                <a:gd name="T2" fmla="*/ 2147483647 w 218"/>
                <a:gd name="T3" fmla="*/ 2147483647 h 173"/>
                <a:gd name="T4" fmla="*/ 2147483647 w 218"/>
                <a:gd name="T5" fmla="*/ 2147483647 h 173"/>
                <a:gd name="T6" fmla="*/ 2147483647 w 218"/>
                <a:gd name="T7" fmla="*/ 2147483647 h 173"/>
                <a:gd name="T8" fmla="*/ 2147483647 w 218"/>
                <a:gd name="T9" fmla="*/ 2147483647 h 173"/>
                <a:gd name="T10" fmla="*/ 2147483647 w 218"/>
                <a:gd name="T11" fmla="*/ 2147483647 h 173"/>
                <a:gd name="T12" fmla="*/ 2147483647 w 218"/>
                <a:gd name="T13" fmla="*/ 2147483647 h 173"/>
                <a:gd name="T14" fmla="*/ 2147483647 w 218"/>
                <a:gd name="T15" fmla="*/ 2147483647 h 173"/>
                <a:gd name="T16" fmla="*/ 0 w 218"/>
                <a:gd name="T17" fmla="*/ 2147483647 h 173"/>
                <a:gd name="T18" fmla="*/ 2147483647 w 218"/>
                <a:gd name="T19" fmla="*/ 2147483647 h 173"/>
                <a:gd name="T20" fmla="*/ 2147483647 w 218"/>
                <a:gd name="T21" fmla="*/ 2147483647 h 173"/>
                <a:gd name="T22" fmla="*/ 2147483647 w 218"/>
                <a:gd name="T23" fmla="*/ 2147483647 h 173"/>
                <a:gd name="T24" fmla="*/ 2147483647 w 218"/>
                <a:gd name="T25" fmla="*/ 2147483647 h 173"/>
                <a:gd name="T26" fmla="*/ 2147483647 w 218"/>
                <a:gd name="T27" fmla="*/ 2147483647 h 173"/>
                <a:gd name="T28" fmla="*/ 2147483647 w 218"/>
                <a:gd name="T29" fmla="*/ 2147483647 h 173"/>
                <a:gd name="T30" fmla="*/ 2147483647 w 218"/>
                <a:gd name="T31" fmla="*/ 2147483647 h 173"/>
                <a:gd name="T32" fmla="*/ 2147483647 w 218"/>
                <a:gd name="T33" fmla="*/ 2147483647 h 173"/>
                <a:gd name="T34" fmla="*/ 2147483647 w 218"/>
                <a:gd name="T35" fmla="*/ 2147483647 h 173"/>
                <a:gd name="T36" fmla="*/ 2147483647 w 218"/>
                <a:gd name="T37" fmla="*/ 2147483647 h 173"/>
                <a:gd name="T38" fmla="*/ 2147483647 w 218"/>
                <a:gd name="T39" fmla="*/ 2147483647 h 173"/>
                <a:gd name="T40" fmla="*/ 2147483647 w 218"/>
                <a:gd name="T41" fmla="*/ 2147483647 h 173"/>
                <a:gd name="T42" fmla="*/ 2147483647 w 218"/>
                <a:gd name="T43" fmla="*/ 2147483647 h 173"/>
                <a:gd name="T44" fmla="*/ 2147483647 w 218"/>
                <a:gd name="T45" fmla="*/ 2147483647 h 173"/>
                <a:gd name="T46" fmla="*/ 2147483647 w 218"/>
                <a:gd name="T47" fmla="*/ 2147483647 h 173"/>
                <a:gd name="T48" fmla="*/ 2147483647 w 218"/>
                <a:gd name="T49" fmla="*/ 2147483647 h 173"/>
                <a:gd name="T50" fmla="*/ 2147483647 w 218"/>
                <a:gd name="T51" fmla="*/ 2147483647 h 173"/>
                <a:gd name="T52" fmla="*/ 2147483647 w 218"/>
                <a:gd name="T53" fmla="*/ 2147483647 h 173"/>
                <a:gd name="T54" fmla="*/ 2147483647 w 218"/>
                <a:gd name="T55" fmla="*/ 2147483647 h 173"/>
                <a:gd name="T56" fmla="*/ 2147483647 w 218"/>
                <a:gd name="T57" fmla="*/ 2147483647 h 173"/>
                <a:gd name="T58" fmla="*/ 2147483647 w 218"/>
                <a:gd name="T59" fmla="*/ 2147483647 h 173"/>
                <a:gd name="T60" fmla="*/ 2147483647 w 218"/>
                <a:gd name="T61" fmla="*/ 2147483647 h 173"/>
                <a:gd name="T62" fmla="*/ 2147483647 w 218"/>
                <a:gd name="T63" fmla="*/ 0 h 1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8"/>
                <a:gd name="T97" fmla="*/ 0 h 173"/>
                <a:gd name="T98" fmla="*/ 218 w 218"/>
                <a:gd name="T99" fmla="*/ 173 h 1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8" h="173">
                  <a:moveTo>
                    <a:pt x="166" y="0"/>
                  </a:moveTo>
                  <a:lnTo>
                    <a:pt x="159" y="4"/>
                  </a:lnTo>
                  <a:lnTo>
                    <a:pt x="153" y="13"/>
                  </a:lnTo>
                  <a:lnTo>
                    <a:pt x="134" y="17"/>
                  </a:lnTo>
                  <a:lnTo>
                    <a:pt x="132" y="28"/>
                  </a:lnTo>
                  <a:lnTo>
                    <a:pt x="124" y="29"/>
                  </a:lnTo>
                  <a:lnTo>
                    <a:pt x="120" y="33"/>
                  </a:lnTo>
                  <a:lnTo>
                    <a:pt x="117" y="44"/>
                  </a:lnTo>
                  <a:lnTo>
                    <a:pt x="99" y="65"/>
                  </a:lnTo>
                  <a:lnTo>
                    <a:pt x="86" y="65"/>
                  </a:lnTo>
                  <a:lnTo>
                    <a:pt x="76" y="67"/>
                  </a:lnTo>
                  <a:lnTo>
                    <a:pt x="67" y="71"/>
                  </a:lnTo>
                  <a:lnTo>
                    <a:pt x="54" y="85"/>
                  </a:lnTo>
                  <a:lnTo>
                    <a:pt x="46" y="91"/>
                  </a:lnTo>
                  <a:lnTo>
                    <a:pt x="34" y="95"/>
                  </a:lnTo>
                  <a:lnTo>
                    <a:pt x="22" y="96"/>
                  </a:lnTo>
                  <a:lnTo>
                    <a:pt x="9" y="96"/>
                  </a:lnTo>
                  <a:lnTo>
                    <a:pt x="0" y="94"/>
                  </a:lnTo>
                  <a:lnTo>
                    <a:pt x="13" y="114"/>
                  </a:lnTo>
                  <a:lnTo>
                    <a:pt x="16" y="118"/>
                  </a:lnTo>
                  <a:lnTo>
                    <a:pt x="16" y="128"/>
                  </a:lnTo>
                  <a:lnTo>
                    <a:pt x="11" y="131"/>
                  </a:lnTo>
                  <a:lnTo>
                    <a:pt x="4" y="141"/>
                  </a:lnTo>
                  <a:lnTo>
                    <a:pt x="8" y="159"/>
                  </a:lnTo>
                  <a:lnTo>
                    <a:pt x="27" y="155"/>
                  </a:lnTo>
                  <a:lnTo>
                    <a:pt x="48" y="157"/>
                  </a:lnTo>
                  <a:lnTo>
                    <a:pt x="57" y="157"/>
                  </a:lnTo>
                  <a:lnTo>
                    <a:pt x="66" y="159"/>
                  </a:lnTo>
                  <a:lnTo>
                    <a:pt x="72" y="164"/>
                  </a:lnTo>
                  <a:lnTo>
                    <a:pt x="81" y="172"/>
                  </a:lnTo>
                  <a:lnTo>
                    <a:pt x="100" y="155"/>
                  </a:lnTo>
                  <a:lnTo>
                    <a:pt x="102" y="152"/>
                  </a:lnTo>
                  <a:lnTo>
                    <a:pt x="106" y="151"/>
                  </a:lnTo>
                  <a:lnTo>
                    <a:pt x="123" y="151"/>
                  </a:lnTo>
                  <a:lnTo>
                    <a:pt x="129" y="152"/>
                  </a:lnTo>
                  <a:lnTo>
                    <a:pt x="132" y="132"/>
                  </a:lnTo>
                  <a:lnTo>
                    <a:pt x="124" y="128"/>
                  </a:lnTo>
                  <a:lnTo>
                    <a:pt x="123" y="123"/>
                  </a:lnTo>
                  <a:lnTo>
                    <a:pt x="124" y="112"/>
                  </a:lnTo>
                  <a:lnTo>
                    <a:pt x="136" y="95"/>
                  </a:lnTo>
                  <a:lnTo>
                    <a:pt x="146" y="87"/>
                  </a:lnTo>
                  <a:lnTo>
                    <a:pt x="164" y="80"/>
                  </a:lnTo>
                  <a:lnTo>
                    <a:pt x="170" y="73"/>
                  </a:lnTo>
                  <a:lnTo>
                    <a:pt x="175" y="66"/>
                  </a:lnTo>
                  <a:lnTo>
                    <a:pt x="178" y="61"/>
                  </a:lnTo>
                  <a:lnTo>
                    <a:pt x="184" y="60"/>
                  </a:lnTo>
                  <a:lnTo>
                    <a:pt x="184" y="53"/>
                  </a:lnTo>
                  <a:lnTo>
                    <a:pt x="185" y="49"/>
                  </a:lnTo>
                  <a:lnTo>
                    <a:pt x="191" y="44"/>
                  </a:lnTo>
                  <a:lnTo>
                    <a:pt x="198" y="43"/>
                  </a:lnTo>
                  <a:lnTo>
                    <a:pt x="211" y="43"/>
                  </a:lnTo>
                  <a:lnTo>
                    <a:pt x="217" y="43"/>
                  </a:lnTo>
                  <a:lnTo>
                    <a:pt x="217" y="42"/>
                  </a:lnTo>
                  <a:lnTo>
                    <a:pt x="214" y="39"/>
                  </a:lnTo>
                  <a:lnTo>
                    <a:pt x="208" y="35"/>
                  </a:lnTo>
                  <a:lnTo>
                    <a:pt x="201" y="35"/>
                  </a:lnTo>
                  <a:lnTo>
                    <a:pt x="197" y="33"/>
                  </a:lnTo>
                  <a:lnTo>
                    <a:pt x="195" y="30"/>
                  </a:lnTo>
                  <a:lnTo>
                    <a:pt x="190" y="26"/>
                  </a:lnTo>
                  <a:lnTo>
                    <a:pt x="182" y="24"/>
                  </a:lnTo>
                  <a:lnTo>
                    <a:pt x="174" y="28"/>
                  </a:lnTo>
                  <a:lnTo>
                    <a:pt x="170" y="22"/>
                  </a:lnTo>
                  <a:lnTo>
                    <a:pt x="169" y="12"/>
                  </a:lnTo>
                  <a:lnTo>
                    <a:pt x="185" y="0"/>
                  </a:lnTo>
                  <a:lnTo>
                    <a:pt x="166"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37" name="Freeform 33"/>
            <p:cNvSpPr>
              <a:spLocks/>
            </p:cNvSpPr>
            <p:nvPr/>
          </p:nvSpPr>
          <p:spPr bwMode="auto">
            <a:xfrm>
              <a:off x="6327709" y="4838915"/>
              <a:ext cx="103689" cy="108815"/>
            </a:xfrm>
            <a:custGeom>
              <a:avLst/>
              <a:gdLst>
                <a:gd name="T0" fmla="*/ 0 w 75"/>
                <a:gd name="T1" fmla="*/ 0 h 66"/>
                <a:gd name="T2" fmla="*/ 2147483647 w 75"/>
                <a:gd name="T3" fmla="*/ 2147483647 h 66"/>
                <a:gd name="T4" fmla="*/ 2147483647 w 75"/>
                <a:gd name="T5" fmla="*/ 2147483647 h 66"/>
                <a:gd name="T6" fmla="*/ 2147483647 w 75"/>
                <a:gd name="T7" fmla="*/ 2147483647 h 66"/>
                <a:gd name="T8" fmla="*/ 2147483647 w 75"/>
                <a:gd name="T9" fmla="*/ 2147483647 h 66"/>
                <a:gd name="T10" fmla="*/ 2147483647 w 75"/>
                <a:gd name="T11" fmla="*/ 2147483647 h 66"/>
                <a:gd name="T12" fmla="*/ 2147483647 w 75"/>
                <a:gd name="T13" fmla="*/ 2147483647 h 66"/>
                <a:gd name="T14" fmla="*/ 2147483647 w 75"/>
                <a:gd name="T15" fmla="*/ 2147483647 h 66"/>
                <a:gd name="T16" fmla="*/ 2147483647 w 75"/>
                <a:gd name="T17" fmla="*/ 2147483647 h 66"/>
                <a:gd name="T18" fmla="*/ 2147483647 w 75"/>
                <a:gd name="T19" fmla="*/ 2147483647 h 66"/>
                <a:gd name="T20" fmla="*/ 2147483647 w 75"/>
                <a:gd name="T21" fmla="*/ 2147483647 h 66"/>
                <a:gd name="T22" fmla="*/ 2147483647 w 75"/>
                <a:gd name="T23" fmla="*/ 2147483647 h 66"/>
                <a:gd name="T24" fmla="*/ 2147483647 w 75"/>
                <a:gd name="T25" fmla="*/ 2147483647 h 66"/>
                <a:gd name="T26" fmla="*/ 0 w 75"/>
                <a:gd name="T27" fmla="*/ 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66"/>
                <a:gd name="T44" fmla="*/ 75 w 75"/>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66">
                  <a:moveTo>
                    <a:pt x="0" y="0"/>
                  </a:moveTo>
                  <a:lnTo>
                    <a:pt x="15" y="25"/>
                  </a:lnTo>
                  <a:lnTo>
                    <a:pt x="71" y="65"/>
                  </a:lnTo>
                  <a:lnTo>
                    <a:pt x="74" y="65"/>
                  </a:lnTo>
                  <a:lnTo>
                    <a:pt x="74" y="61"/>
                  </a:lnTo>
                  <a:lnTo>
                    <a:pt x="71" y="53"/>
                  </a:lnTo>
                  <a:lnTo>
                    <a:pt x="62" y="41"/>
                  </a:lnTo>
                  <a:lnTo>
                    <a:pt x="61" y="33"/>
                  </a:lnTo>
                  <a:lnTo>
                    <a:pt x="59" y="23"/>
                  </a:lnTo>
                  <a:lnTo>
                    <a:pt x="49" y="12"/>
                  </a:lnTo>
                  <a:lnTo>
                    <a:pt x="41" y="13"/>
                  </a:lnTo>
                  <a:lnTo>
                    <a:pt x="32" y="4"/>
                  </a:lnTo>
                  <a:lnTo>
                    <a:pt x="13" y="6"/>
                  </a:lnTo>
                  <a:lnTo>
                    <a:pt x="0"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38" name="Freeform 34"/>
            <p:cNvSpPr>
              <a:spLocks/>
            </p:cNvSpPr>
            <p:nvPr/>
          </p:nvSpPr>
          <p:spPr bwMode="auto">
            <a:xfrm>
              <a:off x="6123571" y="4428226"/>
              <a:ext cx="77767" cy="91264"/>
            </a:xfrm>
            <a:custGeom>
              <a:avLst/>
              <a:gdLst>
                <a:gd name="T0" fmla="*/ 2147483647 w 57"/>
                <a:gd name="T1" fmla="*/ 2147483647 h 56"/>
                <a:gd name="T2" fmla="*/ 2147483647 w 57"/>
                <a:gd name="T3" fmla="*/ 2147483647 h 56"/>
                <a:gd name="T4" fmla="*/ 2147483647 w 57"/>
                <a:gd name="T5" fmla="*/ 2147483647 h 56"/>
                <a:gd name="T6" fmla="*/ 2147483647 w 57"/>
                <a:gd name="T7" fmla="*/ 2147483647 h 56"/>
                <a:gd name="T8" fmla="*/ 2147483647 w 57"/>
                <a:gd name="T9" fmla="*/ 2147483647 h 56"/>
                <a:gd name="T10" fmla="*/ 2147483647 w 57"/>
                <a:gd name="T11" fmla="*/ 2147483647 h 56"/>
                <a:gd name="T12" fmla="*/ 2147483647 w 57"/>
                <a:gd name="T13" fmla="*/ 2147483647 h 56"/>
                <a:gd name="T14" fmla="*/ 2147483647 w 57"/>
                <a:gd name="T15" fmla="*/ 2147483647 h 56"/>
                <a:gd name="T16" fmla="*/ 2147483647 w 57"/>
                <a:gd name="T17" fmla="*/ 2147483647 h 56"/>
                <a:gd name="T18" fmla="*/ 2147483647 w 57"/>
                <a:gd name="T19" fmla="*/ 2147483647 h 56"/>
                <a:gd name="T20" fmla="*/ 2147483647 w 57"/>
                <a:gd name="T21" fmla="*/ 2147483647 h 56"/>
                <a:gd name="T22" fmla="*/ 2147483647 w 57"/>
                <a:gd name="T23" fmla="*/ 2147483647 h 56"/>
                <a:gd name="T24" fmla="*/ 0 w 57"/>
                <a:gd name="T25" fmla="*/ 2147483647 h 56"/>
                <a:gd name="T26" fmla="*/ 2147483647 w 57"/>
                <a:gd name="T27" fmla="*/ 2147483647 h 56"/>
                <a:gd name="T28" fmla="*/ 2147483647 w 57"/>
                <a:gd name="T29" fmla="*/ 2147483647 h 56"/>
                <a:gd name="T30" fmla="*/ 2147483647 w 57"/>
                <a:gd name="T31" fmla="*/ 2147483647 h 56"/>
                <a:gd name="T32" fmla="*/ 2147483647 w 57"/>
                <a:gd name="T33" fmla="*/ 0 h 56"/>
                <a:gd name="T34" fmla="*/ 2147483647 w 57"/>
                <a:gd name="T35" fmla="*/ 0 h 56"/>
                <a:gd name="T36" fmla="*/ 2147483647 w 57"/>
                <a:gd name="T37" fmla="*/ 0 h 56"/>
                <a:gd name="T38" fmla="*/ 2147483647 w 57"/>
                <a:gd name="T39" fmla="*/ 2147483647 h 56"/>
                <a:gd name="T40" fmla="*/ 2147483647 w 57"/>
                <a:gd name="T41" fmla="*/ 2147483647 h 56"/>
                <a:gd name="T42" fmla="*/ 2147483647 w 57"/>
                <a:gd name="T43" fmla="*/ 2147483647 h 56"/>
                <a:gd name="T44" fmla="*/ 2147483647 w 57"/>
                <a:gd name="T45" fmla="*/ 2147483647 h 56"/>
                <a:gd name="T46" fmla="*/ 2147483647 w 57"/>
                <a:gd name="T47" fmla="*/ 2147483647 h 56"/>
                <a:gd name="T48" fmla="*/ 2147483647 w 57"/>
                <a:gd name="T49" fmla="*/ 2147483647 h 56"/>
                <a:gd name="T50" fmla="*/ 2147483647 w 57"/>
                <a:gd name="T51" fmla="*/ 2147483647 h 56"/>
                <a:gd name="T52" fmla="*/ 2147483647 w 57"/>
                <a:gd name="T53" fmla="*/ 2147483647 h 56"/>
                <a:gd name="T54" fmla="*/ 2147483647 w 57"/>
                <a:gd name="T55" fmla="*/ 2147483647 h 56"/>
                <a:gd name="T56" fmla="*/ 2147483647 w 57"/>
                <a:gd name="T57" fmla="*/ 2147483647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7"/>
                <a:gd name="T88" fmla="*/ 0 h 56"/>
                <a:gd name="T89" fmla="*/ 57 w 57"/>
                <a:gd name="T90" fmla="*/ 56 h 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7" h="56">
                  <a:moveTo>
                    <a:pt x="56" y="55"/>
                  </a:moveTo>
                  <a:lnTo>
                    <a:pt x="52" y="44"/>
                  </a:lnTo>
                  <a:lnTo>
                    <a:pt x="51" y="41"/>
                  </a:lnTo>
                  <a:lnTo>
                    <a:pt x="43" y="38"/>
                  </a:lnTo>
                  <a:lnTo>
                    <a:pt x="33" y="37"/>
                  </a:lnTo>
                  <a:lnTo>
                    <a:pt x="28" y="37"/>
                  </a:lnTo>
                  <a:lnTo>
                    <a:pt x="20" y="40"/>
                  </a:lnTo>
                  <a:lnTo>
                    <a:pt x="17" y="42"/>
                  </a:lnTo>
                  <a:lnTo>
                    <a:pt x="6" y="46"/>
                  </a:lnTo>
                  <a:lnTo>
                    <a:pt x="5" y="32"/>
                  </a:lnTo>
                  <a:lnTo>
                    <a:pt x="5" y="29"/>
                  </a:lnTo>
                  <a:lnTo>
                    <a:pt x="2" y="25"/>
                  </a:lnTo>
                  <a:lnTo>
                    <a:pt x="0" y="20"/>
                  </a:lnTo>
                  <a:lnTo>
                    <a:pt x="1" y="12"/>
                  </a:lnTo>
                  <a:lnTo>
                    <a:pt x="3" y="4"/>
                  </a:lnTo>
                  <a:lnTo>
                    <a:pt x="5" y="2"/>
                  </a:lnTo>
                  <a:lnTo>
                    <a:pt x="11" y="0"/>
                  </a:lnTo>
                  <a:lnTo>
                    <a:pt x="26" y="0"/>
                  </a:lnTo>
                  <a:lnTo>
                    <a:pt x="29" y="0"/>
                  </a:lnTo>
                  <a:lnTo>
                    <a:pt x="31" y="5"/>
                  </a:lnTo>
                  <a:lnTo>
                    <a:pt x="31" y="14"/>
                  </a:lnTo>
                  <a:lnTo>
                    <a:pt x="35" y="26"/>
                  </a:lnTo>
                  <a:lnTo>
                    <a:pt x="39" y="25"/>
                  </a:lnTo>
                  <a:lnTo>
                    <a:pt x="42" y="20"/>
                  </a:lnTo>
                  <a:lnTo>
                    <a:pt x="45" y="12"/>
                  </a:lnTo>
                  <a:lnTo>
                    <a:pt x="49" y="12"/>
                  </a:lnTo>
                  <a:lnTo>
                    <a:pt x="52" y="19"/>
                  </a:lnTo>
                  <a:lnTo>
                    <a:pt x="56" y="39"/>
                  </a:lnTo>
                  <a:lnTo>
                    <a:pt x="56" y="55"/>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39" name="Freeform 35"/>
            <p:cNvSpPr>
              <a:spLocks/>
            </p:cNvSpPr>
            <p:nvPr/>
          </p:nvSpPr>
          <p:spPr bwMode="auto">
            <a:xfrm>
              <a:off x="6194857" y="4366798"/>
              <a:ext cx="149053" cy="442281"/>
            </a:xfrm>
            <a:custGeom>
              <a:avLst/>
              <a:gdLst>
                <a:gd name="T0" fmla="*/ 2147483647 w 107"/>
                <a:gd name="T1" fmla="*/ 2147483647 h 272"/>
                <a:gd name="T2" fmla="*/ 2147483647 w 107"/>
                <a:gd name="T3" fmla="*/ 2147483647 h 272"/>
                <a:gd name="T4" fmla="*/ 2147483647 w 107"/>
                <a:gd name="T5" fmla="*/ 2147483647 h 272"/>
                <a:gd name="T6" fmla="*/ 2147483647 w 107"/>
                <a:gd name="T7" fmla="*/ 2147483647 h 272"/>
                <a:gd name="T8" fmla="*/ 2147483647 w 107"/>
                <a:gd name="T9" fmla="*/ 2147483647 h 272"/>
                <a:gd name="T10" fmla="*/ 2147483647 w 107"/>
                <a:gd name="T11" fmla="*/ 2147483647 h 272"/>
                <a:gd name="T12" fmla="*/ 2147483647 w 107"/>
                <a:gd name="T13" fmla="*/ 2147483647 h 272"/>
                <a:gd name="T14" fmla="*/ 2147483647 w 107"/>
                <a:gd name="T15" fmla="*/ 2147483647 h 272"/>
                <a:gd name="T16" fmla="*/ 2147483647 w 107"/>
                <a:gd name="T17" fmla="*/ 2147483647 h 272"/>
                <a:gd name="T18" fmla="*/ 2147483647 w 107"/>
                <a:gd name="T19" fmla="*/ 2147483647 h 272"/>
                <a:gd name="T20" fmla="*/ 2147483647 w 107"/>
                <a:gd name="T21" fmla="*/ 2147483647 h 272"/>
                <a:gd name="T22" fmla="*/ 0 w 107"/>
                <a:gd name="T23" fmla="*/ 2147483647 h 272"/>
                <a:gd name="T24" fmla="*/ 2147483647 w 107"/>
                <a:gd name="T25" fmla="*/ 2147483647 h 272"/>
                <a:gd name="T26" fmla="*/ 2147483647 w 107"/>
                <a:gd name="T27" fmla="*/ 2147483647 h 272"/>
                <a:gd name="T28" fmla="*/ 2147483647 w 107"/>
                <a:gd name="T29" fmla="*/ 2147483647 h 272"/>
                <a:gd name="T30" fmla="*/ 2147483647 w 107"/>
                <a:gd name="T31" fmla="*/ 2147483647 h 272"/>
                <a:gd name="T32" fmla="*/ 2147483647 w 107"/>
                <a:gd name="T33" fmla="*/ 2147483647 h 272"/>
                <a:gd name="T34" fmla="*/ 2147483647 w 107"/>
                <a:gd name="T35" fmla="*/ 2147483647 h 272"/>
                <a:gd name="T36" fmla="*/ 2147483647 w 107"/>
                <a:gd name="T37" fmla="*/ 2147483647 h 272"/>
                <a:gd name="T38" fmla="*/ 2147483647 w 107"/>
                <a:gd name="T39" fmla="*/ 2147483647 h 272"/>
                <a:gd name="T40" fmla="*/ 2147483647 w 107"/>
                <a:gd name="T41" fmla="*/ 2147483647 h 272"/>
                <a:gd name="T42" fmla="*/ 2147483647 w 107"/>
                <a:gd name="T43" fmla="*/ 2147483647 h 272"/>
                <a:gd name="T44" fmla="*/ 2147483647 w 107"/>
                <a:gd name="T45" fmla="*/ 2147483647 h 272"/>
                <a:gd name="T46" fmla="*/ 2147483647 w 107"/>
                <a:gd name="T47" fmla="*/ 2147483647 h 272"/>
                <a:gd name="T48" fmla="*/ 2147483647 w 107"/>
                <a:gd name="T49" fmla="*/ 2147483647 h 272"/>
                <a:gd name="T50" fmla="*/ 2147483647 w 107"/>
                <a:gd name="T51" fmla="*/ 2147483647 h 272"/>
                <a:gd name="T52" fmla="*/ 2147483647 w 107"/>
                <a:gd name="T53" fmla="*/ 2147483647 h 272"/>
                <a:gd name="T54" fmla="*/ 2147483647 w 107"/>
                <a:gd name="T55" fmla="*/ 2147483647 h 272"/>
                <a:gd name="T56" fmla="*/ 2147483647 w 107"/>
                <a:gd name="T57" fmla="*/ 2147483647 h 272"/>
                <a:gd name="T58" fmla="*/ 2147483647 w 107"/>
                <a:gd name="T59" fmla="*/ 0 h 272"/>
                <a:gd name="T60" fmla="*/ 2147483647 w 107"/>
                <a:gd name="T61" fmla="*/ 2147483647 h 272"/>
                <a:gd name="T62" fmla="*/ 2147483647 w 107"/>
                <a:gd name="T63" fmla="*/ 2147483647 h 272"/>
                <a:gd name="T64" fmla="*/ 2147483647 w 107"/>
                <a:gd name="T65" fmla="*/ 2147483647 h 272"/>
                <a:gd name="T66" fmla="*/ 2147483647 w 107"/>
                <a:gd name="T67" fmla="*/ 2147483647 h 272"/>
                <a:gd name="T68" fmla="*/ 2147483647 w 107"/>
                <a:gd name="T69" fmla="*/ 2147483647 h 272"/>
                <a:gd name="T70" fmla="*/ 2147483647 w 107"/>
                <a:gd name="T71" fmla="*/ 2147483647 h 272"/>
                <a:gd name="T72" fmla="*/ 2147483647 w 107"/>
                <a:gd name="T73" fmla="*/ 2147483647 h 272"/>
                <a:gd name="T74" fmla="*/ 2147483647 w 107"/>
                <a:gd name="T75" fmla="*/ 2147483647 h 272"/>
                <a:gd name="T76" fmla="*/ 2147483647 w 107"/>
                <a:gd name="T77" fmla="*/ 2147483647 h 272"/>
                <a:gd name="T78" fmla="*/ 2147483647 w 107"/>
                <a:gd name="T79" fmla="*/ 2147483647 h 272"/>
                <a:gd name="T80" fmla="*/ 2147483647 w 107"/>
                <a:gd name="T81" fmla="*/ 2147483647 h 272"/>
                <a:gd name="T82" fmla="*/ 2147483647 w 107"/>
                <a:gd name="T83" fmla="*/ 2147483647 h 272"/>
                <a:gd name="T84" fmla="*/ 2147483647 w 107"/>
                <a:gd name="T85" fmla="*/ 2147483647 h 272"/>
                <a:gd name="T86" fmla="*/ 2147483647 w 107"/>
                <a:gd name="T87" fmla="*/ 2147483647 h 272"/>
                <a:gd name="T88" fmla="*/ 2147483647 w 107"/>
                <a:gd name="T89" fmla="*/ 2147483647 h 272"/>
                <a:gd name="T90" fmla="*/ 2147483647 w 107"/>
                <a:gd name="T91" fmla="*/ 2147483647 h 272"/>
                <a:gd name="T92" fmla="*/ 2147483647 w 107"/>
                <a:gd name="T93" fmla="*/ 2147483647 h 272"/>
                <a:gd name="T94" fmla="*/ 2147483647 w 107"/>
                <a:gd name="T95" fmla="*/ 2147483647 h 272"/>
                <a:gd name="T96" fmla="*/ 2147483647 w 107"/>
                <a:gd name="T97" fmla="*/ 2147483647 h 272"/>
                <a:gd name="T98" fmla="*/ 2147483647 w 107"/>
                <a:gd name="T99" fmla="*/ 2147483647 h 272"/>
                <a:gd name="T100" fmla="*/ 2147483647 w 107"/>
                <a:gd name="T101" fmla="*/ 2147483647 h 272"/>
                <a:gd name="T102" fmla="*/ 2147483647 w 107"/>
                <a:gd name="T103" fmla="*/ 2147483647 h 272"/>
                <a:gd name="T104" fmla="*/ 2147483647 w 107"/>
                <a:gd name="T105" fmla="*/ 2147483647 h 272"/>
                <a:gd name="T106" fmla="*/ 2147483647 w 107"/>
                <a:gd name="T107" fmla="*/ 2147483647 h 272"/>
                <a:gd name="T108" fmla="*/ 2147483647 w 107"/>
                <a:gd name="T109" fmla="*/ 2147483647 h 272"/>
                <a:gd name="T110" fmla="*/ 2147483647 w 107"/>
                <a:gd name="T111" fmla="*/ 2147483647 h 272"/>
                <a:gd name="T112" fmla="*/ 2147483647 w 107"/>
                <a:gd name="T113" fmla="*/ 2147483647 h 272"/>
                <a:gd name="T114" fmla="*/ 2147483647 w 107"/>
                <a:gd name="T115" fmla="*/ 2147483647 h 272"/>
                <a:gd name="T116" fmla="*/ 2147483647 w 107"/>
                <a:gd name="T117" fmla="*/ 2147483647 h 272"/>
                <a:gd name="T118" fmla="*/ 2147483647 w 107"/>
                <a:gd name="T119" fmla="*/ 2147483647 h 272"/>
                <a:gd name="T120" fmla="*/ 2147483647 w 107"/>
                <a:gd name="T121" fmla="*/ 2147483647 h 272"/>
                <a:gd name="T122" fmla="*/ 2147483647 w 107"/>
                <a:gd name="T123" fmla="*/ 2147483647 h 272"/>
                <a:gd name="T124" fmla="*/ 2147483647 w 107"/>
                <a:gd name="T125" fmla="*/ 2147483647 h 2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
                <a:gd name="T190" fmla="*/ 0 h 272"/>
                <a:gd name="T191" fmla="*/ 107 w 107"/>
                <a:gd name="T192" fmla="*/ 272 h 2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 h="272">
                  <a:moveTo>
                    <a:pt x="66" y="154"/>
                  </a:moveTo>
                  <a:lnTo>
                    <a:pt x="41" y="169"/>
                  </a:lnTo>
                  <a:lnTo>
                    <a:pt x="27" y="167"/>
                  </a:lnTo>
                  <a:lnTo>
                    <a:pt x="27" y="155"/>
                  </a:lnTo>
                  <a:lnTo>
                    <a:pt x="26" y="137"/>
                  </a:lnTo>
                  <a:lnTo>
                    <a:pt x="8" y="107"/>
                  </a:lnTo>
                  <a:lnTo>
                    <a:pt x="4" y="103"/>
                  </a:lnTo>
                  <a:lnTo>
                    <a:pt x="1" y="93"/>
                  </a:lnTo>
                  <a:lnTo>
                    <a:pt x="2" y="88"/>
                  </a:lnTo>
                  <a:lnTo>
                    <a:pt x="3" y="83"/>
                  </a:lnTo>
                  <a:lnTo>
                    <a:pt x="1" y="77"/>
                  </a:lnTo>
                  <a:lnTo>
                    <a:pt x="0" y="73"/>
                  </a:lnTo>
                  <a:lnTo>
                    <a:pt x="1" y="70"/>
                  </a:lnTo>
                  <a:lnTo>
                    <a:pt x="4" y="71"/>
                  </a:lnTo>
                  <a:lnTo>
                    <a:pt x="6" y="73"/>
                  </a:lnTo>
                  <a:lnTo>
                    <a:pt x="10" y="73"/>
                  </a:lnTo>
                  <a:lnTo>
                    <a:pt x="10" y="69"/>
                  </a:lnTo>
                  <a:lnTo>
                    <a:pt x="6" y="57"/>
                  </a:lnTo>
                  <a:lnTo>
                    <a:pt x="6" y="56"/>
                  </a:lnTo>
                  <a:lnTo>
                    <a:pt x="8" y="56"/>
                  </a:lnTo>
                  <a:lnTo>
                    <a:pt x="16" y="60"/>
                  </a:lnTo>
                  <a:lnTo>
                    <a:pt x="22" y="57"/>
                  </a:lnTo>
                  <a:lnTo>
                    <a:pt x="23" y="56"/>
                  </a:lnTo>
                  <a:lnTo>
                    <a:pt x="27" y="53"/>
                  </a:lnTo>
                  <a:lnTo>
                    <a:pt x="29" y="50"/>
                  </a:lnTo>
                  <a:lnTo>
                    <a:pt x="37" y="33"/>
                  </a:lnTo>
                  <a:lnTo>
                    <a:pt x="39" y="31"/>
                  </a:lnTo>
                  <a:lnTo>
                    <a:pt x="42" y="26"/>
                  </a:lnTo>
                  <a:lnTo>
                    <a:pt x="56" y="24"/>
                  </a:lnTo>
                  <a:lnTo>
                    <a:pt x="69" y="0"/>
                  </a:lnTo>
                  <a:lnTo>
                    <a:pt x="79" y="8"/>
                  </a:lnTo>
                  <a:lnTo>
                    <a:pt x="84" y="20"/>
                  </a:lnTo>
                  <a:lnTo>
                    <a:pt x="91" y="33"/>
                  </a:lnTo>
                  <a:lnTo>
                    <a:pt x="89" y="33"/>
                  </a:lnTo>
                  <a:lnTo>
                    <a:pt x="84" y="38"/>
                  </a:lnTo>
                  <a:lnTo>
                    <a:pt x="81" y="48"/>
                  </a:lnTo>
                  <a:lnTo>
                    <a:pt x="76" y="70"/>
                  </a:lnTo>
                  <a:lnTo>
                    <a:pt x="81" y="77"/>
                  </a:lnTo>
                  <a:lnTo>
                    <a:pt x="88" y="80"/>
                  </a:lnTo>
                  <a:lnTo>
                    <a:pt x="95" y="78"/>
                  </a:lnTo>
                  <a:lnTo>
                    <a:pt x="106" y="84"/>
                  </a:lnTo>
                  <a:lnTo>
                    <a:pt x="103" y="98"/>
                  </a:lnTo>
                  <a:lnTo>
                    <a:pt x="99" y="100"/>
                  </a:lnTo>
                  <a:lnTo>
                    <a:pt x="91" y="104"/>
                  </a:lnTo>
                  <a:lnTo>
                    <a:pt x="85" y="115"/>
                  </a:lnTo>
                  <a:lnTo>
                    <a:pt x="89" y="137"/>
                  </a:lnTo>
                  <a:lnTo>
                    <a:pt x="84" y="140"/>
                  </a:lnTo>
                  <a:lnTo>
                    <a:pt x="85" y="156"/>
                  </a:lnTo>
                  <a:lnTo>
                    <a:pt x="85" y="167"/>
                  </a:lnTo>
                  <a:lnTo>
                    <a:pt x="89" y="177"/>
                  </a:lnTo>
                  <a:lnTo>
                    <a:pt x="93" y="186"/>
                  </a:lnTo>
                  <a:lnTo>
                    <a:pt x="91" y="210"/>
                  </a:lnTo>
                  <a:lnTo>
                    <a:pt x="90" y="217"/>
                  </a:lnTo>
                  <a:lnTo>
                    <a:pt x="91" y="223"/>
                  </a:lnTo>
                  <a:lnTo>
                    <a:pt x="89" y="244"/>
                  </a:lnTo>
                  <a:lnTo>
                    <a:pt x="81" y="271"/>
                  </a:lnTo>
                  <a:lnTo>
                    <a:pt x="76" y="262"/>
                  </a:lnTo>
                  <a:lnTo>
                    <a:pt x="75" y="247"/>
                  </a:lnTo>
                  <a:lnTo>
                    <a:pt x="79" y="224"/>
                  </a:lnTo>
                  <a:lnTo>
                    <a:pt x="80" y="196"/>
                  </a:lnTo>
                  <a:lnTo>
                    <a:pt x="76" y="173"/>
                  </a:lnTo>
                  <a:lnTo>
                    <a:pt x="72" y="161"/>
                  </a:lnTo>
                  <a:lnTo>
                    <a:pt x="66" y="15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40" name="Freeform 36"/>
            <p:cNvSpPr>
              <a:spLocks/>
            </p:cNvSpPr>
            <p:nvPr/>
          </p:nvSpPr>
          <p:spPr bwMode="auto">
            <a:xfrm>
              <a:off x="6382793" y="4470348"/>
              <a:ext cx="136092" cy="270283"/>
            </a:xfrm>
            <a:custGeom>
              <a:avLst/>
              <a:gdLst>
                <a:gd name="T0" fmla="*/ 2147483647 w 98"/>
                <a:gd name="T1" fmla="*/ 2147483647 h 166"/>
                <a:gd name="T2" fmla="*/ 2147483647 w 98"/>
                <a:gd name="T3" fmla="*/ 2147483647 h 166"/>
                <a:gd name="T4" fmla="*/ 2147483647 w 98"/>
                <a:gd name="T5" fmla="*/ 2147483647 h 166"/>
                <a:gd name="T6" fmla="*/ 2147483647 w 98"/>
                <a:gd name="T7" fmla="*/ 2147483647 h 166"/>
                <a:gd name="T8" fmla="*/ 2147483647 w 98"/>
                <a:gd name="T9" fmla="*/ 2147483647 h 166"/>
                <a:gd name="T10" fmla="*/ 2147483647 w 98"/>
                <a:gd name="T11" fmla="*/ 2147483647 h 166"/>
                <a:gd name="T12" fmla="*/ 2147483647 w 98"/>
                <a:gd name="T13" fmla="*/ 2147483647 h 166"/>
                <a:gd name="T14" fmla="*/ 2147483647 w 98"/>
                <a:gd name="T15" fmla="*/ 2147483647 h 166"/>
                <a:gd name="T16" fmla="*/ 2147483647 w 98"/>
                <a:gd name="T17" fmla="*/ 2147483647 h 166"/>
                <a:gd name="T18" fmla="*/ 2147483647 w 98"/>
                <a:gd name="T19" fmla="*/ 2147483647 h 166"/>
                <a:gd name="T20" fmla="*/ 2147483647 w 98"/>
                <a:gd name="T21" fmla="*/ 2147483647 h 166"/>
                <a:gd name="T22" fmla="*/ 2147483647 w 98"/>
                <a:gd name="T23" fmla="*/ 2147483647 h 166"/>
                <a:gd name="T24" fmla="*/ 2147483647 w 98"/>
                <a:gd name="T25" fmla="*/ 2147483647 h 166"/>
                <a:gd name="T26" fmla="*/ 2147483647 w 98"/>
                <a:gd name="T27" fmla="*/ 2147483647 h 166"/>
                <a:gd name="T28" fmla="*/ 2147483647 w 98"/>
                <a:gd name="T29" fmla="*/ 2147483647 h 166"/>
                <a:gd name="T30" fmla="*/ 2147483647 w 98"/>
                <a:gd name="T31" fmla="*/ 2147483647 h 166"/>
                <a:gd name="T32" fmla="*/ 2147483647 w 98"/>
                <a:gd name="T33" fmla="*/ 2147483647 h 166"/>
                <a:gd name="T34" fmla="*/ 2147483647 w 98"/>
                <a:gd name="T35" fmla="*/ 2147483647 h 166"/>
                <a:gd name="T36" fmla="*/ 2147483647 w 98"/>
                <a:gd name="T37" fmla="*/ 2147483647 h 166"/>
                <a:gd name="T38" fmla="*/ 2147483647 w 98"/>
                <a:gd name="T39" fmla="*/ 2147483647 h 166"/>
                <a:gd name="T40" fmla="*/ 2147483647 w 98"/>
                <a:gd name="T41" fmla="*/ 2147483647 h 166"/>
                <a:gd name="T42" fmla="*/ 2147483647 w 98"/>
                <a:gd name="T43" fmla="*/ 2147483647 h 166"/>
                <a:gd name="T44" fmla="*/ 2147483647 w 98"/>
                <a:gd name="T45" fmla="*/ 2147483647 h 166"/>
                <a:gd name="T46" fmla="*/ 2147483647 w 98"/>
                <a:gd name="T47" fmla="*/ 2147483647 h 166"/>
                <a:gd name="T48" fmla="*/ 2147483647 w 98"/>
                <a:gd name="T49" fmla="*/ 2147483647 h 166"/>
                <a:gd name="T50" fmla="*/ 2147483647 w 98"/>
                <a:gd name="T51" fmla="*/ 2147483647 h 166"/>
                <a:gd name="T52" fmla="*/ 2147483647 w 98"/>
                <a:gd name="T53" fmla="*/ 2147483647 h 166"/>
                <a:gd name="T54" fmla="*/ 2147483647 w 98"/>
                <a:gd name="T55" fmla="*/ 2147483647 h 166"/>
                <a:gd name="T56" fmla="*/ 2147483647 w 98"/>
                <a:gd name="T57" fmla="*/ 2147483647 h 166"/>
                <a:gd name="T58" fmla="*/ 2147483647 w 98"/>
                <a:gd name="T59" fmla="*/ 2147483647 h 166"/>
                <a:gd name="T60" fmla="*/ 2147483647 w 98"/>
                <a:gd name="T61" fmla="*/ 0 h 166"/>
                <a:gd name="T62" fmla="*/ 2147483647 w 98"/>
                <a:gd name="T63" fmla="*/ 2147483647 h 166"/>
                <a:gd name="T64" fmla="*/ 2147483647 w 98"/>
                <a:gd name="T65" fmla="*/ 2147483647 h 166"/>
                <a:gd name="T66" fmla="*/ 2147483647 w 98"/>
                <a:gd name="T67" fmla="*/ 0 h 166"/>
                <a:gd name="T68" fmla="*/ 2147483647 w 98"/>
                <a:gd name="T69" fmla="*/ 0 h 166"/>
                <a:gd name="T70" fmla="*/ 2147483647 w 98"/>
                <a:gd name="T71" fmla="*/ 2147483647 h 166"/>
                <a:gd name="T72" fmla="*/ 2147483647 w 98"/>
                <a:gd name="T73" fmla="*/ 2147483647 h 166"/>
                <a:gd name="T74" fmla="*/ 0 w 98"/>
                <a:gd name="T75" fmla="*/ 2147483647 h 166"/>
                <a:gd name="T76" fmla="*/ 2147483647 w 98"/>
                <a:gd name="T77" fmla="*/ 2147483647 h 166"/>
                <a:gd name="T78" fmla="*/ 2147483647 w 98"/>
                <a:gd name="T79" fmla="*/ 2147483647 h 166"/>
                <a:gd name="T80" fmla="*/ 2147483647 w 98"/>
                <a:gd name="T81" fmla="*/ 2147483647 h 166"/>
                <a:gd name="T82" fmla="*/ 2147483647 w 98"/>
                <a:gd name="T83" fmla="*/ 2147483647 h 166"/>
                <a:gd name="T84" fmla="*/ 2147483647 w 98"/>
                <a:gd name="T85" fmla="*/ 2147483647 h 166"/>
                <a:gd name="T86" fmla="*/ 2147483647 w 98"/>
                <a:gd name="T87" fmla="*/ 2147483647 h 166"/>
                <a:gd name="T88" fmla="*/ 2147483647 w 98"/>
                <a:gd name="T89" fmla="*/ 2147483647 h 166"/>
                <a:gd name="T90" fmla="*/ 2147483647 w 98"/>
                <a:gd name="T91" fmla="*/ 2147483647 h 166"/>
                <a:gd name="T92" fmla="*/ 2147483647 w 98"/>
                <a:gd name="T93" fmla="*/ 2147483647 h 166"/>
                <a:gd name="T94" fmla="*/ 2147483647 w 98"/>
                <a:gd name="T95" fmla="*/ 2147483647 h 166"/>
                <a:gd name="T96" fmla="*/ 2147483647 w 98"/>
                <a:gd name="T97" fmla="*/ 2147483647 h 166"/>
                <a:gd name="T98" fmla="*/ 2147483647 w 98"/>
                <a:gd name="T99" fmla="*/ 2147483647 h 166"/>
                <a:gd name="T100" fmla="*/ 2147483647 w 98"/>
                <a:gd name="T101" fmla="*/ 2147483647 h 166"/>
                <a:gd name="T102" fmla="*/ 2147483647 w 98"/>
                <a:gd name="T103" fmla="*/ 2147483647 h 166"/>
                <a:gd name="T104" fmla="*/ 2147483647 w 98"/>
                <a:gd name="T105" fmla="*/ 2147483647 h 1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166"/>
                <a:gd name="T161" fmla="*/ 98 w 98"/>
                <a:gd name="T162" fmla="*/ 166 h 1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166">
                  <a:moveTo>
                    <a:pt x="61" y="122"/>
                  </a:moveTo>
                  <a:lnTo>
                    <a:pt x="64" y="122"/>
                  </a:lnTo>
                  <a:lnTo>
                    <a:pt x="69" y="129"/>
                  </a:lnTo>
                  <a:lnTo>
                    <a:pt x="69" y="130"/>
                  </a:lnTo>
                  <a:lnTo>
                    <a:pt x="64" y="147"/>
                  </a:lnTo>
                  <a:lnTo>
                    <a:pt x="53" y="151"/>
                  </a:lnTo>
                  <a:lnTo>
                    <a:pt x="50" y="156"/>
                  </a:lnTo>
                  <a:lnTo>
                    <a:pt x="45" y="156"/>
                  </a:lnTo>
                  <a:lnTo>
                    <a:pt x="41" y="163"/>
                  </a:lnTo>
                  <a:lnTo>
                    <a:pt x="49" y="162"/>
                  </a:lnTo>
                  <a:lnTo>
                    <a:pt x="65" y="165"/>
                  </a:lnTo>
                  <a:lnTo>
                    <a:pt x="81" y="151"/>
                  </a:lnTo>
                  <a:lnTo>
                    <a:pt x="91" y="140"/>
                  </a:lnTo>
                  <a:lnTo>
                    <a:pt x="97" y="132"/>
                  </a:lnTo>
                  <a:lnTo>
                    <a:pt x="97" y="121"/>
                  </a:lnTo>
                  <a:lnTo>
                    <a:pt x="91" y="98"/>
                  </a:lnTo>
                  <a:lnTo>
                    <a:pt x="90" y="89"/>
                  </a:lnTo>
                  <a:lnTo>
                    <a:pt x="86" y="81"/>
                  </a:lnTo>
                  <a:lnTo>
                    <a:pt x="75" y="76"/>
                  </a:lnTo>
                  <a:lnTo>
                    <a:pt x="63" y="71"/>
                  </a:lnTo>
                  <a:lnTo>
                    <a:pt x="50" y="51"/>
                  </a:lnTo>
                  <a:lnTo>
                    <a:pt x="50" y="43"/>
                  </a:lnTo>
                  <a:lnTo>
                    <a:pt x="53" y="37"/>
                  </a:lnTo>
                  <a:lnTo>
                    <a:pt x="57" y="33"/>
                  </a:lnTo>
                  <a:lnTo>
                    <a:pt x="64" y="30"/>
                  </a:lnTo>
                  <a:lnTo>
                    <a:pt x="76" y="24"/>
                  </a:lnTo>
                  <a:lnTo>
                    <a:pt x="75" y="17"/>
                  </a:lnTo>
                  <a:lnTo>
                    <a:pt x="70" y="11"/>
                  </a:lnTo>
                  <a:lnTo>
                    <a:pt x="65" y="5"/>
                  </a:lnTo>
                  <a:lnTo>
                    <a:pt x="62" y="2"/>
                  </a:lnTo>
                  <a:lnTo>
                    <a:pt x="54" y="0"/>
                  </a:lnTo>
                  <a:lnTo>
                    <a:pt x="50" y="1"/>
                  </a:lnTo>
                  <a:lnTo>
                    <a:pt x="37" y="1"/>
                  </a:lnTo>
                  <a:lnTo>
                    <a:pt x="24" y="0"/>
                  </a:lnTo>
                  <a:lnTo>
                    <a:pt x="16" y="0"/>
                  </a:lnTo>
                  <a:lnTo>
                    <a:pt x="5" y="1"/>
                  </a:lnTo>
                  <a:lnTo>
                    <a:pt x="1" y="3"/>
                  </a:lnTo>
                  <a:lnTo>
                    <a:pt x="0" y="7"/>
                  </a:lnTo>
                  <a:lnTo>
                    <a:pt x="3" y="8"/>
                  </a:lnTo>
                  <a:lnTo>
                    <a:pt x="8" y="12"/>
                  </a:lnTo>
                  <a:lnTo>
                    <a:pt x="11" y="24"/>
                  </a:lnTo>
                  <a:lnTo>
                    <a:pt x="21" y="28"/>
                  </a:lnTo>
                  <a:lnTo>
                    <a:pt x="25" y="33"/>
                  </a:lnTo>
                  <a:lnTo>
                    <a:pt x="25" y="40"/>
                  </a:lnTo>
                  <a:lnTo>
                    <a:pt x="21" y="46"/>
                  </a:lnTo>
                  <a:lnTo>
                    <a:pt x="17" y="51"/>
                  </a:lnTo>
                  <a:lnTo>
                    <a:pt x="23" y="58"/>
                  </a:lnTo>
                  <a:lnTo>
                    <a:pt x="33" y="66"/>
                  </a:lnTo>
                  <a:lnTo>
                    <a:pt x="53" y="86"/>
                  </a:lnTo>
                  <a:lnTo>
                    <a:pt x="57" y="94"/>
                  </a:lnTo>
                  <a:lnTo>
                    <a:pt x="60" y="104"/>
                  </a:lnTo>
                  <a:lnTo>
                    <a:pt x="61" y="115"/>
                  </a:lnTo>
                  <a:lnTo>
                    <a:pt x="61" y="122"/>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41" name="Freeform 37"/>
            <p:cNvSpPr>
              <a:spLocks/>
            </p:cNvSpPr>
            <p:nvPr/>
          </p:nvSpPr>
          <p:spPr bwMode="auto">
            <a:xfrm>
              <a:off x="6309887" y="4528265"/>
              <a:ext cx="124751" cy="336976"/>
            </a:xfrm>
            <a:custGeom>
              <a:avLst/>
              <a:gdLst>
                <a:gd name="T0" fmla="*/ 2147483647 w 90"/>
                <a:gd name="T1" fmla="*/ 0 h 208"/>
                <a:gd name="T2" fmla="*/ 2147483647 w 90"/>
                <a:gd name="T3" fmla="*/ 2147483647 h 208"/>
                <a:gd name="T4" fmla="*/ 2147483647 w 90"/>
                <a:gd name="T5" fmla="*/ 2147483647 h 208"/>
                <a:gd name="T6" fmla="*/ 2147483647 w 90"/>
                <a:gd name="T7" fmla="*/ 2147483647 h 208"/>
                <a:gd name="T8" fmla="*/ 2147483647 w 90"/>
                <a:gd name="T9" fmla="*/ 2147483647 h 208"/>
                <a:gd name="T10" fmla="*/ 2147483647 w 90"/>
                <a:gd name="T11" fmla="*/ 2147483647 h 208"/>
                <a:gd name="T12" fmla="*/ 2147483647 w 90"/>
                <a:gd name="T13" fmla="*/ 2147483647 h 208"/>
                <a:gd name="T14" fmla="*/ 2147483647 w 90"/>
                <a:gd name="T15" fmla="*/ 2147483647 h 208"/>
                <a:gd name="T16" fmla="*/ 2147483647 w 90"/>
                <a:gd name="T17" fmla="*/ 2147483647 h 208"/>
                <a:gd name="T18" fmla="*/ 2147483647 w 90"/>
                <a:gd name="T19" fmla="*/ 2147483647 h 208"/>
                <a:gd name="T20" fmla="*/ 2147483647 w 90"/>
                <a:gd name="T21" fmla="*/ 2147483647 h 208"/>
                <a:gd name="T22" fmla="*/ 2147483647 w 90"/>
                <a:gd name="T23" fmla="*/ 2147483647 h 208"/>
                <a:gd name="T24" fmla="*/ 2147483647 w 90"/>
                <a:gd name="T25" fmla="*/ 2147483647 h 208"/>
                <a:gd name="T26" fmla="*/ 2147483647 w 90"/>
                <a:gd name="T27" fmla="*/ 2147483647 h 208"/>
                <a:gd name="T28" fmla="*/ 0 w 90"/>
                <a:gd name="T29" fmla="*/ 2147483647 h 208"/>
                <a:gd name="T30" fmla="*/ 0 w 90"/>
                <a:gd name="T31" fmla="*/ 2147483647 h 208"/>
                <a:gd name="T32" fmla="*/ 0 w 90"/>
                <a:gd name="T33" fmla="*/ 2147483647 h 208"/>
                <a:gd name="T34" fmla="*/ 2147483647 w 90"/>
                <a:gd name="T35" fmla="*/ 2147483647 h 208"/>
                <a:gd name="T36" fmla="*/ 2147483647 w 90"/>
                <a:gd name="T37" fmla="*/ 2147483647 h 208"/>
                <a:gd name="T38" fmla="*/ 2147483647 w 90"/>
                <a:gd name="T39" fmla="*/ 2147483647 h 208"/>
                <a:gd name="T40" fmla="*/ 2147483647 w 90"/>
                <a:gd name="T41" fmla="*/ 2147483647 h 208"/>
                <a:gd name="T42" fmla="*/ 2147483647 w 90"/>
                <a:gd name="T43" fmla="*/ 2147483647 h 208"/>
                <a:gd name="T44" fmla="*/ 2147483647 w 90"/>
                <a:gd name="T45" fmla="*/ 2147483647 h 208"/>
                <a:gd name="T46" fmla="*/ 2147483647 w 90"/>
                <a:gd name="T47" fmla="*/ 2147483647 h 208"/>
                <a:gd name="T48" fmla="*/ 2147483647 w 90"/>
                <a:gd name="T49" fmla="*/ 2147483647 h 208"/>
                <a:gd name="T50" fmla="*/ 2147483647 w 90"/>
                <a:gd name="T51" fmla="*/ 2147483647 h 208"/>
                <a:gd name="T52" fmla="*/ 2147483647 w 90"/>
                <a:gd name="T53" fmla="*/ 2147483647 h 208"/>
                <a:gd name="T54" fmla="*/ 2147483647 w 90"/>
                <a:gd name="T55" fmla="*/ 2147483647 h 208"/>
                <a:gd name="T56" fmla="*/ 2147483647 w 90"/>
                <a:gd name="T57" fmla="*/ 2147483647 h 208"/>
                <a:gd name="T58" fmla="*/ 2147483647 w 90"/>
                <a:gd name="T59" fmla="*/ 2147483647 h 208"/>
                <a:gd name="T60" fmla="*/ 2147483647 w 90"/>
                <a:gd name="T61" fmla="*/ 2147483647 h 208"/>
                <a:gd name="T62" fmla="*/ 2147483647 w 90"/>
                <a:gd name="T63" fmla="*/ 2147483647 h 208"/>
                <a:gd name="T64" fmla="*/ 2147483647 w 90"/>
                <a:gd name="T65" fmla="*/ 2147483647 h 208"/>
                <a:gd name="T66" fmla="*/ 2147483647 w 90"/>
                <a:gd name="T67" fmla="*/ 2147483647 h 208"/>
                <a:gd name="T68" fmla="*/ 2147483647 w 90"/>
                <a:gd name="T69" fmla="*/ 2147483647 h 208"/>
                <a:gd name="T70" fmla="*/ 2147483647 w 90"/>
                <a:gd name="T71" fmla="*/ 2147483647 h 208"/>
                <a:gd name="T72" fmla="*/ 2147483647 w 90"/>
                <a:gd name="T73" fmla="*/ 2147483647 h 208"/>
                <a:gd name="T74" fmla="*/ 2147483647 w 90"/>
                <a:gd name="T75" fmla="*/ 2147483647 h 208"/>
                <a:gd name="T76" fmla="*/ 2147483647 w 90"/>
                <a:gd name="T77" fmla="*/ 2147483647 h 208"/>
                <a:gd name="T78" fmla="*/ 2147483647 w 90"/>
                <a:gd name="T79" fmla="*/ 2147483647 h 208"/>
                <a:gd name="T80" fmla="*/ 2147483647 w 90"/>
                <a:gd name="T81" fmla="*/ 2147483647 h 208"/>
                <a:gd name="T82" fmla="*/ 2147483647 w 90"/>
                <a:gd name="T83" fmla="*/ 2147483647 h 208"/>
                <a:gd name="T84" fmla="*/ 2147483647 w 90"/>
                <a:gd name="T85" fmla="*/ 2147483647 h 208"/>
                <a:gd name="T86" fmla="*/ 2147483647 w 90"/>
                <a:gd name="T87" fmla="*/ 2147483647 h 208"/>
                <a:gd name="T88" fmla="*/ 2147483647 w 90"/>
                <a:gd name="T89" fmla="*/ 2147483647 h 208"/>
                <a:gd name="T90" fmla="*/ 2147483647 w 90"/>
                <a:gd name="T91" fmla="*/ 2147483647 h 208"/>
                <a:gd name="T92" fmla="*/ 2147483647 w 90"/>
                <a:gd name="T93" fmla="*/ 2147483647 h 208"/>
                <a:gd name="T94" fmla="*/ 2147483647 w 90"/>
                <a:gd name="T95" fmla="*/ 2147483647 h 208"/>
                <a:gd name="T96" fmla="*/ 2147483647 w 90"/>
                <a:gd name="T97" fmla="*/ 2147483647 h 208"/>
                <a:gd name="T98" fmla="*/ 2147483647 w 90"/>
                <a:gd name="T99" fmla="*/ 2147483647 h 208"/>
                <a:gd name="T100" fmla="*/ 2147483647 w 90"/>
                <a:gd name="T101" fmla="*/ 2147483647 h 208"/>
                <a:gd name="T102" fmla="*/ 2147483647 w 90"/>
                <a:gd name="T103" fmla="*/ 2147483647 h 208"/>
                <a:gd name="T104" fmla="*/ 2147483647 w 90"/>
                <a:gd name="T105" fmla="*/ 2147483647 h 208"/>
                <a:gd name="T106" fmla="*/ 2147483647 w 90"/>
                <a:gd name="T107" fmla="*/ 2147483647 h 208"/>
                <a:gd name="T108" fmla="*/ 2147483647 w 90"/>
                <a:gd name="T109" fmla="*/ 2147483647 h 208"/>
                <a:gd name="T110" fmla="*/ 2147483647 w 90"/>
                <a:gd name="T111" fmla="*/ 2147483647 h 208"/>
                <a:gd name="T112" fmla="*/ 2147483647 w 90"/>
                <a:gd name="T113" fmla="*/ 2147483647 h 208"/>
                <a:gd name="T114" fmla="*/ 2147483647 w 90"/>
                <a:gd name="T115" fmla="*/ 2147483647 h 208"/>
                <a:gd name="T116" fmla="*/ 2147483647 w 90"/>
                <a:gd name="T117" fmla="*/ 2147483647 h 208"/>
                <a:gd name="T118" fmla="*/ 2147483647 w 90"/>
                <a:gd name="T119" fmla="*/ 0 h 2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
                <a:gd name="T181" fmla="*/ 0 h 208"/>
                <a:gd name="T182" fmla="*/ 90 w 90"/>
                <a:gd name="T183" fmla="*/ 208 h 2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 h="208">
                  <a:moveTo>
                    <a:pt x="21" y="0"/>
                  </a:moveTo>
                  <a:lnTo>
                    <a:pt x="17" y="1"/>
                  </a:lnTo>
                  <a:lnTo>
                    <a:pt x="9" y="6"/>
                  </a:lnTo>
                  <a:lnTo>
                    <a:pt x="4" y="18"/>
                  </a:lnTo>
                  <a:lnTo>
                    <a:pt x="7" y="38"/>
                  </a:lnTo>
                  <a:lnTo>
                    <a:pt x="3" y="42"/>
                  </a:lnTo>
                  <a:lnTo>
                    <a:pt x="4" y="58"/>
                  </a:lnTo>
                  <a:lnTo>
                    <a:pt x="4" y="68"/>
                  </a:lnTo>
                  <a:lnTo>
                    <a:pt x="5" y="78"/>
                  </a:lnTo>
                  <a:lnTo>
                    <a:pt x="11" y="88"/>
                  </a:lnTo>
                  <a:lnTo>
                    <a:pt x="8" y="111"/>
                  </a:lnTo>
                  <a:lnTo>
                    <a:pt x="8" y="119"/>
                  </a:lnTo>
                  <a:lnTo>
                    <a:pt x="8" y="126"/>
                  </a:lnTo>
                  <a:lnTo>
                    <a:pt x="5" y="145"/>
                  </a:lnTo>
                  <a:lnTo>
                    <a:pt x="0" y="172"/>
                  </a:lnTo>
                  <a:lnTo>
                    <a:pt x="0" y="173"/>
                  </a:lnTo>
                  <a:lnTo>
                    <a:pt x="0" y="175"/>
                  </a:lnTo>
                  <a:lnTo>
                    <a:pt x="12" y="191"/>
                  </a:lnTo>
                  <a:lnTo>
                    <a:pt x="25" y="200"/>
                  </a:lnTo>
                  <a:lnTo>
                    <a:pt x="43" y="198"/>
                  </a:lnTo>
                  <a:lnTo>
                    <a:pt x="54" y="207"/>
                  </a:lnTo>
                  <a:lnTo>
                    <a:pt x="62" y="204"/>
                  </a:lnTo>
                  <a:lnTo>
                    <a:pt x="50" y="191"/>
                  </a:lnTo>
                  <a:lnTo>
                    <a:pt x="23" y="166"/>
                  </a:lnTo>
                  <a:lnTo>
                    <a:pt x="17" y="157"/>
                  </a:lnTo>
                  <a:lnTo>
                    <a:pt x="15" y="146"/>
                  </a:lnTo>
                  <a:lnTo>
                    <a:pt x="16" y="130"/>
                  </a:lnTo>
                  <a:lnTo>
                    <a:pt x="22" y="112"/>
                  </a:lnTo>
                  <a:lnTo>
                    <a:pt x="25" y="88"/>
                  </a:lnTo>
                  <a:lnTo>
                    <a:pt x="27" y="84"/>
                  </a:lnTo>
                  <a:lnTo>
                    <a:pt x="28" y="82"/>
                  </a:lnTo>
                  <a:lnTo>
                    <a:pt x="33" y="82"/>
                  </a:lnTo>
                  <a:lnTo>
                    <a:pt x="35" y="85"/>
                  </a:lnTo>
                  <a:lnTo>
                    <a:pt x="35" y="92"/>
                  </a:lnTo>
                  <a:lnTo>
                    <a:pt x="44" y="108"/>
                  </a:lnTo>
                  <a:lnTo>
                    <a:pt x="52" y="114"/>
                  </a:lnTo>
                  <a:lnTo>
                    <a:pt x="50" y="101"/>
                  </a:lnTo>
                  <a:lnTo>
                    <a:pt x="52" y="90"/>
                  </a:lnTo>
                  <a:lnTo>
                    <a:pt x="54" y="85"/>
                  </a:lnTo>
                  <a:lnTo>
                    <a:pt x="60" y="83"/>
                  </a:lnTo>
                  <a:lnTo>
                    <a:pt x="65" y="79"/>
                  </a:lnTo>
                  <a:lnTo>
                    <a:pt x="79" y="79"/>
                  </a:lnTo>
                  <a:lnTo>
                    <a:pt x="86" y="83"/>
                  </a:lnTo>
                  <a:lnTo>
                    <a:pt x="89" y="75"/>
                  </a:lnTo>
                  <a:lnTo>
                    <a:pt x="89" y="68"/>
                  </a:lnTo>
                  <a:lnTo>
                    <a:pt x="86" y="60"/>
                  </a:lnTo>
                  <a:lnTo>
                    <a:pt x="82" y="51"/>
                  </a:lnTo>
                  <a:lnTo>
                    <a:pt x="76" y="42"/>
                  </a:lnTo>
                  <a:lnTo>
                    <a:pt x="67" y="32"/>
                  </a:lnTo>
                  <a:lnTo>
                    <a:pt x="62" y="30"/>
                  </a:lnTo>
                  <a:lnTo>
                    <a:pt x="56" y="29"/>
                  </a:lnTo>
                  <a:lnTo>
                    <a:pt x="52" y="31"/>
                  </a:lnTo>
                  <a:lnTo>
                    <a:pt x="44" y="34"/>
                  </a:lnTo>
                  <a:lnTo>
                    <a:pt x="40" y="34"/>
                  </a:lnTo>
                  <a:lnTo>
                    <a:pt x="43" y="24"/>
                  </a:lnTo>
                  <a:lnTo>
                    <a:pt x="44" y="15"/>
                  </a:lnTo>
                  <a:lnTo>
                    <a:pt x="42" y="9"/>
                  </a:lnTo>
                  <a:lnTo>
                    <a:pt x="31" y="9"/>
                  </a:lnTo>
                  <a:lnTo>
                    <a:pt x="28" y="1"/>
                  </a:lnTo>
                  <a:lnTo>
                    <a:pt x="21"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42" name="Freeform 38"/>
            <p:cNvSpPr>
              <a:spLocks/>
            </p:cNvSpPr>
            <p:nvPr/>
          </p:nvSpPr>
          <p:spPr bwMode="auto">
            <a:xfrm>
              <a:off x="6115470" y="4351002"/>
              <a:ext cx="105309" cy="61428"/>
            </a:xfrm>
            <a:custGeom>
              <a:avLst/>
              <a:gdLst>
                <a:gd name="T0" fmla="*/ 2147483647 w 77"/>
                <a:gd name="T1" fmla="*/ 2147483647 h 38"/>
                <a:gd name="T2" fmla="*/ 2147483647 w 77"/>
                <a:gd name="T3" fmla="*/ 2147483647 h 38"/>
                <a:gd name="T4" fmla="*/ 2147483647 w 77"/>
                <a:gd name="T5" fmla="*/ 2147483647 h 38"/>
                <a:gd name="T6" fmla="*/ 2147483647 w 77"/>
                <a:gd name="T7" fmla="*/ 2147483647 h 38"/>
                <a:gd name="T8" fmla="*/ 0 w 77"/>
                <a:gd name="T9" fmla="*/ 2147483647 h 38"/>
                <a:gd name="T10" fmla="*/ 0 w 77"/>
                <a:gd name="T11" fmla="*/ 2147483647 h 38"/>
                <a:gd name="T12" fmla="*/ 2147483647 w 77"/>
                <a:gd name="T13" fmla="*/ 2147483647 h 38"/>
                <a:gd name="T14" fmla="*/ 2147483647 w 77"/>
                <a:gd name="T15" fmla="*/ 2147483647 h 38"/>
                <a:gd name="T16" fmla="*/ 2147483647 w 77"/>
                <a:gd name="T17" fmla="*/ 2147483647 h 38"/>
                <a:gd name="T18" fmla="*/ 2147483647 w 77"/>
                <a:gd name="T19" fmla="*/ 0 h 38"/>
                <a:gd name="T20" fmla="*/ 2147483647 w 77"/>
                <a:gd name="T21" fmla="*/ 2147483647 h 38"/>
                <a:gd name="T22" fmla="*/ 2147483647 w 77"/>
                <a:gd name="T23" fmla="*/ 2147483647 h 38"/>
                <a:gd name="T24" fmla="*/ 2147483647 w 77"/>
                <a:gd name="T25" fmla="*/ 2147483647 h 38"/>
                <a:gd name="T26" fmla="*/ 2147483647 w 77"/>
                <a:gd name="T27" fmla="*/ 2147483647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38"/>
                <a:gd name="T44" fmla="*/ 77 w 77"/>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38">
                  <a:moveTo>
                    <a:pt x="61" y="37"/>
                  </a:moveTo>
                  <a:lnTo>
                    <a:pt x="36" y="34"/>
                  </a:lnTo>
                  <a:lnTo>
                    <a:pt x="11" y="37"/>
                  </a:lnTo>
                  <a:lnTo>
                    <a:pt x="3" y="37"/>
                  </a:lnTo>
                  <a:lnTo>
                    <a:pt x="0" y="34"/>
                  </a:lnTo>
                  <a:lnTo>
                    <a:pt x="0" y="30"/>
                  </a:lnTo>
                  <a:lnTo>
                    <a:pt x="3" y="15"/>
                  </a:lnTo>
                  <a:lnTo>
                    <a:pt x="13" y="6"/>
                  </a:lnTo>
                  <a:lnTo>
                    <a:pt x="24" y="2"/>
                  </a:lnTo>
                  <a:lnTo>
                    <a:pt x="35" y="0"/>
                  </a:lnTo>
                  <a:lnTo>
                    <a:pt x="62" y="2"/>
                  </a:lnTo>
                  <a:lnTo>
                    <a:pt x="70" y="5"/>
                  </a:lnTo>
                  <a:lnTo>
                    <a:pt x="76" y="11"/>
                  </a:lnTo>
                  <a:lnTo>
                    <a:pt x="61" y="37"/>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43" name="Freeform 39"/>
            <p:cNvSpPr>
              <a:spLocks/>
            </p:cNvSpPr>
            <p:nvPr/>
          </p:nvSpPr>
          <p:spPr bwMode="auto">
            <a:xfrm>
              <a:off x="5964797" y="4312390"/>
              <a:ext cx="147433" cy="87754"/>
            </a:xfrm>
            <a:custGeom>
              <a:avLst/>
              <a:gdLst>
                <a:gd name="T0" fmla="*/ 2147483647 w 107"/>
                <a:gd name="T1" fmla="*/ 0 h 54"/>
                <a:gd name="T2" fmla="*/ 2147483647 w 107"/>
                <a:gd name="T3" fmla="*/ 2147483647 h 54"/>
                <a:gd name="T4" fmla="*/ 0 w 107"/>
                <a:gd name="T5" fmla="*/ 2147483647 h 54"/>
                <a:gd name="T6" fmla="*/ 2147483647 w 107"/>
                <a:gd name="T7" fmla="*/ 2147483647 h 54"/>
                <a:gd name="T8" fmla="*/ 2147483647 w 107"/>
                <a:gd name="T9" fmla="*/ 2147483647 h 54"/>
                <a:gd name="T10" fmla="*/ 2147483647 w 107"/>
                <a:gd name="T11" fmla="*/ 2147483647 h 54"/>
                <a:gd name="T12" fmla="*/ 2147483647 w 107"/>
                <a:gd name="T13" fmla="*/ 2147483647 h 54"/>
                <a:gd name="T14" fmla="*/ 2147483647 w 107"/>
                <a:gd name="T15" fmla="*/ 2147483647 h 54"/>
                <a:gd name="T16" fmla="*/ 2147483647 w 107"/>
                <a:gd name="T17" fmla="*/ 2147483647 h 54"/>
                <a:gd name="T18" fmla="*/ 2147483647 w 107"/>
                <a:gd name="T19" fmla="*/ 2147483647 h 54"/>
                <a:gd name="T20" fmla="*/ 2147483647 w 107"/>
                <a:gd name="T21" fmla="*/ 2147483647 h 54"/>
                <a:gd name="T22" fmla="*/ 2147483647 w 107"/>
                <a:gd name="T23" fmla="*/ 2147483647 h 54"/>
                <a:gd name="T24" fmla="*/ 2147483647 w 107"/>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7"/>
                <a:gd name="T40" fmla="*/ 0 h 54"/>
                <a:gd name="T41" fmla="*/ 107 w 107"/>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7" h="54">
                  <a:moveTo>
                    <a:pt x="8" y="0"/>
                  </a:moveTo>
                  <a:lnTo>
                    <a:pt x="1" y="5"/>
                  </a:lnTo>
                  <a:lnTo>
                    <a:pt x="0" y="12"/>
                  </a:lnTo>
                  <a:lnTo>
                    <a:pt x="8" y="20"/>
                  </a:lnTo>
                  <a:lnTo>
                    <a:pt x="14" y="25"/>
                  </a:lnTo>
                  <a:lnTo>
                    <a:pt x="21" y="31"/>
                  </a:lnTo>
                  <a:lnTo>
                    <a:pt x="36" y="38"/>
                  </a:lnTo>
                  <a:lnTo>
                    <a:pt x="102" y="53"/>
                  </a:lnTo>
                  <a:lnTo>
                    <a:pt x="106" y="33"/>
                  </a:lnTo>
                  <a:lnTo>
                    <a:pt x="88" y="31"/>
                  </a:lnTo>
                  <a:lnTo>
                    <a:pt x="37" y="21"/>
                  </a:lnTo>
                  <a:lnTo>
                    <a:pt x="26" y="12"/>
                  </a:lnTo>
                  <a:lnTo>
                    <a:pt x="8"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44" name="Freeform 40"/>
            <p:cNvSpPr>
              <a:spLocks/>
            </p:cNvSpPr>
            <p:nvPr/>
          </p:nvSpPr>
          <p:spPr bwMode="auto">
            <a:xfrm>
              <a:off x="5726636" y="4184269"/>
              <a:ext cx="567050" cy="609014"/>
            </a:xfrm>
            <a:custGeom>
              <a:avLst/>
              <a:gdLst>
                <a:gd name="T0" fmla="*/ 2147483647 w 409"/>
                <a:gd name="T1" fmla="*/ 2147483647 h 374"/>
                <a:gd name="T2" fmla="*/ 2147483647 w 409"/>
                <a:gd name="T3" fmla="*/ 2147483647 h 374"/>
                <a:gd name="T4" fmla="*/ 2147483647 w 409"/>
                <a:gd name="T5" fmla="*/ 2147483647 h 374"/>
                <a:gd name="T6" fmla="*/ 2147483647 w 409"/>
                <a:gd name="T7" fmla="*/ 2147483647 h 374"/>
                <a:gd name="T8" fmla="*/ 2147483647 w 409"/>
                <a:gd name="T9" fmla="*/ 2147483647 h 374"/>
                <a:gd name="T10" fmla="*/ 2147483647 w 409"/>
                <a:gd name="T11" fmla="*/ 2147483647 h 374"/>
                <a:gd name="T12" fmla="*/ 2147483647 w 409"/>
                <a:gd name="T13" fmla="*/ 2147483647 h 374"/>
                <a:gd name="T14" fmla="*/ 2147483647 w 409"/>
                <a:gd name="T15" fmla="*/ 2147483647 h 374"/>
                <a:gd name="T16" fmla="*/ 2147483647 w 409"/>
                <a:gd name="T17" fmla="*/ 2147483647 h 374"/>
                <a:gd name="T18" fmla="*/ 2147483647 w 409"/>
                <a:gd name="T19" fmla="*/ 2147483647 h 374"/>
                <a:gd name="T20" fmla="*/ 2147483647 w 409"/>
                <a:gd name="T21" fmla="*/ 2147483647 h 374"/>
                <a:gd name="T22" fmla="*/ 2147483647 w 409"/>
                <a:gd name="T23" fmla="*/ 2147483647 h 374"/>
                <a:gd name="T24" fmla="*/ 2147483647 w 409"/>
                <a:gd name="T25" fmla="*/ 2147483647 h 374"/>
                <a:gd name="T26" fmla="*/ 2147483647 w 409"/>
                <a:gd name="T27" fmla="*/ 2147483647 h 374"/>
                <a:gd name="T28" fmla="*/ 2147483647 w 409"/>
                <a:gd name="T29" fmla="*/ 2147483647 h 374"/>
                <a:gd name="T30" fmla="*/ 2147483647 w 409"/>
                <a:gd name="T31" fmla="*/ 2147483647 h 374"/>
                <a:gd name="T32" fmla="*/ 2147483647 w 409"/>
                <a:gd name="T33" fmla="*/ 2147483647 h 374"/>
                <a:gd name="T34" fmla="*/ 2147483647 w 409"/>
                <a:gd name="T35" fmla="*/ 2147483647 h 374"/>
                <a:gd name="T36" fmla="*/ 2147483647 w 409"/>
                <a:gd name="T37" fmla="*/ 2147483647 h 374"/>
                <a:gd name="T38" fmla="*/ 2147483647 w 409"/>
                <a:gd name="T39" fmla="*/ 2147483647 h 374"/>
                <a:gd name="T40" fmla="*/ 0 w 409"/>
                <a:gd name="T41" fmla="*/ 2147483647 h 374"/>
                <a:gd name="T42" fmla="*/ 2147483647 w 409"/>
                <a:gd name="T43" fmla="*/ 2147483647 h 374"/>
                <a:gd name="T44" fmla="*/ 2147483647 w 409"/>
                <a:gd name="T45" fmla="*/ 2147483647 h 374"/>
                <a:gd name="T46" fmla="*/ 2147483647 w 409"/>
                <a:gd name="T47" fmla="*/ 2147483647 h 374"/>
                <a:gd name="T48" fmla="*/ 2147483647 w 409"/>
                <a:gd name="T49" fmla="*/ 2147483647 h 374"/>
                <a:gd name="T50" fmla="*/ 2147483647 w 409"/>
                <a:gd name="T51" fmla="*/ 2147483647 h 374"/>
                <a:gd name="T52" fmla="*/ 2147483647 w 409"/>
                <a:gd name="T53" fmla="*/ 2147483647 h 374"/>
                <a:gd name="T54" fmla="*/ 2147483647 w 409"/>
                <a:gd name="T55" fmla="*/ 2147483647 h 374"/>
                <a:gd name="T56" fmla="*/ 2147483647 w 409"/>
                <a:gd name="T57" fmla="*/ 2147483647 h 374"/>
                <a:gd name="T58" fmla="*/ 2147483647 w 409"/>
                <a:gd name="T59" fmla="*/ 2147483647 h 374"/>
                <a:gd name="T60" fmla="*/ 2147483647 w 409"/>
                <a:gd name="T61" fmla="*/ 2147483647 h 374"/>
                <a:gd name="T62" fmla="*/ 2147483647 w 409"/>
                <a:gd name="T63" fmla="*/ 2147483647 h 374"/>
                <a:gd name="T64" fmla="*/ 2147483647 w 409"/>
                <a:gd name="T65" fmla="*/ 2147483647 h 374"/>
                <a:gd name="T66" fmla="*/ 2147483647 w 409"/>
                <a:gd name="T67" fmla="*/ 2147483647 h 374"/>
                <a:gd name="T68" fmla="*/ 2147483647 w 409"/>
                <a:gd name="T69" fmla="*/ 2147483647 h 374"/>
                <a:gd name="T70" fmla="*/ 2147483647 w 409"/>
                <a:gd name="T71" fmla="*/ 2147483647 h 374"/>
                <a:gd name="T72" fmla="*/ 2147483647 w 409"/>
                <a:gd name="T73" fmla="*/ 2147483647 h 374"/>
                <a:gd name="T74" fmla="*/ 2147483647 w 409"/>
                <a:gd name="T75" fmla="*/ 2147483647 h 374"/>
                <a:gd name="T76" fmla="*/ 2147483647 w 409"/>
                <a:gd name="T77" fmla="*/ 2147483647 h 374"/>
                <a:gd name="T78" fmla="*/ 2147483647 w 409"/>
                <a:gd name="T79" fmla="*/ 2147483647 h 374"/>
                <a:gd name="T80" fmla="*/ 2147483647 w 409"/>
                <a:gd name="T81" fmla="*/ 2147483647 h 374"/>
                <a:gd name="T82" fmla="*/ 2147483647 w 409"/>
                <a:gd name="T83" fmla="*/ 2147483647 h 374"/>
                <a:gd name="T84" fmla="*/ 2147483647 w 409"/>
                <a:gd name="T85" fmla="*/ 2147483647 h 374"/>
                <a:gd name="T86" fmla="*/ 2147483647 w 409"/>
                <a:gd name="T87" fmla="*/ 2147483647 h 374"/>
                <a:gd name="T88" fmla="*/ 2147483647 w 409"/>
                <a:gd name="T89" fmla="*/ 2147483647 h 374"/>
                <a:gd name="T90" fmla="*/ 2147483647 w 409"/>
                <a:gd name="T91" fmla="*/ 2147483647 h 374"/>
                <a:gd name="T92" fmla="*/ 2147483647 w 409"/>
                <a:gd name="T93" fmla="*/ 2147483647 h 374"/>
                <a:gd name="T94" fmla="*/ 2147483647 w 409"/>
                <a:gd name="T95" fmla="*/ 2147483647 h 374"/>
                <a:gd name="T96" fmla="*/ 2147483647 w 409"/>
                <a:gd name="T97" fmla="*/ 2147483647 h 374"/>
                <a:gd name="T98" fmla="*/ 2147483647 w 409"/>
                <a:gd name="T99" fmla="*/ 2147483647 h 374"/>
                <a:gd name="T100" fmla="*/ 2147483647 w 409"/>
                <a:gd name="T101" fmla="*/ 2147483647 h 374"/>
                <a:gd name="T102" fmla="*/ 2147483647 w 409"/>
                <a:gd name="T103" fmla="*/ 2147483647 h 374"/>
                <a:gd name="T104" fmla="*/ 2147483647 w 409"/>
                <a:gd name="T105" fmla="*/ 2147483647 h 374"/>
                <a:gd name="T106" fmla="*/ 2147483647 w 409"/>
                <a:gd name="T107" fmla="*/ 2147483647 h 374"/>
                <a:gd name="T108" fmla="*/ 2147483647 w 409"/>
                <a:gd name="T109" fmla="*/ 2147483647 h 3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9"/>
                <a:gd name="T166" fmla="*/ 0 h 374"/>
                <a:gd name="T167" fmla="*/ 409 w 409"/>
                <a:gd name="T168" fmla="*/ 374 h 3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9" h="374">
                  <a:moveTo>
                    <a:pt x="285" y="137"/>
                  </a:moveTo>
                  <a:lnTo>
                    <a:pt x="280" y="135"/>
                  </a:lnTo>
                  <a:lnTo>
                    <a:pt x="280" y="131"/>
                  </a:lnTo>
                  <a:lnTo>
                    <a:pt x="282" y="127"/>
                  </a:lnTo>
                  <a:lnTo>
                    <a:pt x="285" y="113"/>
                  </a:lnTo>
                  <a:lnTo>
                    <a:pt x="283" y="110"/>
                  </a:lnTo>
                  <a:lnTo>
                    <a:pt x="280" y="110"/>
                  </a:lnTo>
                  <a:lnTo>
                    <a:pt x="276" y="112"/>
                  </a:lnTo>
                  <a:lnTo>
                    <a:pt x="274" y="125"/>
                  </a:lnTo>
                  <a:lnTo>
                    <a:pt x="273" y="130"/>
                  </a:lnTo>
                  <a:lnTo>
                    <a:pt x="243" y="127"/>
                  </a:lnTo>
                  <a:lnTo>
                    <a:pt x="207" y="116"/>
                  </a:lnTo>
                  <a:lnTo>
                    <a:pt x="195" y="112"/>
                  </a:lnTo>
                  <a:lnTo>
                    <a:pt x="187" y="107"/>
                  </a:lnTo>
                  <a:lnTo>
                    <a:pt x="180" y="99"/>
                  </a:lnTo>
                  <a:lnTo>
                    <a:pt x="172" y="92"/>
                  </a:lnTo>
                  <a:lnTo>
                    <a:pt x="172" y="84"/>
                  </a:lnTo>
                  <a:lnTo>
                    <a:pt x="180" y="77"/>
                  </a:lnTo>
                  <a:lnTo>
                    <a:pt x="173" y="65"/>
                  </a:lnTo>
                  <a:lnTo>
                    <a:pt x="174" y="52"/>
                  </a:lnTo>
                  <a:lnTo>
                    <a:pt x="182" y="42"/>
                  </a:lnTo>
                  <a:lnTo>
                    <a:pt x="186" y="40"/>
                  </a:lnTo>
                  <a:lnTo>
                    <a:pt x="181" y="28"/>
                  </a:lnTo>
                  <a:lnTo>
                    <a:pt x="187" y="22"/>
                  </a:lnTo>
                  <a:lnTo>
                    <a:pt x="183" y="13"/>
                  </a:lnTo>
                  <a:lnTo>
                    <a:pt x="182" y="5"/>
                  </a:lnTo>
                  <a:lnTo>
                    <a:pt x="177" y="1"/>
                  </a:lnTo>
                  <a:lnTo>
                    <a:pt x="168" y="0"/>
                  </a:lnTo>
                  <a:lnTo>
                    <a:pt x="157" y="2"/>
                  </a:lnTo>
                  <a:lnTo>
                    <a:pt x="154" y="3"/>
                  </a:lnTo>
                  <a:lnTo>
                    <a:pt x="151" y="7"/>
                  </a:lnTo>
                  <a:lnTo>
                    <a:pt x="149" y="13"/>
                  </a:lnTo>
                  <a:lnTo>
                    <a:pt x="135" y="14"/>
                  </a:lnTo>
                  <a:lnTo>
                    <a:pt x="124" y="15"/>
                  </a:lnTo>
                  <a:lnTo>
                    <a:pt x="120" y="19"/>
                  </a:lnTo>
                  <a:lnTo>
                    <a:pt x="114" y="23"/>
                  </a:lnTo>
                  <a:lnTo>
                    <a:pt x="120" y="28"/>
                  </a:lnTo>
                  <a:lnTo>
                    <a:pt x="127" y="29"/>
                  </a:lnTo>
                  <a:lnTo>
                    <a:pt x="132" y="32"/>
                  </a:lnTo>
                  <a:lnTo>
                    <a:pt x="134" y="36"/>
                  </a:lnTo>
                  <a:lnTo>
                    <a:pt x="134" y="37"/>
                  </a:lnTo>
                  <a:lnTo>
                    <a:pt x="131" y="37"/>
                  </a:lnTo>
                  <a:lnTo>
                    <a:pt x="117" y="37"/>
                  </a:lnTo>
                  <a:lnTo>
                    <a:pt x="110" y="38"/>
                  </a:lnTo>
                  <a:lnTo>
                    <a:pt x="105" y="42"/>
                  </a:lnTo>
                  <a:lnTo>
                    <a:pt x="103" y="48"/>
                  </a:lnTo>
                  <a:lnTo>
                    <a:pt x="104" y="54"/>
                  </a:lnTo>
                  <a:lnTo>
                    <a:pt x="96" y="55"/>
                  </a:lnTo>
                  <a:lnTo>
                    <a:pt x="94" y="59"/>
                  </a:lnTo>
                  <a:lnTo>
                    <a:pt x="90" y="66"/>
                  </a:lnTo>
                  <a:lnTo>
                    <a:pt x="82" y="73"/>
                  </a:lnTo>
                  <a:lnTo>
                    <a:pt x="66" y="82"/>
                  </a:lnTo>
                  <a:lnTo>
                    <a:pt x="54" y="89"/>
                  </a:lnTo>
                  <a:lnTo>
                    <a:pt x="43" y="104"/>
                  </a:lnTo>
                  <a:lnTo>
                    <a:pt x="42" y="116"/>
                  </a:lnTo>
                  <a:lnTo>
                    <a:pt x="42" y="121"/>
                  </a:lnTo>
                  <a:lnTo>
                    <a:pt x="52" y="126"/>
                  </a:lnTo>
                  <a:lnTo>
                    <a:pt x="48" y="145"/>
                  </a:lnTo>
                  <a:lnTo>
                    <a:pt x="42" y="145"/>
                  </a:lnTo>
                  <a:lnTo>
                    <a:pt x="26" y="145"/>
                  </a:lnTo>
                  <a:lnTo>
                    <a:pt x="22" y="146"/>
                  </a:lnTo>
                  <a:lnTo>
                    <a:pt x="18" y="148"/>
                  </a:lnTo>
                  <a:lnTo>
                    <a:pt x="0" y="165"/>
                  </a:lnTo>
                  <a:lnTo>
                    <a:pt x="2" y="167"/>
                  </a:lnTo>
                  <a:lnTo>
                    <a:pt x="9" y="170"/>
                  </a:lnTo>
                  <a:lnTo>
                    <a:pt x="26" y="167"/>
                  </a:lnTo>
                  <a:lnTo>
                    <a:pt x="35" y="165"/>
                  </a:lnTo>
                  <a:lnTo>
                    <a:pt x="40" y="165"/>
                  </a:lnTo>
                  <a:lnTo>
                    <a:pt x="40" y="166"/>
                  </a:lnTo>
                  <a:lnTo>
                    <a:pt x="32" y="178"/>
                  </a:lnTo>
                  <a:lnTo>
                    <a:pt x="25" y="185"/>
                  </a:lnTo>
                  <a:lnTo>
                    <a:pt x="16" y="189"/>
                  </a:lnTo>
                  <a:lnTo>
                    <a:pt x="21" y="198"/>
                  </a:lnTo>
                  <a:lnTo>
                    <a:pt x="27" y="206"/>
                  </a:lnTo>
                  <a:lnTo>
                    <a:pt x="42" y="215"/>
                  </a:lnTo>
                  <a:lnTo>
                    <a:pt x="45" y="214"/>
                  </a:lnTo>
                  <a:lnTo>
                    <a:pt x="53" y="206"/>
                  </a:lnTo>
                  <a:lnTo>
                    <a:pt x="55" y="200"/>
                  </a:lnTo>
                  <a:lnTo>
                    <a:pt x="57" y="194"/>
                  </a:lnTo>
                  <a:lnTo>
                    <a:pt x="63" y="192"/>
                  </a:lnTo>
                  <a:lnTo>
                    <a:pt x="62" y="197"/>
                  </a:lnTo>
                  <a:lnTo>
                    <a:pt x="63" y="206"/>
                  </a:lnTo>
                  <a:lnTo>
                    <a:pt x="61" y="219"/>
                  </a:lnTo>
                  <a:lnTo>
                    <a:pt x="61" y="228"/>
                  </a:lnTo>
                  <a:lnTo>
                    <a:pt x="65" y="258"/>
                  </a:lnTo>
                  <a:lnTo>
                    <a:pt x="81" y="308"/>
                  </a:lnTo>
                  <a:lnTo>
                    <a:pt x="101" y="335"/>
                  </a:lnTo>
                  <a:lnTo>
                    <a:pt x="104" y="339"/>
                  </a:lnTo>
                  <a:lnTo>
                    <a:pt x="110" y="352"/>
                  </a:lnTo>
                  <a:lnTo>
                    <a:pt x="115" y="357"/>
                  </a:lnTo>
                  <a:lnTo>
                    <a:pt x="120" y="363"/>
                  </a:lnTo>
                  <a:lnTo>
                    <a:pt x="122" y="369"/>
                  </a:lnTo>
                  <a:lnTo>
                    <a:pt x="135" y="373"/>
                  </a:lnTo>
                  <a:lnTo>
                    <a:pt x="142" y="370"/>
                  </a:lnTo>
                  <a:lnTo>
                    <a:pt x="142" y="368"/>
                  </a:lnTo>
                  <a:lnTo>
                    <a:pt x="145" y="361"/>
                  </a:lnTo>
                  <a:lnTo>
                    <a:pt x="150" y="356"/>
                  </a:lnTo>
                  <a:lnTo>
                    <a:pt x="155" y="354"/>
                  </a:lnTo>
                  <a:lnTo>
                    <a:pt x="158" y="348"/>
                  </a:lnTo>
                  <a:lnTo>
                    <a:pt x="162" y="343"/>
                  </a:lnTo>
                  <a:lnTo>
                    <a:pt x="166" y="342"/>
                  </a:lnTo>
                  <a:lnTo>
                    <a:pt x="171" y="330"/>
                  </a:lnTo>
                  <a:lnTo>
                    <a:pt x="172" y="318"/>
                  </a:lnTo>
                  <a:lnTo>
                    <a:pt x="171" y="308"/>
                  </a:lnTo>
                  <a:lnTo>
                    <a:pt x="168" y="289"/>
                  </a:lnTo>
                  <a:lnTo>
                    <a:pt x="172" y="281"/>
                  </a:lnTo>
                  <a:lnTo>
                    <a:pt x="177" y="277"/>
                  </a:lnTo>
                  <a:lnTo>
                    <a:pt x="187" y="273"/>
                  </a:lnTo>
                  <a:lnTo>
                    <a:pt x="199" y="265"/>
                  </a:lnTo>
                  <a:lnTo>
                    <a:pt x="217" y="247"/>
                  </a:lnTo>
                  <a:lnTo>
                    <a:pt x="240" y="232"/>
                  </a:lnTo>
                  <a:lnTo>
                    <a:pt x="254" y="223"/>
                  </a:lnTo>
                  <a:lnTo>
                    <a:pt x="263" y="212"/>
                  </a:lnTo>
                  <a:lnTo>
                    <a:pt x="266" y="202"/>
                  </a:lnTo>
                  <a:lnTo>
                    <a:pt x="271" y="198"/>
                  </a:lnTo>
                  <a:lnTo>
                    <a:pt x="275" y="196"/>
                  </a:lnTo>
                  <a:lnTo>
                    <a:pt x="282" y="194"/>
                  </a:lnTo>
                  <a:lnTo>
                    <a:pt x="291" y="196"/>
                  </a:lnTo>
                  <a:lnTo>
                    <a:pt x="291" y="182"/>
                  </a:lnTo>
                  <a:lnTo>
                    <a:pt x="290" y="179"/>
                  </a:lnTo>
                  <a:lnTo>
                    <a:pt x="287" y="175"/>
                  </a:lnTo>
                  <a:lnTo>
                    <a:pt x="285" y="170"/>
                  </a:lnTo>
                  <a:lnTo>
                    <a:pt x="286" y="162"/>
                  </a:lnTo>
                  <a:lnTo>
                    <a:pt x="289" y="154"/>
                  </a:lnTo>
                  <a:lnTo>
                    <a:pt x="291" y="152"/>
                  </a:lnTo>
                  <a:lnTo>
                    <a:pt x="295" y="149"/>
                  </a:lnTo>
                  <a:lnTo>
                    <a:pt x="311" y="149"/>
                  </a:lnTo>
                  <a:lnTo>
                    <a:pt x="313" y="149"/>
                  </a:lnTo>
                  <a:lnTo>
                    <a:pt x="316" y="155"/>
                  </a:lnTo>
                  <a:lnTo>
                    <a:pt x="316" y="164"/>
                  </a:lnTo>
                  <a:lnTo>
                    <a:pt x="321" y="176"/>
                  </a:lnTo>
                  <a:lnTo>
                    <a:pt x="324" y="175"/>
                  </a:lnTo>
                  <a:lnTo>
                    <a:pt x="327" y="170"/>
                  </a:lnTo>
                  <a:lnTo>
                    <a:pt x="331" y="162"/>
                  </a:lnTo>
                  <a:lnTo>
                    <a:pt x="333" y="162"/>
                  </a:lnTo>
                  <a:lnTo>
                    <a:pt x="337" y="169"/>
                  </a:lnTo>
                  <a:lnTo>
                    <a:pt x="340" y="183"/>
                  </a:lnTo>
                  <a:lnTo>
                    <a:pt x="341" y="182"/>
                  </a:lnTo>
                  <a:lnTo>
                    <a:pt x="342" y="181"/>
                  </a:lnTo>
                  <a:lnTo>
                    <a:pt x="343" y="182"/>
                  </a:lnTo>
                  <a:lnTo>
                    <a:pt x="346" y="184"/>
                  </a:lnTo>
                  <a:lnTo>
                    <a:pt x="348" y="183"/>
                  </a:lnTo>
                  <a:lnTo>
                    <a:pt x="349" y="181"/>
                  </a:lnTo>
                  <a:lnTo>
                    <a:pt x="346" y="171"/>
                  </a:lnTo>
                  <a:lnTo>
                    <a:pt x="346" y="167"/>
                  </a:lnTo>
                  <a:lnTo>
                    <a:pt x="348" y="167"/>
                  </a:lnTo>
                  <a:lnTo>
                    <a:pt x="355" y="172"/>
                  </a:lnTo>
                  <a:lnTo>
                    <a:pt x="366" y="165"/>
                  </a:lnTo>
                  <a:lnTo>
                    <a:pt x="372" y="152"/>
                  </a:lnTo>
                  <a:lnTo>
                    <a:pt x="377" y="143"/>
                  </a:lnTo>
                  <a:lnTo>
                    <a:pt x="381" y="139"/>
                  </a:lnTo>
                  <a:lnTo>
                    <a:pt x="384" y="138"/>
                  </a:lnTo>
                  <a:lnTo>
                    <a:pt x="395" y="135"/>
                  </a:lnTo>
                  <a:lnTo>
                    <a:pt x="396" y="129"/>
                  </a:lnTo>
                  <a:lnTo>
                    <a:pt x="404" y="118"/>
                  </a:lnTo>
                  <a:lnTo>
                    <a:pt x="408" y="111"/>
                  </a:lnTo>
                  <a:lnTo>
                    <a:pt x="408" y="109"/>
                  </a:lnTo>
                  <a:lnTo>
                    <a:pt x="405" y="108"/>
                  </a:lnTo>
                  <a:lnTo>
                    <a:pt x="370" y="113"/>
                  </a:lnTo>
                  <a:lnTo>
                    <a:pt x="355" y="111"/>
                  </a:lnTo>
                  <a:lnTo>
                    <a:pt x="343" y="136"/>
                  </a:lnTo>
                  <a:lnTo>
                    <a:pt x="333" y="137"/>
                  </a:lnTo>
                  <a:lnTo>
                    <a:pt x="320" y="137"/>
                  </a:lnTo>
                  <a:lnTo>
                    <a:pt x="301" y="136"/>
                  </a:lnTo>
                  <a:lnTo>
                    <a:pt x="285" y="137"/>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45" name="Freeform 41"/>
            <p:cNvSpPr>
              <a:spLocks/>
            </p:cNvSpPr>
            <p:nvPr/>
          </p:nvSpPr>
          <p:spPr bwMode="auto">
            <a:xfrm>
              <a:off x="5595405" y="4115821"/>
              <a:ext cx="294866" cy="217630"/>
            </a:xfrm>
            <a:custGeom>
              <a:avLst/>
              <a:gdLst>
                <a:gd name="T0" fmla="*/ 2147483647 w 213"/>
                <a:gd name="T1" fmla="*/ 2147483647 h 134"/>
                <a:gd name="T2" fmla="*/ 2147483647 w 213"/>
                <a:gd name="T3" fmla="*/ 2147483647 h 134"/>
                <a:gd name="T4" fmla="*/ 2147483647 w 213"/>
                <a:gd name="T5" fmla="*/ 2147483647 h 134"/>
                <a:gd name="T6" fmla="*/ 2147483647 w 213"/>
                <a:gd name="T7" fmla="*/ 2147483647 h 134"/>
                <a:gd name="T8" fmla="*/ 2147483647 w 213"/>
                <a:gd name="T9" fmla="*/ 2147483647 h 134"/>
                <a:gd name="T10" fmla="*/ 2147483647 w 213"/>
                <a:gd name="T11" fmla="*/ 2147483647 h 134"/>
                <a:gd name="T12" fmla="*/ 2147483647 w 213"/>
                <a:gd name="T13" fmla="*/ 2147483647 h 134"/>
                <a:gd name="T14" fmla="*/ 2147483647 w 213"/>
                <a:gd name="T15" fmla="*/ 2147483647 h 134"/>
                <a:gd name="T16" fmla="*/ 2147483647 w 213"/>
                <a:gd name="T17" fmla="*/ 2147483647 h 134"/>
                <a:gd name="T18" fmla="*/ 2147483647 w 213"/>
                <a:gd name="T19" fmla="*/ 2147483647 h 134"/>
                <a:gd name="T20" fmla="*/ 2147483647 w 213"/>
                <a:gd name="T21" fmla="*/ 2147483647 h 134"/>
                <a:gd name="T22" fmla="*/ 2147483647 w 213"/>
                <a:gd name="T23" fmla="*/ 2147483647 h 134"/>
                <a:gd name="T24" fmla="*/ 2147483647 w 213"/>
                <a:gd name="T25" fmla="*/ 2147483647 h 134"/>
                <a:gd name="T26" fmla="*/ 2147483647 w 213"/>
                <a:gd name="T27" fmla="*/ 2147483647 h 134"/>
                <a:gd name="T28" fmla="*/ 2147483647 w 213"/>
                <a:gd name="T29" fmla="*/ 2147483647 h 134"/>
                <a:gd name="T30" fmla="*/ 2147483647 w 213"/>
                <a:gd name="T31" fmla="*/ 2147483647 h 134"/>
                <a:gd name="T32" fmla="*/ 2147483647 w 213"/>
                <a:gd name="T33" fmla="*/ 2147483647 h 134"/>
                <a:gd name="T34" fmla="*/ 2147483647 w 213"/>
                <a:gd name="T35" fmla="*/ 2147483647 h 134"/>
                <a:gd name="T36" fmla="*/ 2147483647 w 213"/>
                <a:gd name="T37" fmla="*/ 2147483647 h 134"/>
                <a:gd name="T38" fmla="*/ 2147483647 w 213"/>
                <a:gd name="T39" fmla="*/ 2147483647 h 134"/>
                <a:gd name="T40" fmla="*/ 0 w 213"/>
                <a:gd name="T41" fmla="*/ 2147483647 h 134"/>
                <a:gd name="T42" fmla="*/ 2147483647 w 213"/>
                <a:gd name="T43" fmla="*/ 2147483647 h 134"/>
                <a:gd name="T44" fmla="*/ 2147483647 w 213"/>
                <a:gd name="T45" fmla="*/ 2147483647 h 134"/>
                <a:gd name="T46" fmla="*/ 2147483647 w 213"/>
                <a:gd name="T47" fmla="*/ 2147483647 h 134"/>
                <a:gd name="T48" fmla="*/ 2147483647 w 213"/>
                <a:gd name="T49" fmla="*/ 2147483647 h 134"/>
                <a:gd name="T50" fmla="*/ 2147483647 w 213"/>
                <a:gd name="T51" fmla="*/ 2147483647 h 134"/>
                <a:gd name="T52" fmla="*/ 2147483647 w 213"/>
                <a:gd name="T53" fmla="*/ 2147483647 h 134"/>
                <a:gd name="T54" fmla="*/ 2147483647 w 213"/>
                <a:gd name="T55" fmla="*/ 2147483647 h 134"/>
                <a:gd name="T56" fmla="*/ 2147483647 w 213"/>
                <a:gd name="T57" fmla="*/ 2147483647 h 134"/>
                <a:gd name="T58" fmla="*/ 2147483647 w 213"/>
                <a:gd name="T59" fmla="*/ 2147483647 h 134"/>
                <a:gd name="T60" fmla="*/ 2147483647 w 213"/>
                <a:gd name="T61" fmla="*/ 2147483647 h 134"/>
                <a:gd name="T62" fmla="*/ 2147483647 w 213"/>
                <a:gd name="T63" fmla="*/ 2147483647 h 134"/>
                <a:gd name="T64" fmla="*/ 2147483647 w 213"/>
                <a:gd name="T65" fmla="*/ 0 h 134"/>
                <a:gd name="T66" fmla="*/ 2147483647 w 213"/>
                <a:gd name="T67" fmla="*/ 2147483647 h 134"/>
                <a:gd name="T68" fmla="*/ 2147483647 w 213"/>
                <a:gd name="T69" fmla="*/ 2147483647 h 134"/>
                <a:gd name="T70" fmla="*/ 2147483647 w 213"/>
                <a:gd name="T71" fmla="*/ 2147483647 h 134"/>
                <a:gd name="T72" fmla="*/ 2147483647 w 213"/>
                <a:gd name="T73" fmla="*/ 2147483647 h 134"/>
                <a:gd name="T74" fmla="*/ 2147483647 w 213"/>
                <a:gd name="T75" fmla="*/ 2147483647 h 134"/>
                <a:gd name="T76" fmla="*/ 2147483647 w 213"/>
                <a:gd name="T77" fmla="*/ 2147483647 h 1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134"/>
                <a:gd name="T119" fmla="*/ 213 w 213"/>
                <a:gd name="T120" fmla="*/ 134 h 1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134">
                  <a:moveTo>
                    <a:pt x="212" y="35"/>
                  </a:moveTo>
                  <a:lnTo>
                    <a:pt x="179" y="36"/>
                  </a:lnTo>
                  <a:lnTo>
                    <a:pt x="172" y="40"/>
                  </a:lnTo>
                  <a:lnTo>
                    <a:pt x="166" y="50"/>
                  </a:lnTo>
                  <a:lnTo>
                    <a:pt x="148" y="54"/>
                  </a:lnTo>
                  <a:lnTo>
                    <a:pt x="146" y="63"/>
                  </a:lnTo>
                  <a:lnTo>
                    <a:pt x="137" y="65"/>
                  </a:lnTo>
                  <a:lnTo>
                    <a:pt x="133" y="70"/>
                  </a:lnTo>
                  <a:lnTo>
                    <a:pt x="130" y="81"/>
                  </a:lnTo>
                  <a:lnTo>
                    <a:pt x="111" y="101"/>
                  </a:lnTo>
                  <a:lnTo>
                    <a:pt x="99" y="101"/>
                  </a:lnTo>
                  <a:lnTo>
                    <a:pt x="89" y="103"/>
                  </a:lnTo>
                  <a:lnTo>
                    <a:pt x="80" y="108"/>
                  </a:lnTo>
                  <a:lnTo>
                    <a:pt x="66" y="121"/>
                  </a:lnTo>
                  <a:lnTo>
                    <a:pt x="59" y="127"/>
                  </a:lnTo>
                  <a:lnTo>
                    <a:pt x="46" y="131"/>
                  </a:lnTo>
                  <a:lnTo>
                    <a:pt x="34" y="133"/>
                  </a:lnTo>
                  <a:lnTo>
                    <a:pt x="22" y="131"/>
                  </a:lnTo>
                  <a:lnTo>
                    <a:pt x="12" y="130"/>
                  </a:lnTo>
                  <a:lnTo>
                    <a:pt x="1" y="109"/>
                  </a:lnTo>
                  <a:lnTo>
                    <a:pt x="0" y="78"/>
                  </a:lnTo>
                  <a:lnTo>
                    <a:pt x="10" y="61"/>
                  </a:lnTo>
                  <a:lnTo>
                    <a:pt x="12" y="41"/>
                  </a:lnTo>
                  <a:lnTo>
                    <a:pt x="30" y="40"/>
                  </a:lnTo>
                  <a:lnTo>
                    <a:pt x="35" y="31"/>
                  </a:lnTo>
                  <a:lnTo>
                    <a:pt x="49" y="24"/>
                  </a:lnTo>
                  <a:lnTo>
                    <a:pt x="57" y="17"/>
                  </a:lnTo>
                  <a:lnTo>
                    <a:pt x="63" y="7"/>
                  </a:lnTo>
                  <a:lnTo>
                    <a:pt x="79" y="10"/>
                  </a:lnTo>
                  <a:lnTo>
                    <a:pt x="100" y="11"/>
                  </a:lnTo>
                  <a:lnTo>
                    <a:pt x="117" y="10"/>
                  </a:lnTo>
                  <a:lnTo>
                    <a:pt x="131" y="1"/>
                  </a:lnTo>
                  <a:lnTo>
                    <a:pt x="142" y="0"/>
                  </a:lnTo>
                  <a:lnTo>
                    <a:pt x="151" y="7"/>
                  </a:lnTo>
                  <a:lnTo>
                    <a:pt x="160" y="14"/>
                  </a:lnTo>
                  <a:lnTo>
                    <a:pt x="167" y="19"/>
                  </a:lnTo>
                  <a:lnTo>
                    <a:pt x="175" y="20"/>
                  </a:lnTo>
                  <a:lnTo>
                    <a:pt x="209" y="20"/>
                  </a:lnTo>
                  <a:lnTo>
                    <a:pt x="212" y="3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46" name="Freeform 42"/>
            <p:cNvSpPr>
              <a:spLocks/>
            </p:cNvSpPr>
            <p:nvPr/>
          </p:nvSpPr>
          <p:spPr bwMode="auto">
            <a:xfrm>
              <a:off x="6779728" y="3912231"/>
              <a:ext cx="173355" cy="279058"/>
            </a:xfrm>
            <a:custGeom>
              <a:avLst/>
              <a:gdLst>
                <a:gd name="T0" fmla="*/ 2147483647 w 126"/>
                <a:gd name="T1" fmla="*/ 0 h 171"/>
                <a:gd name="T2" fmla="*/ 2147483647 w 126"/>
                <a:gd name="T3" fmla="*/ 2147483647 h 171"/>
                <a:gd name="T4" fmla="*/ 2147483647 w 126"/>
                <a:gd name="T5" fmla="*/ 2147483647 h 171"/>
                <a:gd name="T6" fmla="*/ 2147483647 w 126"/>
                <a:gd name="T7" fmla="*/ 2147483647 h 171"/>
                <a:gd name="T8" fmla="*/ 2147483647 w 126"/>
                <a:gd name="T9" fmla="*/ 2147483647 h 171"/>
                <a:gd name="T10" fmla="*/ 2147483647 w 126"/>
                <a:gd name="T11" fmla="*/ 2147483647 h 171"/>
                <a:gd name="T12" fmla="*/ 2147483647 w 126"/>
                <a:gd name="T13" fmla="*/ 2147483647 h 171"/>
                <a:gd name="T14" fmla="*/ 2147483647 w 126"/>
                <a:gd name="T15" fmla="*/ 2147483647 h 171"/>
                <a:gd name="T16" fmla="*/ 2147483647 w 126"/>
                <a:gd name="T17" fmla="*/ 2147483647 h 171"/>
                <a:gd name="T18" fmla="*/ 0 w 126"/>
                <a:gd name="T19" fmla="*/ 2147483647 h 171"/>
                <a:gd name="T20" fmla="*/ 0 w 126"/>
                <a:gd name="T21" fmla="*/ 2147483647 h 171"/>
                <a:gd name="T22" fmla="*/ 2147483647 w 126"/>
                <a:gd name="T23" fmla="*/ 2147483647 h 171"/>
                <a:gd name="T24" fmla="*/ 2147483647 w 126"/>
                <a:gd name="T25" fmla="*/ 2147483647 h 171"/>
                <a:gd name="T26" fmla="*/ 2147483647 w 126"/>
                <a:gd name="T27" fmla="*/ 2147483647 h 171"/>
                <a:gd name="T28" fmla="*/ 2147483647 w 126"/>
                <a:gd name="T29" fmla="*/ 2147483647 h 171"/>
                <a:gd name="T30" fmla="*/ 2147483647 w 126"/>
                <a:gd name="T31" fmla="*/ 2147483647 h 171"/>
                <a:gd name="T32" fmla="*/ 2147483647 w 126"/>
                <a:gd name="T33" fmla="*/ 2147483647 h 171"/>
                <a:gd name="T34" fmla="*/ 2147483647 w 126"/>
                <a:gd name="T35" fmla="*/ 2147483647 h 171"/>
                <a:gd name="T36" fmla="*/ 2147483647 w 126"/>
                <a:gd name="T37" fmla="*/ 2147483647 h 171"/>
                <a:gd name="T38" fmla="*/ 2147483647 w 126"/>
                <a:gd name="T39" fmla="*/ 2147483647 h 171"/>
                <a:gd name="T40" fmla="*/ 2147483647 w 126"/>
                <a:gd name="T41" fmla="*/ 2147483647 h 171"/>
                <a:gd name="T42" fmla="*/ 2147483647 w 126"/>
                <a:gd name="T43" fmla="*/ 2147483647 h 171"/>
                <a:gd name="T44" fmla="*/ 2147483647 w 126"/>
                <a:gd name="T45" fmla="*/ 2147483647 h 171"/>
                <a:gd name="T46" fmla="*/ 2147483647 w 126"/>
                <a:gd name="T47" fmla="*/ 2147483647 h 171"/>
                <a:gd name="T48" fmla="*/ 2147483647 w 126"/>
                <a:gd name="T49" fmla="*/ 2147483647 h 171"/>
                <a:gd name="T50" fmla="*/ 2147483647 w 126"/>
                <a:gd name="T51" fmla="*/ 2147483647 h 171"/>
                <a:gd name="T52" fmla="*/ 2147483647 w 126"/>
                <a:gd name="T53" fmla="*/ 2147483647 h 171"/>
                <a:gd name="T54" fmla="*/ 2147483647 w 126"/>
                <a:gd name="T55" fmla="*/ 2147483647 h 171"/>
                <a:gd name="T56" fmla="*/ 2147483647 w 126"/>
                <a:gd name="T57" fmla="*/ 2147483647 h 171"/>
                <a:gd name="T58" fmla="*/ 2147483647 w 126"/>
                <a:gd name="T59" fmla="*/ 2147483647 h 171"/>
                <a:gd name="T60" fmla="*/ 2147483647 w 126"/>
                <a:gd name="T61" fmla="*/ 2147483647 h 171"/>
                <a:gd name="T62" fmla="*/ 2147483647 w 126"/>
                <a:gd name="T63" fmla="*/ 2147483647 h 171"/>
                <a:gd name="T64" fmla="*/ 2147483647 w 126"/>
                <a:gd name="T65" fmla="*/ 2147483647 h 171"/>
                <a:gd name="T66" fmla="*/ 2147483647 w 126"/>
                <a:gd name="T67" fmla="*/ 2147483647 h 171"/>
                <a:gd name="T68" fmla="*/ 2147483647 w 126"/>
                <a:gd name="T69" fmla="*/ 2147483647 h 171"/>
                <a:gd name="T70" fmla="*/ 2147483647 w 126"/>
                <a:gd name="T71" fmla="*/ 2147483647 h 171"/>
                <a:gd name="T72" fmla="*/ 2147483647 w 126"/>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6"/>
                <a:gd name="T112" fmla="*/ 0 h 171"/>
                <a:gd name="T113" fmla="*/ 126 w 126"/>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6" h="171">
                  <a:moveTo>
                    <a:pt x="125" y="0"/>
                  </a:moveTo>
                  <a:lnTo>
                    <a:pt x="80" y="33"/>
                  </a:lnTo>
                  <a:lnTo>
                    <a:pt x="56" y="48"/>
                  </a:lnTo>
                  <a:lnTo>
                    <a:pt x="23" y="45"/>
                  </a:lnTo>
                  <a:lnTo>
                    <a:pt x="16" y="47"/>
                  </a:lnTo>
                  <a:lnTo>
                    <a:pt x="16" y="54"/>
                  </a:lnTo>
                  <a:lnTo>
                    <a:pt x="20" y="64"/>
                  </a:lnTo>
                  <a:lnTo>
                    <a:pt x="14" y="69"/>
                  </a:lnTo>
                  <a:lnTo>
                    <a:pt x="10" y="70"/>
                  </a:lnTo>
                  <a:lnTo>
                    <a:pt x="0" y="68"/>
                  </a:lnTo>
                  <a:lnTo>
                    <a:pt x="0" y="90"/>
                  </a:lnTo>
                  <a:lnTo>
                    <a:pt x="12" y="88"/>
                  </a:lnTo>
                  <a:lnTo>
                    <a:pt x="24" y="96"/>
                  </a:lnTo>
                  <a:lnTo>
                    <a:pt x="16" y="110"/>
                  </a:lnTo>
                  <a:lnTo>
                    <a:pt x="24" y="117"/>
                  </a:lnTo>
                  <a:lnTo>
                    <a:pt x="39" y="123"/>
                  </a:lnTo>
                  <a:lnTo>
                    <a:pt x="43" y="126"/>
                  </a:lnTo>
                  <a:lnTo>
                    <a:pt x="45" y="128"/>
                  </a:lnTo>
                  <a:lnTo>
                    <a:pt x="45" y="132"/>
                  </a:lnTo>
                  <a:lnTo>
                    <a:pt x="43" y="155"/>
                  </a:lnTo>
                  <a:lnTo>
                    <a:pt x="45" y="162"/>
                  </a:lnTo>
                  <a:lnTo>
                    <a:pt x="50" y="166"/>
                  </a:lnTo>
                  <a:lnTo>
                    <a:pt x="64" y="170"/>
                  </a:lnTo>
                  <a:lnTo>
                    <a:pt x="71" y="168"/>
                  </a:lnTo>
                  <a:lnTo>
                    <a:pt x="75" y="164"/>
                  </a:lnTo>
                  <a:lnTo>
                    <a:pt x="81" y="158"/>
                  </a:lnTo>
                  <a:lnTo>
                    <a:pt x="84" y="135"/>
                  </a:lnTo>
                  <a:lnTo>
                    <a:pt x="81" y="119"/>
                  </a:lnTo>
                  <a:lnTo>
                    <a:pt x="75" y="110"/>
                  </a:lnTo>
                  <a:lnTo>
                    <a:pt x="67" y="104"/>
                  </a:lnTo>
                  <a:lnTo>
                    <a:pt x="56" y="92"/>
                  </a:lnTo>
                  <a:lnTo>
                    <a:pt x="56" y="86"/>
                  </a:lnTo>
                  <a:lnTo>
                    <a:pt x="62" y="83"/>
                  </a:lnTo>
                  <a:lnTo>
                    <a:pt x="64" y="83"/>
                  </a:lnTo>
                  <a:lnTo>
                    <a:pt x="104" y="41"/>
                  </a:lnTo>
                  <a:lnTo>
                    <a:pt x="123" y="6"/>
                  </a:lnTo>
                  <a:lnTo>
                    <a:pt x="125"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47" name="Freeform 43"/>
            <p:cNvSpPr>
              <a:spLocks/>
            </p:cNvSpPr>
            <p:nvPr/>
          </p:nvSpPr>
          <p:spPr bwMode="auto">
            <a:xfrm>
              <a:off x="6131671" y="3724438"/>
              <a:ext cx="628615" cy="284323"/>
            </a:xfrm>
            <a:custGeom>
              <a:avLst/>
              <a:gdLst>
                <a:gd name="T0" fmla="*/ 2147483647 w 454"/>
                <a:gd name="T1" fmla="*/ 2147483647 h 175"/>
                <a:gd name="T2" fmla="*/ 2147483647 w 454"/>
                <a:gd name="T3" fmla="*/ 2147483647 h 175"/>
                <a:gd name="T4" fmla="*/ 2147483647 w 454"/>
                <a:gd name="T5" fmla="*/ 2147483647 h 175"/>
                <a:gd name="T6" fmla="*/ 2147483647 w 454"/>
                <a:gd name="T7" fmla="*/ 2147483647 h 175"/>
                <a:gd name="T8" fmla="*/ 2147483647 w 454"/>
                <a:gd name="T9" fmla="*/ 2147483647 h 175"/>
                <a:gd name="T10" fmla="*/ 2147483647 w 454"/>
                <a:gd name="T11" fmla="*/ 2147483647 h 175"/>
                <a:gd name="T12" fmla="*/ 2147483647 w 454"/>
                <a:gd name="T13" fmla="*/ 2147483647 h 175"/>
                <a:gd name="T14" fmla="*/ 2147483647 w 454"/>
                <a:gd name="T15" fmla="*/ 2147483647 h 175"/>
                <a:gd name="T16" fmla="*/ 2147483647 w 454"/>
                <a:gd name="T17" fmla="*/ 0 h 175"/>
                <a:gd name="T18" fmla="*/ 2147483647 w 454"/>
                <a:gd name="T19" fmla="*/ 2147483647 h 175"/>
                <a:gd name="T20" fmla="*/ 2147483647 w 454"/>
                <a:gd name="T21" fmla="*/ 2147483647 h 175"/>
                <a:gd name="T22" fmla="*/ 2147483647 w 454"/>
                <a:gd name="T23" fmla="*/ 2147483647 h 175"/>
                <a:gd name="T24" fmla="*/ 2147483647 w 454"/>
                <a:gd name="T25" fmla="*/ 2147483647 h 175"/>
                <a:gd name="T26" fmla="*/ 2147483647 w 454"/>
                <a:gd name="T27" fmla="*/ 2147483647 h 175"/>
                <a:gd name="T28" fmla="*/ 2147483647 w 454"/>
                <a:gd name="T29" fmla="*/ 2147483647 h 175"/>
                <a:gd name="T30" fmla="*/ 2147483647 w 454"/>
                <a:gd name="T31" fmla="*/ 2147483647 h 175"/>
                <a:gd name="T32" fmla="*/ 2147483647 w 454"/>
                <a:gd name="T33" fmla="*/ 2147483647 h 175"/>
                <a:gd name="T34" fmla="*/ 2147483647 w 454"/>
                <a:gd name="T35" fmla="*/ 2147483647 h 175"/>
                <a:gd name="T36" fmla="*/ 2147483647 w 454"/>
                <a:gd name="T37" fmla="*/ 2147483647 h 175"/>
                <a:gd name="T38" fmla="*/ 2147483647 w 454"/>
                <a:gd name="T39" fmla="*/ 2147483647 h 175"/>
                <a:gd name="T40" fmla="*/ 2147483647 w 454"/>
                <a:gd name="T41" fmla="*/ 2147483647 h 175"/>
                <a:gd name="T42" fmla="*/ 2147483647 w 454"/>
                <a:gd name="T43" fmla="*/ 2147483647 h 175"/>
                <a:gd name="T44" fmla="*/ 2147483647 w 454"/>
                <a:gd name="T45" fmla="*/ 2147483647 h 175"/>
                <a:gd name="T46" fmla="*/ 2147483647 w 454"/>
                <a:gd name="T47" fmla="*/ 2147483647 h 175"/>
                <a:gd name="T48" fmla="*/ 2147483647 w 454"/>
                <a:gd name="T49" fmla="*/ 2147483647 h 175"/>
                <a:gd name="T50" fmla="*/ 2147483647 w 454"/>
                <a:gd name="T51" fmla="*/ 2147483647 h 175"/>
                <a:gd name="T52" fmla="*/ 2147483647 w 454"/>
                <a:gd name="T53" fmla="*/ 2147483647 h 175"/>
                <a:gd name="T54" fmla="*/ 2147483647 w 454"/>
                <a:gd name="T55" fmla="*/ 2147483647 h 175"/>
                <a:gd name="T56" fmla="*/ 2147483647 w 454"/>
                <a:gd name="T57" fmla="*/ 2147483647 h 175"/>
                <a:gd name="T58" fmla="*/ 2147483647 w 454"/>
                <a:gd name="T59" fmla="*/ 2147483647 h 175"/>
                <a:gd name="T60" fmla="*/ 2147483647 w 454"/>
                <a:gd name="T61" fmla="*/ 2147483647 h 175"/>
                <a:gd name="T62" fmla="*/ 2147483647 w 454"/>
                <a:gd name="T63" fmla="*/ 2147483647 h 175"/>
                <a:gd name="T64" fmla="*/ 2147483647 w 454"/>
                <a:gd name="T65" fmla="*/ 2147483647 h 175"/>
                <a:gd name="T66" fmla="*/ 2147483647 w 454"/>
                <a:gd name="T67" fmla="*/ 2147483647 h 175"/>
                <a:gd name="T68" fmla="*/ 2147483647 w 454"/>
                <a:gd name="T69" fmla="*/ 2147483647 h 175"/>
                <a:gd name="T70" fmla="*/ 2147483647 w 454"/>
                <a:gd name="T71" fmla="*/ 2147483647 h 1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4"/>
                <a:gd name="T109" fmla="*/ 0 h 175"/>
                <a:gd name="T110" fmla="*/ 454 w 454"/>
                <a:gd name="T111" fmla="*/ 175 h 1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4" h="175">
                  <a:moveTo>
                    <a:pt x="2" y="32"/>
                  </a:moveTo>
                  <a:lnTo>
                    <a:pt x="25" y="21"/>
                  </a:lnTo>
                  <a:lnTo>
                    <a:pt x="31" y="13"/>
                  </a:lnTo>
                  <a:lnTo>
                    <a:pt x="42" y="10"/>
                  </a:lnTo>
                  <a:lnTo>
                    <a:pt x="48" y="12"/>
                  </a:lnTo>
                  <a:lnTo>
                    <a:pt x="57" y="14"/>
                  </a:lnTo>
                  <a:lnTo>
                    <a:pt x="72" y="15"/>
                  </a:lnTo>
                  <a:lnTo>
                    <a:pt x="83" y="17"/>
                  </a:lnTo>
                  <a:lnTo>
                    <a:pt x="93" y="24"/>
                  </a:lnTo>
                  <a:lnTo>
                    <a:pt x="113" y="42"/>
                  </a:lnTo>
                  <a:lnTo>
                    <a:pt x="119" y="40"/>
                  </a:lnTo>
                  <a:lnTo>
                    <a:pt x="124" y="34"/>
                  </a:lnTo>
                  <a:lnTo>
                    <a:pt x="127" y="28"/>
                  </a:lnTo>
                  <a:lnTo>
                    <a:pt x="132" y="19"/>
                  </a:lnTo>
                  <a:lnTo>
                    <a:pt x="142" y="19"/>
                  </a:lnTo>
                  <a:lnTo>
                    <a:pt x="154" y="7"/>
                  </a:lnTo>
                  <a:lnTo>
                    <a:pt x="164" y="1"/>
                  </a:lnTo>
                  <a:lnTo>
                    <a:pt x="171" y="0"/>
                  </a:lnTo>
                  <a:lnTo>
                    <a:pt x="176" y="1"/>
                  </a:lnTo>
                  <a:lnTo>
                    <a:pt x="198" y="4"/>
                  </a:lnTo>
                  <a:lnTo>
                    <a:pt x="215" y="3"/>
                  </a:lnTo>
                  <a:lnTo>
                    <a:pt x="228" y="3"/>
                  </a:lnTo>
                  <a:lnTo>
                    <a:pt x="241" y="7"/>
                  </a:lnTo>
                  <a:lnTo>
                    <a:pt x="257" y="14"/>
                  </a:lnTo>
                  <a:lnTo>
                    <a:pt x="271" y="24"/>
                  </a:lnTo>
                  <a:lnTo>
                    <a:pt x="281" y="28"/>
                  </a:lnTo>
                  <a:lnTo>
                    <a:pt x="294" y="26"/>
                  </a:lnTo>
                  <a:lnTo>
                    <a:pt x="313" y="22"/>
                  </a:lnTo>
                  <a:lnTo>
                    <a:pt x="333" y="14"/>
                  </a:lnTo>
                  <a:lnTo>
                    <a:pt x="342" y="10"/>
                  </a:lnTo>
                  <a:lnTo>
                    <a:pt x="347" y="3"/>
                  </a:lnTo>
                  <a:lnTo>
                    <a:pt x="360" y="5"/>
                  </a:lnTo>
                  <a:lnTo>
                    <a:pt x="372" y="8"/>
                  </a:lnTo>
                  <a:lnTo>
                    <a:pt x="382" y="14"/>
                  </a:lnTo>
                  <a:lnTo>
                    <a:pt x="405" y="22"/>
                  </a:lnTo>
                  <a:lnTo>
                    <a:pt x="399" y="60"/>
                  </a:lnTo>
                  <a:lnTo>
                    <a:pt x="429" y="60"/>
                  </a:lnTo>
                  <a:lnTo>
                    <a:pt x="438" y="61"/>
                  </a:lnTo>
                  <a:lnTo>
                    <a:pt x="446" y="66"/>
                  </a:lnTo>
                  <a:lnTo>
                    <a:pt x="453" y="71"/>
                  </a:lnTo>
                  <a:lnTo>
                    <a:pt x="453" y="74"/>
                  </a:lnTo>
                  <a:lnTo>
                    <a:pt x="450" y="76"/>
                  </a:lnTo>
                  <a:lnTo>
                    <a:pt x="437" y="84"/>
                  </a:lnTo>
                  <a:lnTo>
                    <a:pt x="419" y="88"/>
                  </a:lnTo>
                  <a:lnTo>
                    <a:pt x="402" y="92"/>
                  </a:lnTo>
                  <a:lnTo>
                    <a:pt x="386" y="99"/>
                  </a:lnTo>
                  <a:lnTo>
                    <a:pt x="385" y="113"/>
                  </a:lnTo>
                  <a:lnTo>
                    <a:pt x="378" y="124"/>
                  </a:lnTo>
                  <a:lnTo>
                    <a:pt x="362" y="131"/>
                  </a:lnTo>
                  <a:lnTo>
                    <a:pt x="257" y="153"/>
                  </a:lnTo>
                  <a:lnTo>
                    <a:pt x="234" y="166"/>
                  </a:lnTo>
                  <a:lnTo>
                    <a:pt x="218" y="171"/>
                  </a:lnTo>
                  <a:lnTo>
                    <a:pt x="200" y="174"/>
                  </a:lnTo>
                  <a:lnTo>
                    <a:pt x="187" y="169"/>
                  </a:lnTo>
                  <a:lnTo>
                    <a:pt x="179" y="163"/>
                  </a:lnTo>
                  <a:lnTo>
                    <a:pt x="169" y="160"/>
                  </a:lnTo>
                  <a:lnTo>
                    <a:pt x="154" y="160"/>
                  </a:lnTo>
                  <a:lnTo>
                    <a:pt x="133" y="162"/>
                  </a:lnTo>
                  <a:lnTo>
                    <a:pt x="108" y="162"/>
                  </a:lnTo>
                  <a:lnTo>
                    <a:pt x="89" y="158"/>
                  </a:lnTo>
                  <a:lnTo>
                    <a:pt x="83" y="153"/>
                  </a:lnTo>
                  <a:lnTo>
                    <a:pt x="82" y="148"/>
                  </a:lnTo>
                  <a:lnTo>
                    <a:pt x="77" y="126"/>
                  </a:lnTo>
                  <a:lnTo>
                    <a:pt x="72" y="111"/>
                  </a:lnTo>
                  <a:lnTo>
                    <a:pt x="65" y="104"/>
                  </a:lnTo>
                  <a:lnTo>
                    <a:pt x="57" y="99"/>
                  </a:lnTo>
                  <a:lnTo>
                    <a:pt x="38" y="92"/>
                  </a:lnTo>
                  <a:lnTo>
                    <a:pt x="16" y="78"/>
                  </a:lnTo>
                  <a:lnTo>
                    <a:pt x="7" y="69"/>
                  </a:lnTo>
                  <a:lnTo>
                    <a:pt x="1" y="58"/>
                  </a:lnTo>
                  <a:lnTo>
                    <a:pt x="0" y="47"/>
                  </a:lnTo>
                  <a:lnTo>
                    <a:pt x="2" y="3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48" name="Freeform 44"/>
            <p:cNvSpPr>
              <a:spLocks/>
            </p:cNvSpPr>
            <p:nvPr/>
          </p:nvSpPr>
          <p:spPr bwMode="auto">
            <a:xfrm>
              <a:off x="5841666" y="3636683"/>
              <a:ext cx="1182703" cy="931949"/>
            </a:xfrm>
            <a:custGeom>
              <a:avLst/>
              <a:gdLst>
                <a:gd name="T0" fmla="*/ 2147483647 w 854"/>
                <a:gd name="T1" fmla="*/ 2147483647 h 573"/>
                <a:gd name="T2" fmla="*/ 2147483647 w 854"/>
                <a:gd name="T3" fmla="*/ 2147483647 h 573"/>
                <a:gd name="T4" fmla="*/ 2147483647 w 854"/>
                <a:gd name="T5" fmla="*/ 2147483647 h 573"/>
                <a:gd name="T6" fmla="*/ 2147483647 w 854"/>
                <a:gd name="T7" fmla="*/ 2147483647 h 573"/>
                <a:gd name="T8" fmla="*/ 2147483647 w 854"/>
                <a:gd name="T9" fmla="*/ 2147483647 h 573"/>
                <a:gd name="T10" fmla="*/ 2147483647 w 854"/>
                <a:gd name="T11" fmla="*/ 2147483647 h 573"/>
                <a:gd name="T12" fmla="*/ 2147483647 w 854"/>
                <a:gd name="T13" fmla="*/ 2147483647 h 573"/>
                <a:gd name="T14" fmla="*/ 2147483647 w 854"/>
                <a:gd name="T15" fmla="*/ 2147483647 h 573"/>
                <a:gd name="T16" fmla="*/ 2147483647 w 854"/>
                <a:gd name="T17" fmla="*/ 2147483647 h 573"/>
                <a:gd name="T18" fmla="*/ 2147483647 w 854"/>
                <a:gd name="T19" fmla="*/ 2147483647 h 573"/>
                <a:gd name="T20" fmla="*/ 2147483647 w 854"/>
                <a:gd name="T21" fmla="*/ 2147483647 h 573"/>
                <a:gd name="T22" fmla="*/ 2147483647 w 854"/>
                <a:gd name="T23" fmla="*/ 2147483647 h 573"/>
                <a:gd name="T24" fmla="*/ 2147483647 w 854"/>
                <a:gd name="T25" fmla="*/ 2147483647 h 573"/>
                <a:gd name="T26" fmla="*/ 2147483647 w 854"/>
                <a:gd name="T27" fmla="*/ 2147483647 h 573"/>
                <a:gd name="T28" fmla="*/ 2147483647 w 854"/>
                <a:gd name="T29" fmla="*/ 2147483647 h 573"/>
                <a:gd name="T30" fmla="*/ 2147483647 w 854"/>
                <a:gd name="T31" fmla="*/ 2147483647 h 573"/>
                <a:gd name="T32" fmla="*/ 2147483647 w 854"/>
                <a:gd name="T33" fmla="*/ 2147483647 h 573"/>
                <a:gd name="T34" fmla="*/ 2147483647 w 854"/>
                <a:gd name="T35" fmla="*/ 2147483647 h 573"/>
                <a:gd name="T36" fmla="*/ 2147483647 w 854"/>
                <a:gd name="T37" fmla="*/ 2147483647 h 573"/>
                <a:gd name="T38" fmla="*/ 2147483647 w 854"/>
                <a:gd name="T39" fmla="*/ 2147483647 h 573"/>
                <a:gd name="T40" fmla="*/ 2147483647 w 854"/>
                <a:gd name="T41" fmla="*/ 2147483647 h 573"/>
                <a:gd name="T42" fmla="*/ 2147483647 w 854"/>
                <a:gd name="T43" fmla="*/ 2147483647 h 573"/>
                <a:gd name="T44" fmla="*/ 2147483647 w 854"/>
                <a:gd name="T45" fmla="*/ 2147483647 h 573"/>
                <a:gd name="T46" fmla="*/ 2147483647 w 854"/>
                <a:gd name="T47" fmla="*/ 2147483647 h 573"/>
                <a:gd name="T48" fmla="*/ 2147483647 w 854"/>
                <a:gd name="T49" fmla="*/ 2147483647 h 573"/>
                <a:gd name="T50" fmla="*/ 2147483647 w 854"/>
                <a:gd name="T51" fmla="*/ 2147483647 h 573"/>
                <a:gd name="T52" fmla="*/ 2147483647 w 854"/>
                <a:gd name="T53" fmla="*/ 2147483647 h 573"/>
                <a:gd name="T54" fmla="*/ 2147483647 w 854"/>
                <a:gd name="T55" fmla="*/ 2147483647 h 573"/>
                <a:gd name="T56" fmla="*/ 2147483647 w 854"/>
                <a:gd name="T57" fmla="*/ 2147483647 h 573"/>
                <a:gd name="T58" fmla="*/ 2147483647 w 854"/>
                <a:gd name="T59" fmla="*/ 2147483647 h 573"/>
                <a:gd name="T60" fmla="*/ 2147483647 w 854"/>
                <a:gd name="T61" fmla="*/ 2147483647 h 573"/>
                <a:gd name="T62" fmla="*/ 2147483647 w 854"/>
                <a:gd name="T63" fmla="*/ 2147483647 h 573"/>
                <a:gd name="T64" fmla="*/ 2147483647 w 854"/>
                <a:gd name="T65" fmla="*/ 2147483647 h 573"/>
                <a:gd name="T66" fmla="*/ 2147483647 w 854"/>
                <a:gd name="T67" fmla="*/ 2147483647 h 573"/>
                <a:gd name="T68" fmla="*/ 2147483647 w 854"/>
                <a:gd name="T69" fmla="*/ 2147483647 h 573"/>
                <a:gd name="T70" fmla="*/ 2147483647 w 854"/>
                <a:gd name="T71" fmla="*/ 2147483647 h 573"/>
                <a:gd name="T72" fmla="*/ 2147483647 w 854"/>
                <a:gd name="T73" fmla="*/ 2147483647 h 573"/>
                <a:gd name="T74" fmla="*/ 2147483647 w 854"/>
                <a:gd name="T75" fmla="*/ 2147483647 h 573"/>
                <a:gd name="T76" fmla="*/ 2147483647 w 854"/>
                <a:gd name="T77" fmla="*/ 2147483647 h 573"/>
                <a:gd name="T78" fmla="*/ 2147483647 w 854"/>
                <a:gd name="T79" fmla="*/ 2147483647 h 573"/>
                <a:gd name="T80" fmla="*/ 2147483647 w 854"/>
                <a:gd name="T81" fmla="*/ 2147483647 h 573"/>
                <a:gd name="T82" fmla="*/ 2147483647 w 854"/>
                <a:gd name="T83" fmla="*/ 2147483647 h 573"/>
                <a:gd name="T84" fmla="*/ 2147483647 w 854"/>
                <a:gd name="T85" fmla="*/ 2147483647 h 573"/>
                <a:gd name="T86" fmla="*/ 2147483647 w 854"/>
                <a:gd name="T87" fmla="*/ 2147483647 h 573"/>
                <a:gd name="T88" fmla="*/ 2147483647 w 854"/>
                <a:gd name="T89" fmla="*/ 2147483647 h 573"/>
                <a:gd name="T90" fmla="*/ 2147483647 w 854"/>
                <a:gd name="T91" fmla="*/ 2147483647 h 573"/>
                <a:gd name="T92" fmla="*/ 2147483647 w 854"/>
                <a:gd name="T93" fmla="*/ 2147483647 h 573"/>
                <a:gd name="T94" fmla="*/ 2147483647 w 854"/>
                <a:gd name="T95" fmla="*/ 2147483647 h 573"/>
                <a:gd name="T96" fmla="*/ 2147483647 w 854"/>
                <a:gd name="T97" fmla="*/ 2147483647 h 573"/>
                <a:gd name="T98" fmla="*/ 2147483647 w 854"/>
                <a:gd name="T99" fmla="*/ 2147483647 h 573"/>
                <a:gd name="T100" fmla="*/ 2147483647 w 854"/>
                <a:gd name="T101" fmla="*/ 2147483647 h 573"/>
                <a:gd name="T102" fmla="*/ 2147483647 w 854"/>
                <a:gd name="T103" fmla="*/ 2147483647 h 5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54"/>
                <a:gd name="T157" fmla="*/ 0 h 573"/>
                <a:gd name="T158" fmla="*/ 854 w 854"/>
                <a:gd name="T159" fmla="*/ 573 h 5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54" h="573">
                  <a:moveTo>
                    <a:pt x="209" y="86"/>
                  </a:moveTo>
                  <a:lnTo>
                    <a:pt x="207" y="100"/>
                  </a:lnTo>
                  <a:lnTo>
                    <a:pt x="209" y="112"/>
                  </a:lnTo>
                  <a:lnTo>
                    <a:pt x="223" y="132"/>
                  </a:lnTo>
                  <a:lnTo>
                    <a:pt x="247" y="144"/>
                  </a:lnTo>
                  <a:lnTo>
                    <a:pt x="268" y="153"/>
                  </a:lnTo>
                  <a:lnTo>
                    <a:pt x="275" y="158"/>
                  </a:lnTo>
                  <a:lnTo>
                    <a:pt x="280" y="165"/>
                  </a:lnTo>
                  <a:lnTo>
                    <a:pt x="287" y="180"/>
                  </a:lnTo>
                  <a:lnTo>
                    <a:pt x="290" y="202"/>
                  </a:lnTo>
                  <a:lnTo>
                    <a:pt x="292" y="207"/>
                  </a:lnTo>
                  <a:lnTo>
                    <a:pt x="298" y="212"/>
                  </a:lnTo>
                  <a:lnTo>
                    <a:pt x="318" y="216"/>
                  </a:lnTo>
                  <a:lnTo>
                    <a:pt x="341" y="216"/>
                  </a:lnTo>
                  <a:lnTo>
                    <a:pt x="364" y="213"/>
                  </a:lnTo>
                  <a:lnTo>
                    <a:pt x="378" y="213"/>
                  </a:lnTo>
                  <a:lnTo>
                    <a:pt x="387" y="219"/>
                  </a:lnTo>
                  <a:lnTo>
                    <a:pt x="396" y="223"/>
                  </a:lnTo>
                  <a:lnTo>
                    <a:pt x="409" y="228"/>
                  </a:lnTo>
                  <a:lnTo>
                    <a:pt x="428" y="225"/>
                  </a:lnTo>
                  <a:lnTo>
                    <a:pt x="443" y="219"/>
                  </a:lnTo>
                  <a:lnTo>
                    <a:pt x="465" y="207"/>
                  </a:lnTo>
                  <a:lnTo>
                    <a:pt x="571" y="185"/>
                  </a:lnTo>
                  <a:lnTo>
                    <a:pt x="586" y="178"/>
                  </a:lnTo>
                  <a:lnTo>
                    <a:pt x="594" y="167"/>
                  </a:lnTo>
                  <a:lnTo>
                    <a:pt x="594" y="153"/>
                  </a:lnTo>
                  <a:lnTo>
                    <a:pt x="611" y="146"/>
                  </a:lnTo>
                  <a:lnTo>
                    <a:pt x="630" y="142"/>
                  </a:lnTo>
                  <a:lnTo>
                    <a:pt x="650" y="138"/>
                  </a:lnTo>
                  <a:lnTo>
                    <a:pt x="658" y="132"/>
                  </a:lnTo>
                  <a:lnTo>
                    <a:pt x="660" y="126"/>
                  </a:lnTo>
                  <a:lnTo>
                    <a:pt x="655" y="120"/>
                  </a:lnTo>
                  <a:lnTo>
                    <a:pt x="648" y="115"/>
                  </a:lnTo>
                  <a:lnTo>
                    <a:pt x="637" y="113"/>
                  </a:lnTo>
                  <a:lnTo>
                    <a:pt x="606" y="113"/>
                  </a:lnTo>
                  <a:lnTo>
                    <a:pt x="613" y="76"/>
                  </a:lnTo>
                  <a:lnTo>
                    <a:pt x="634" y="60"/>
                  </a:lnTo>
                  <a:lnTo>
                    <a:pt x="634" y="52"/>
                  </a:lnTo>
                  <a:lnTo>
                    <a:pt x="635" y="33"/>
                  </a:lnTo>
                  <a:lnTo>
                    <a:pt x="644" y="14"/>
                  </a:lnTo>
                  <a:lnTo>
                    <a:pt x="652" y="6"/>
                  </a:lnTo>
                  <a:lnTo>
                    <a:pt x="662" y="2"/>
                  </a:lnTo>
                  <a:lnTo>
                    <a:pt x="684" y="0"/>
                  </a:lnTo>
                  <a:lnTo>
                    <a:pt x="700" y="2"/>
                  </a:lnTo>
                  <a:lnTo>
                    <a:pt x="707" y="4"/>
                  </a:lnTo>
                  <a:lnTo>
                    <a:pt x="711" y="10"/>
                  </a:lnTo>
                  <a:lnTo>
                    <a:pt x="716" y="21"/>
                  </a:lnTo>
                  <a:lnTo>
                    <a:pt x="721" y="30"/>
                  </a:lnTo>
                  <a:lnTo>
                    <a:pt x="728" y="50"/>
                  </a:lnTo>
                  <a:lnTo>
                    <a:pt x="743" y="64"/>
                  </a:lnTo>
                  <a:lnTo>
                    <a:pt x="753" y="77"/>
                  </a:lnTo>
                  <a:lnTo>
                    <a:pt x="758" y="85"/>
                  </a:lnTo>
                  <a:lnTo>
                    <a:pt x="758" y="93"/>
                  </a:lnTo>
                  <a:lnTo>
                    <a:pt x="771" y="91"/>
                  </a:lnTo>
                  <a:lnTo>
                    <a:pt x="776" y="91"/>
                  </a:lnTo>
                  <a:lnTo>
                    <a:pt x="780" y="93"/>
                  </a:lnTo>
                  <a:lnTo>
                    <a:pt x="787" y="97"/>
                  </a:lnTo>
                  <a:lnTo>
                    <a:pt x="790" y="104"/>
                  </a:lnTo>
                  <a:lnTo>
                    <a:pt x="794" y="112"/>
                  </a:lnTo>
                  <a:lnTo>
                    <a:pt x="804" y="113"/>
                  </a:lnTo>
                  <a:lnTo>
                    <a:pt x="817" y="109"/>
                  </a:lnTo>
                  <a:lnTo>
                    <a:pt x="828" y="95"/>
                  </a:lnTo>
                  <a:lnTo>
                    <a:pt x="839" y="84"/>
                  </a:lnTo>
                  <a:lnTo>
                    <a:pt x="850" y="77"/>
                  </a:lnTo>
                  <a:lnTo>
                    <a:pt x="853" y="79"/>
                  </a:lnTo>
                  <a:lnTo>
                    <a:pt x="853" y="82"/>
                  </a:lnTo>
                  <a:lnTo>
                    <a:pt x="851" y="91"/>
                  </a:lnTo>
                  <a:lnTo>
                    <a:pt x="846" y="104"/>
                  </a:lnTo>
                  <a:lnTo>
                    <a:pt x="839" y="120"/>
                  </a:lnTo>
                  <a:lnTo>
                    <a:pt x="831" y="132"/>
                  </a:lnTo>
                  <a:lnTo>
                    <a:pt x="821" y="144"/>
                  </a:lnTo>
                  <a:lnTo>
                    <a:pt x="811" y="155"/>
                  </a:lnTo>
                  <a:lnTo>
                    <a:pt x="802" y="165"/>
                  </a:lnTo>
                  <a:lnTo>
                    <a:pt x="799" y="174"/>
                  </a:lnTo>
                  <a:lnTo>
                    <a:pt x="777" y="189"/>
                  </a:lnTo>
                  <a:lnTo>
                    <a:pt x="752" y="207"/>
                  </a:lnTo>
                  <a:lnTo>
                    <a:pt x="747" y="213"/>
                  </a:lnTo>
                  <a:lnTo>
                    <a:pt x="738" y="216"/>
                  </a:lnTo>
                  <a:lnTo>
                    <a:pt x="726" y="218"/>
                  </a:lnTo>
                  <a:lnTo>
                    <a:pt x="703" y="215"/>
                  </a:lnTo>
                  <a:lnTo>
                    <a:pt x="698" y="216"/>
                  </a:lnTo>
                  <a:lnTo>
                    <a:pt x="694" y="221"/>
                  </a:lnTo>
                  <a:lnTo>
                    <a:pt x="698" y="235"/>
                  </a:lnTo>
                  <a:lnTo>
                    <a:pt x="695" y="239"/>
                  </a:lnTo>
                  <a:lnTo>
                    <a:pt x="689" y="241"/>
                  </a:lnTo>
                  <a:lnTo>
                    <a:pt x="677" y="239"/>
                  </a:lnTo>
                  <a:lnTo>
                    <a:pt x="677" y="261"/>
                  </a:lnTo>
                  <a:lnTo>
                    <a:pt x="654" y="275"/>
                  </a:lnTo>
                  <a:lnTo>
                    <a:pt x="650" y="274"/>
                  </a:lnTo>
                  <a:lnTo>
                    <a:pt x="648" y="271"/>
                  </a:lnTo>
                  <a:lnTo>
                    <a:pt x="648" y="267"/>
                  </a:lnTo>
                  <a:lnTo>
                    <a:pt x="654" y="257"/>
                  </a:lnTo>
                  <a:lnTo>
                    <a:pt x="655" y="255"/>
                  </a:lnTo>
                  <a:lnTo>
                    <a:pt x="652" y="251"/>
                  </a:lnTo>
                  <a:lnTo>
                    <a:pt x="645" y="251"/>
                  </a:lnTo>
                  <a:lnTo>
                    <a:pt x="638" y="256"/>
                  </a:lnTo>
                  <a:lnTo>
                    <a:pt x="630" y="261"/>
                  </a:lnTo>
                  <a:lnTo>
                    <a:pt x="620" y="265"/>
                  </a:lnTo>
                  <a:lnTo>
                    <a:pt x="604" y="265"/>
                  </a:lnTo>
                  <a:lnTo>
                    <a:pt x="598" y="262"/>
                  </a:lnTo>
                  <a:lnTo>
                    <a:pt x="594" y="267"/>
                  </a:lnTo>
                  <a:lnTo>
                    <a:pt x="594" y="271"/>
                  </a:lnTo>
                  <a:lnTo>
                    <a:pt x="598" y="277"/>
                  </a:lnTo>
                  <a:lnTo>
                    <a:pt x="623" y="295"/>
                  </a:lnTo>
                  <a:lnTo>
                    <a:pt x="642" y="291"/>
                  </a:lnTo>
                  <a:lnTo>
                    <a:pt x="658" y="289"/>
                  </a:lnTo>
                  <a:lnTo>
                    <a:pt x="665" y="292"/>
                  </a:lnTo>
                  <a:lnTo>
                    <a:pt x="671" y="295"/>
                  </a:lnTo>
                  <a:lnTo>
                    <a:pt x="673" y="298"/>
                  </a:lnTo>
                  <a:lnTo>
                    <a:pt x="670" y="301"/>
                  </a:lnTo>
                  <a:lnTo>
                    <a:pt x="658" y="304"/>
                  </a:lnTo>
                  <a:lnTo>
                    <a:pt x="637" y="315"/>
                  </a:lnTo>
                  <a:lnTo>
                    <a:pt x="629" y="320"/>
                  </a:lnTo>
                  <a:lnTo>
                    <a:pt x="625" y="327"/>
                  </a:lnTo>
                  <a:lnTo>
                    <a:pt x="629" y="334"/>
                  </a:lnTo>
                  <a:lnTo>
                    <a:pt x="642" y="353"/>
                  </a:lnTo>
                  <a:lnTo>
                    <a:pt x="648" y="365"/>
                  </a:lnTo>
                  <a:lnTo>
                    <a:pt x="656" y="388"/>
                  </a:lnTo>
                  <a:lnTo>
                    <a:pt x="660" y="397"/>
                  </a:lnTo>
                  <a:lnTo>
                    <a:pt x="662" y="405"/>
                  </a:lnTo>
                  <a:lnTo>
                    <a:pt x="662" y="414"/>
                  </a:lnTo>
                  <a:lnTo>
                    <a:pt x="656" y="429"/>
                  </a:lnTo>
                  <a:lnTo>
                    <a:pt x="652" y="436"/>
                  </a:lnTo>
                  <a:lnTo>
                    <a:pt x="638" y="456"/>
                  </a:lnTo>
                  <a:lnTo>
                    <a:pt x="629" y="479"/>
                  </a:lnTo>
                  <a:lnTo>
                    <a:pt x="605" y="500"/>
                  </a:lnTo>
                  <a:lnTo>
                    <a:pt x="586" y="510"/>
                  </a:lnTo>
                  <a:lnTo>
                    <a:pt x="583" y="518"/>
                  </a:lnTo>
                  <a:lnTo>
                    <a:pt x="567" y="520"/>
                  </a:lnTo>
                  <a:lnTo>
                    <a:pt x="541" y="518"/>
                  </a:lnTo>
                  <a:lnTo>
                    <a:pt x="532" y="530"/>
                  </a:lnTo>
                  <a:lnTo>
                    <a:pt x="520" y="531"/>
                  </a:lnTo>
                  <a:lnTo>
                    <a:pt x="512" y="533"/>
                  </a:lnTo>
                  <a:lnTo>
                    <a:pt x="506" y="537"/>
                  </a:lnTo>
                  <a:lnTo>
                    <a:pt x="505" y="543"/>
                  </a:lnTo>
                  <a:lnTo>
                    <a:pt x="507" y="552"/>
                  </a:lnTo>
                  <a:lnTo>
                    <a:pt x="507" y="560"/>
                  </a:lnTo>
                  <a:lnTo>
                    <a:pt x="505" y="569"/>
                  </a:lnTo>
                  <a:lnTo>
                    <a:pt x="491" y="572"/>
                  </a:lnTo>
                  <a:lnTo>
                    <a:pt x="486" y="567"/>
                  </a:lnTo>
                  <a:lnTo>
                    <a:pt x="484" y="561"/>
                  </a:lnTo>
                  <a:lnTo>
                    <a:pt x="488" y="558"/>
                  </a:lnTo>
                  <a:lnTo>
                    <a:pt x="494" y="551"/>
                  </a:lnTo>
                  <a:lnTo>
                    <a:pt x="495" y="543"/>
                  </a:lnTo>
                  <a:lnTo>
                    <a:pt x="494" y="537"/>
                  </a:lnTo>
                  <a:lnTo>
                    <a:pt x="492" y="534"/>
                  </a:lnTo>
                  <a:lnTo>
                    <a:pt x="488" y="533"/>
                  </a:lnTo>
                  <a:lnTo>
                    <a:pt x="477" y="530"/>
                  </a:lnTo>
                  <a:lnTo>
                    <a:pt x="468" y="532"/>
                  </a:lnTo>
                  <a:lnTo>
                    <a:pt x="466" y="536"/>
                  </a:lnTo>
                  <a:lnTo>
                    <a:pt x="463" y="527"/>
                  </a:lnTo>
                  <a:lnTo>
                    <a:pt x="450" y="513"/>
                  </a:lnTo>
                  <a:lnTo>
                    <a:pt x="445" y="512"/>
                  </a:lnTo>
                  <a:lnTo>
                    <a:pt x="436" y="514"/>
                  </a:lnTo>
                  <a:lnTo>
                    <a:pt x="424" y="513"/>
                  </a:lnTo>
                  <a:lnTo>
                    <a:pt x="412" y="511"/>
                  </a:lnTo>
                  <a:lnTo>
                    <a:pt x="397" y="513"/>
                  </a:lnTo>
                  <a:lnTo>
                    <a:pt x="392" y="514"/>
                  </a:lnTo>
                  <a:lnTo>
                    <a:pt x="390" y="515"/>
                  </a:lnTo>
                  <a:lnTo>
                    <a:pt x="389" y="519"/>
                  </a:lnTo>
                  <a:lnTo>
                    <a:pt x="384" y="523"/>
                  </a:lnTo>
                  <a:lnTo>
                    <a:pt x="385" y="525"/>
                  </a:lnTo>
                  <a:lnTo>
                    <a:pt x="385" y="537"/>
                  </a:lnTo>
                  <a:lnTo>
                    <a:pt x="385" y="539"/>
                  </a:lnTo>
                  <a:lnTo>
                    <a:pt x="383" y="540"/>
                  </a:lnTo>
                  <a:lnTo>
                    <a:pt x="379" y="540"/>
                  </a:lnTo>
                  <a:lnTo>
                    <a:pt x="358" y="547"/>
                  </a:lnTo>
                  <a:lnTo>
                    <a:pt x="360" y="531"/>
                  </a:lnTo>
                  <a:lnTo>
                    <a:pt x="351" y="527"/>
                  </a:lnTo>
                  <a:lnTo>
                    <a:pt x="340" y="527"/>
                  </a:lnTo>
                  <a:lnTo>
                    <a:pt x="335" y="523"/>
                  </a:lnTo>
                  <a:lnTo>
                    <a:pt x="332" y="516"/>
                  </a:lnTo>
                  <a:lnTo>
                    <a:pt x="336" y="496"/>
                  </a:lnTo>
                  <a:lnTo>
                    <a:pt x="340" y="486"/>
                  </a:lnTo>
                  <a:lnTo>
                    <a:pt x="346" y="482"/>
                  </a:lnTo>
                  <a:lnTo>
                    <a:pt x="340" y="468"/>
                  </a:lnTo>
                  <a:lnTo>
                    <a:pt x="334" y="457"/>
                  </a:lnTo>
                  <a:lnTo>
                    <a:pt x="324" y="448"/>
                  </a:lnTo>
                  <a:lnTo>
                    <a:pt x="324" y="446"/>
                  </a:lnTo>
                  <a:lnTo>
                    <a:pt x="321" y="446"/>
                  </a:lnTo>
                  <a:lnTo>
                    <a:pt x="286" y="450"/>
                  </a:lnTo>
                  <a:lnTo>
                    <a:pt x="271" y="448"/>
                  </a:lnTo>
                  <a:lnTo>
                    <a:pt x="268" y="443"/>
                  </a:lnTo>
                  <a:lnTo>
                    <a:pt x="261" y="440"/>
                  </a:lnTo>
                  <a:lnTo>
                    <a:pt x="248" y="438"/>
                  </a:lnTo>
                  <a:lnTo>
                    <a:pt x="233" y="437"/>
                  </a:lnTo>
                  <a:lnTo>
                    <a:pt x="220" y="440"/>
                  </a:lnTo>
                  <a:lnTo>
                    <a:pt x="210" y="445"/>
                  </a:lnTo>
                  <a:lnTo>
                    <a:pt x="202" y="451"/>
                  </a:lnTo>
                  <a:lnTo>
                    <a:pt x="199" y="451"/>
                  </a:lnTo>
                  <a:lnTo>
                    <a:pt x="200" y="450"/>
                  </a:lnTo>
                  <a:lnTo>
                    <a:pt x="198" y="447"/>
                  </a:lnTo>
                  <a:lnTo>
                    <a:pt x="196" y="447"/>
                  </a:lnTo>
                  <a:lnTo>
                    <a:pt x="192" y="449"/>
                  </a:lnTo>
                  <a:lnTo>
                    <a:pt x="124" y="436"/>
                  </a:lnTo>
                  <a:lnTo>
                    <a:pt x="94" y="414"/>
                  </a:lnTo>
                  <a:lnTo>
                    <a:pt x="89" y="397"/>
                  </a:lnTo>
                  <a:lnTo>
                    <a:pt x="91" y="386"/>
                  </a:lnTo>
                  <a:lnTo>
                    <a:pt x="96" y="379"/>
                  </a:lnTo>
                  <a:lnTo>
                    <a:pt x="101" y="377"/>
                  </a:lnTo>
                  <a:lnTo>
                    <a:pt x="95" y="365"/>
                  </a:lnTo>
                  <a:lnTo>
                    <a:pt x="102" y="360"/>
                  </a:lnTo>
                  <a:lnTo>
                    <a:pt x="99" y="351"/>
                  </a:lnTo>
                  <a:lnTo>
                    <a:pt x="96" y="344"/>
                  </a:lnTo>
                  <a:lnTo>
                    <a:pt x="95" y="340"/>
                  </a:lnTo>
                  <a:lnTo>
                    <a:pt x="86" y="336"/>
                  </a:lnTo>
                  <a:lnTo>
                    <a:pt x="72" y="333"/>
                  </a:lnTo>
                  <a:lnTo>
                    <a:pt x="63" y="328"/>
                  </a:lnTo>
                  <a:lnTo>
                    <a:pt x="53" y="329"/>
                  </a:lnTo>
                  <a:lnTo>
                    <a:pt x="33" y="330"/>
                  </a:lnTo>
                  <a:lnTo>
                    <a:pt x="28" y="313"/>
                  </a:lnTo>
                  <a:lnTo>
                    <a:pt x="28" y="312"/>
                  </a:lnTo>
                  <a:lnTo>
                    <a:pt x="23" y="304"/>
                  </a:lnTo>
                  <a:lnTo>
                    <a:pt x="17" y="297"/>
                  </a:lnTo>
                  <a:lnTo>
                    <a:pt x="17" y="289"/>
                  </a:lnTo>
                  <a:lnTo>
                    <a:pt x="16" y="286"/>
                  </a:lnTo>
                  <a:lnTo>
                    <a:pt x="9" y="280"/>
                  </a:lnTo>
                  <a:lnTo>
                    <a:pt x="4" y="278"/>
                  </a:lnTo>
                  <a:lnTo>
                    <a:pt x="0" y="271"/>
                  </a:lnTo>
                  <a:lnTo>
                    <a:pt x="1" y="260"/>
                  </a:lnTo>
                  <a:lnTo>
                    <a:pt x="7" y="253"/>
                  </a:lnTo>
                  <a:lnTo>
                    <a:pt x="18" y="251"/>
                  </a:lnTo>
                  <a:lnTo>
                    <a:pt x="31" y="252"/>
                  </a:lnTo>
                  <a:lnTo>
                    <a:pt x="42" y="244"/>
                  </a:lnTo>
                  <a:lnTo>
                    <a:pt x="46" y="242"/>
                  </a:lnTo>
                  <a:lnTo>
                    <a:pt x="57" y="240"/>
                  </a:lnTo>
                  <a:lnTo>
                    <a:pt x="69" y="238"/>
                  </a:lnTo>
                  <a:lnTo>
                    <a:pt x="80" y="231"/>
                  </a:lnTo>
                  <a:lnTo>
                    <a:pt x="83" y="225"/>
                  </a:lnTo>
                  <a:lnTo>
                    <a:pt x="87" y="219"/>
                  </a:lnTo>
                  <a:lnTo>
                    <a:pt x="91" y="211"/>
                  </a:lnTo>
                  <a:lnTo>
                    <a:pt x="92" y="205"/>
                  </a:lnTo>
                  <a:lnTo>
                    <a:pt x="90" y="202"/>
                  </a:lnTo>
                  <a:lnTo>
                    <a:pt x="81" y="195"/>
                  </a:lnTo>
                  <a:lnTo>
                    <a:pt x="80" y="191"/>
                  </a:lnTo>
                  <a:lnTo>
                    <a:pt x="80" y="185"/>
                  </a:lnTo>
                  <a:lnTo>
                    <a:pt x="90" y="182"/>
                  </a:lnTo>
                  <a:lnTo>
                    <a:pt x="94" y="180"/>
                  </a:lnTo>
                  <a:lnTo>
                    <a:pt x="96" y="177"/>
                  </a:lnTo>
                  <a:lnTo>
                    <a:pt x="95" y="174"/>
                  </a:lnTo>
                  <a:lnTo>
                    <a:pt x="100" y="171"/>
                  </a:lnTo>
                  <a:lnTo>
                    <a:pt x="109" y="169"/>
                  </a:lnTo>
                  <a:lnTo>
                    <a:pt x="119" y="160"/>
                  </a:lnTo>
                  <a:lnTo>
                    <a:pt x="124" y="153"/>
                  </a:lnTo>
                  <a:lnTo>
                    <a:pt x="125" y="147"/>
                  </a:lnTo>
                  <a:lnTo>
                    <a:pt x="126" y="140"/>
                  </a:lnTo>
                  <a:lnTo>
                    <a:pt x="131" y="134"/>
                  </a:lnTo>
                  <a:lnTo>
                    <a:pt x="138" y="131"/>
                  </a:lnTo>
                  <a:lnTo>
                    <a:pt x="143" y="131"/>
                  </a:lnTo>
                  <a:lnTo>
                    <a:pt x="154" y="126"/>
                  </a:lnTo>
                  <a:lnTo>
                    <a:pt x="158" y="124"/>
                  </a:lnTo>
                  <a:lnTo>
                    <a:pt x="160" y="119"/>
                  </a:lnTo>
                  <a:lnTo>
                    <a:pt x="168" y="106"/>
                  </a:lnTo>
                  <a:lnTo>
                    <a:pt x="174" y="102"/>
                  </a:lnTo>
                  <a:lnTo>
                    <a:pt x="183" y="100"/>
                  </a:lnTo>
                  <a:lnTo>
                    <a:pt x="191" y="100"/>
                  </a:lnTo>
                  <a:lnTo>
                    <a:pt x="193" y="96"/>
                  </a:lnTo>
                  <a:lnTo>
                    <a:pt x="194" y="89"/>
                  </a:lnTo>
                  <a:lnTo>
                    <a:pt x="198" y="80"/>
                  </a:lnTo>
                  <a:lnTo>
                    <a:pt x="203" y="77"/>
                  </a:lnTo>
                  <a:lnTo>
                    <a:pt x="209" y="75"/>
                  </a:lnTo>
                  <a:lnTo>
                    <a:pt x="233" y="74"/>
                  </a:lnTo>
                  <a:lnTo>
                    <a:pt x="209" y="86"/>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49" name="Freeform 45"/>
            <p:cNvSpPr>
              <a:spLocks/>
            </p:cNvSpPr>
            <p:nvPr/>
          </p:nvSpPr>
          <p:spPr bwMode="auto">
            <a:xfrm>
              <a:off x="6379553" y="4654631"/>
              <a:ext cx="100449" cy="91264"/>
            </a:xfrm>
            <a:custGeom>
              <a:avLst/>
              <a:gdLst>
                <a:gd name="T0" fmla="*/ 2147483647 w 73"/>
                <a:gd name="T1" fmla="*/ 2147483647 h 56"/>
                <a:gd name="T2" fmla="*/ 0 w 73"/>
                <a:gd name="T3" fmla="*/ 2147483647 h 56"/>
                <a:gd name="T4" fmla="*/ 2147483647 w 73"/>
                <a:gd name="T5" fmla="*/ 2147483647 h 56"/>
                <a:gd name="T6" fmla="*/ 2147483647 w 73"/>
                <a:gd name="T7" fmla="*/ 2147483647 h 56"/>
                <a:gd name="T8" fmla="*/ 2147483647 w 73"/>
                <a:gd name="T9" fmla="*/ 0 h 56"/>
                <a:gd name="T10" fmla="*/ 2147483647 w 73"/>
                <a:gd name="T11" fmla="*/ 0 h 56"/>
                <a:gd name="T12" fmla="*/ 2147483647 w 73"/>
                <a:gd name="T13" fmla="*/ 2147483647 h 56"/>
                <a:gd name="T14" fmla="*/ 2147483647 w 73"/>
                <a:gd name="T15" fmla="*/ 2147483647 h 56"/>
                <a:gd name="T16" fmla="*/ 2147483647 w 73"/>
                <a:gd name="T17" fmla="*/ 2147483647 h 56"/>
                <a:gd name="T18" fmla="*/ 2147483647 w 73"/>
                <a:gd name="T19" fmla="*/ 2147483647 h 56"/>
                <a:gd name="T20" fmla="*/ 2147483647 w 73"/>
                <a:gd name="T21" fmla="*/ 2147483647 h 56"/>
                <a:gd name="T22" fmla="*/ 2147483647 w 73"/>
                <a:gd name="T23" fmla="*/ 2147483647 h 56"/>
                <a:gd name="T24" fmla="*/ 2147483647 w 73"/>
                <a:gd name="T25" fmla="*/ 2147483647 h 56"/>
                <a:gd name="T26" fmla="*/ 2147483647 w 73"/>
                <a:gd name="T27" fmla="*/ 2147483647 h 56"/>
                <a:gd name="T28" fmla="*/ 2147483647 w 73"/>
                <a:gd name="T29" fmla="*/ 2147483647 h 56"/>
                <a:gd name="T30" fmla="*/ 2147483647 w 73"/>
                <a:gd name="T31" fmla="*/ 2147483647 h 56"/>
                <a:gd name="T32" fmla="*/ 2147483647 w 73"/>
                <a:gd name="T33" fmla="*/ 2147483647 h 56"/>
                <a:gd name="T34" fmla="*/ 2147483647 w 73"/>
                <a:gd name="T35" fmla="*/ 2147483647 h 56"/>
                <a:gd name="T36" fmla="*/ 2147483647 w 73"/>
                <a:gd name="T37" fmla="*/ 2147483647 h 56"/>
                <a:gd name="T38" fmla="*/ 2147483647 w 73"/>
                <a:gd name="T39" fmla="*/ 2147483647 h 56"/>
                <a:gd name="T40" fmla="*/ 2147483647 w 73"/>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
                <a:gd name="T64" fmla="*/ 0 h 56"/>
                <a:gd name="T65" fmla="*/ 73 w 73"/>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 h="56">
                  <a:moveTo>
                    <a:pt x="2" y="34"/>
                  </a:moveTo>
                  <a:lnTo>
                    <a:pt x="0" y="20"/>
                  </a:lnTo>
                  <a:lnTo>
                    <a:pt x="2" y="10"/>
                  </a:lnTo>
                  <a:lnTo>
                    <a:pt x="9" y="3"/>
                  </a:lnTo>
                  <a:lnTo>
                    <a:pt x="15" y="0"/>
                  </a:lnTo>
                  <a:lnTo>
                    <a:pt x="24" y="0"/>
                  </a:lnTo>
                  <a:lnTo>
                    <a:pt x="36" y="3"/>
                  </a:lnTo>
                  <a:lnTo>
                    <a:pt x="45" y="8"/>
                  </a:lnTo>
                  <a:lnTo>
                    <a:pt x="53" y="6"/>
                  </a:lnTo>
                  <a:lnTo>
                    <a:pt x="59" y="6"/>
                  </a:lnTo>
                  <a:lnTo>
                    <a:pt x="64" y="7"/>
                  </a:lnTo>
                  <a:lnTo>
                    <a:pt x="70" y="12"/>
                  </a:lnTo>
                  <a:lnTo>
                    <a:pt x="72" y="15"/>
                  </a:lnTo>
                  <a:lnTo>
                    <a:pt x="72" y="17"/>
                  </a:lnTo>
                  <a:lnTo>
                    <a:pt x="68" y="32"/>
                  </a:lnTo>
                  <a:lnTo>
                    <a:pt x="57" y="37"/>
                  </a:lnTo>
                  <a:lnTo>
                    <a:pt x="53" y="41"/>
                  </a:lnTo>
                  <a:lnTo>
                    <a:pt x="48" y="41"/>
                  </a:lnTo>
                  <a:lnTo>
                    <a:pt x="45" y="50"/>
                  </a:lnTo>
                  <a:lnTo>
                    <a:pt x="24" y="55"/>
                  </a:lnTo>
                  <a:lnTo>
                    <a:pt x="2" y="34"/>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250" name="Freeform 46"/>
            <p:cNvSpPr>
              <a:spLocks/>
            </p:cNvSpPr>
            <p:nvPr/>
          </p:nvSpPr>
          <p:spPr bwMode="auto">
            <a:xfrm>
              <a:off x="6904479" y="4212351"/>
              <a:ext cx="53465" cy="71958"/>
            </a:xfrm>
            <a:custGeom>
              <a:avLst/>
              <a:gdLst>
                <a:gd name="T0" fmla="*/ 2147483647 w 38"/>
                <a:gd name="T1" fmla="*/ 0 h 44"/>
                <a:gd name="T2" fmla="*/ 2147483647 w 38"/>
                <a:gd name="T3" fmla="*/ 2147483647 h 44"/>
                <a:gd name="T4" fmla="*/ 0 w 38"/>
                <a:gd name="T5" fmla="*/ 2147483647 h 44"/>
                <a:gd name="T6" fmla="*/ 2147483647 w 38"/>
                <a:gd name="T7" fmla="*/ 2147483647 h 44"/>
                <a:gd name="T8" fmla="*/ 2147483647 w 38"/>
                <a:gd name="T9" fmla="*/ 2147483647 h 44"/>
                <a:gd name="T10" fmla="*/ 2147483647 w 38"/>
                <a:gd name="T11" fmla="*/ 2147483647 h 44"/>
                <a:gd name="T12" fmla="*/ 2147483647 w 38"/>
                <a:gd name="T13" fmla="*/ 2147483647 h 44"/>
                <a:gd name="T14" fmla="*/ 2147483647 w 38"/>
                <a:gd name="T15" fmla="*/ 2147483647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7" y="0"/>
                  </a:moveTo>
                  <a:lnTo>
                    <a:pt x="2" y="4"/>
                  </a:lnTo>
                  <a:lnTo>
                    <a:pt x="0" y="7"/>
                  </a:lnTo>
                  <a:lnTo>
                    <a:pt x="1" y="12"/>
                  </a:lnTo>
                  <a:lnTo>
                    <a:pt x="17" y="31"/>
                  </a:lnTo>
                  <a:lnTo>
                    <a:pt x="17" y="39"/>
                  </a:lnTo>
                  <a:lnTo>
                    <a:pt x="21" y="43"/>
                  </a:lnTo>
                  <a:lnTo>
                    <a:pt x="26" y="43"/>
                  </a:lnTo>
                  <a:lnTo>
                    <a:pt x="33" y="40"/>
                  </a:lnTo>
                  <a:lnTo>
                    <a:pt x="35" y="36"/>
                  </a:lnTo>
                  <a:lnTo>
                    <a:pt x="37" y="31"/>
                  </a:lnTo>
                  <a:lnTo>
                    <a:pt x="35" y="27"/>
                  </a:lnTo>
                  <a:lnTo>
                    <a:pt x="35" y="18"/>
                  </a:lnTo>
                  <a:lnTo>
                    <a:pt x="37" y="14"/>
                  </a:lnTo>
                  <a:lnTo>
                    <a:pt x="29" y="9"/>
                  </a:lnTo>
                  <a:lnTo>
                    <a:pt x="18" y="3"/>
                  </a:lnTo>
                  <a:lnTo>
                    <a:pt x="7"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51" name="Freeform 47"/>
            <p:cNvSpPr>
              <a:spLocks/>
            </p:cNvSpPr>
            <p:nvPr/>
          </p:nvSpPr>
          <p:spPr bwMode="auto">
            <a:xfrm>
              <a:off x="6923921" y="4014026"/>
              <a:ext cx="217099" cy="196569"/>
            </a:xfrm>
            <a:custGeom>
              <a:avLst/>
              <a:gdLst>
                <a:gd name="T0" fmla="*/ 2147483647 w 156"/>
                <a:gd name="T1" fmla="*/ 2147483647 h 121"/>
                <a:gd name="T2" fmla="*/ 0 w 156"/>
                <a:gd name="T3" fmla="*/ 2147483647 h 121"/>
                <a:gd name="T4" fmla="*/ 2147483647 w 156"/>
                <a:gd name="T5" fmla="*/ 2147483647 h 121"/>
                <a:gd name="T6" fmla="*/ 2147483647 w 156"/>
                <a:gd name="T7" fmla="*/ 2147483647 h 121"/>
                <a:gd name="T8" fmla="*/ 2147483647 w 156"/>
                <a:gd name="T9" fmla="*/ 2147483647 h 121"/>
                <a:gd name="T10" fmla="*/ 2147483647 w 156"/>
                <a:gd name="T11" fmla="*/ 2147483647 h 121"/>
                <a:gd name="T12" fmla="*/ 2147483647 w 156"/>
                <a:gd name="T13" fmla="*/ 2147483647 h 121"/>
                <a:gd name="T14" fmla="*/ 2147483647 w 156"/>
                <a:gd name="T15" fmla="*/ 2147483647 h 121"/>
                <a:gd name="T16" fmla="*/ 2147483647 w 156"/>
                <a:gd name="T17" fmla="*/ 2147483647 h 121"/>
                <a:gd name="T18" fmla="*/ 2147483647 w 156"/>
                <a:gd name="T19" fmla="*/ 2147483647 h 121"/>
                <a:gd name="T20" fmla="*/ 2147483647 w 156"/>
                <a:gd name="T21" fmla="*/ 2147483647 h 121"/>
                <a:gd name="T22" fmla="*/ 2147483647 w 156"/>
                <a:gd name="T23" fmla="*/ 2147483647 h 121"/>
                <a:gd name="T24" fmla="*/ 2147483647 w 156"/>
                <a:gd name="T25" fmla="*/ 2147483647 h 121"/>
                <a:gd name="T26" fmla="*/ 2147483647 w 156"/>
                <a:gd name="T27" fmla="*/ 2147483647 h 121"/>
                <a:gd name="T28" fmla="*/ 2147483647 w 156"/>
                <a:gd name="T29" fmla="*/ 2147483647 h 121"/>
                <a:gd name="T30" fmla="*/ 2147483647 w 156"/>
                <a:gd name="T31" fmla="*/ 2147483647 h 121"/>
                <a:gd name="T32" fmla="*/ 2147483647 w 156"/>
                <a:gd name="T33" fmla="*/ 2147483647 h 121"/>
                <a:gd name="T34" fmla="*/ 2147483647 w 156"/>
                <a:gd name="T35" fmla="*/ 2147483647 h 121"/>
                <a:gd name="T36" fmla="*/ 2147483647 w 156"/>
                <a:gd name="T37" fmla="*/ 2147483647 h 121"/>
                <a:gd name="T38" fmla="*/ 2147483647 w 156"/>
                <a:gd name="T39" fmla="*/ 2147483647 h 121"/>
                <a:gd name="T40" fmla="*/ 2147483647 w 156"/>
                <a:gd name="T41" fmla="*/ 0 h 121"/>
                <a:gd name="T42" fmla="*/ 2147483647 w 156"/>
                <a:gd name="T43" fmla="*/ 2147483647 h 121"/>
                <a:gd name="T44" fmla="*/ 2147483647 w 156"/>
                <a:gd name="T45" fmla="*/ 2147483647 h 121"/>
                <a:gd name="T46" fmla="*/ 2147483647 w 156"/>
                <a:gd name="T47" fmla="*/ 2147483647 h 121"/>
                <a:gd name="T48" fmla="*/ 2147483647 w 156"/>
                <a:gd name="T49" fmla="*/ 2147483647 h 121"/>
                <a:gd name="T50" fmla="*/ 2147483647 w 156"/>
                <a:gd name="T51" fmla="*/ 2147483647 h 121"/>
                <a:gd name="T52" fmla="*/ 2147483647 w 156"/>
                <a:gd name="T53" fmla="*/ 2147483647 h 121"/>
                <a:gd name="T54" fmla="*/ 2147483647 w 156"/>
                <a:gd name="T55" fmla="*/ 2147483647 h 121"/>
                <a:gd name="T56" fmla="*/ 2147483647 w 156"/>
                <a:gd name="T57" fmla="*/ 2147483647 h 121"/>
                <a:gd name="T58" fmla="*/ 2147483647 w 156"/>
                <a:gd name="T59" fmla="*/ 2147483647 h 121"/>
                <a:gd name="T60" fmla="*/ 2147483647 w 156"/>
                <a:gd name="T61" fmla="*/ 2147483647 h 121"/>
                <a:gd name="T62" fmla="*/ 2147483647 w 156"/>
                <a:gd name="T63" fmla="*/ 2147483647 h 121"/>
                <a:gd name="T64" fmla="*/ 2147483647 w 156"/>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121"/>
                <a:gd name="T101" fmla="*/ 156 w 156"/>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121">
                  <a:moveTo>
                    <a:pt x="4" y="106"/>
                  </a:moveTo>
                  <a:lnTo>
                    <a:pt x="0" y="113"/>
                  </a:lnTo>
                  <a:lnTo>
                    <a:pt x="13" y="118"/>
                  </a:lnTo>
                  <a:lnTo>
                    <a:pt x="23" y="113"/>
                  </a:lnTo>
                  <a:lnTo>
                    <a:pt x="40" y="108"/>
                  </a:lnTo>
                  <a:lnTo>
                    <a:pt x="61" y="106"/>
                  </a:lnTo>
                  <a:lnTo>
                    <a:pt x="65" y="117"/>
                  </a:lnTo>
                  <a:lnTo>
                    <a:pt x="68" y="120"/>
                  </a:lnTo>
                  <a:lnTo>
                    <a:pt x="78" y="120"/>
                  </a:lnTo>
                  <a:lnTo>
                    <a:pt x="88" y="113"/>
                  </a:lnTo>
                  <a:lnTo>
                    <a:pt x="91" y="109"/>
                  </a:lnTo>
                  <a:lnTo>
                    <a:pt x="107" y="106"/>
                  </a:lnTo>
                  <a:lnTo>
                    <a:pt x="121" y="96"/>
                  </a:lnTo>
                  <a:lnTo>
                    <a:pt x="136" y="82"/>
                  </a:lnTo>
                  <a:lnTo>
                    <a:pt x="143" y="71"/>
                  </a:lnTo>
                  <a:lnTo>
                    <a:pt x="148" y="61"/>
                  </a:lnTo>
                  <a:lnTo>
                    <a:pt x="146" y="43"/>
                  </a:lnTo>
                  <a:lnTo>
                    <a:pt x="149" y="39"/>
                  </a:lnTo>
                  <a:lnTo>
                    <a:pt x="155" y="30"/>
                  </a:lnTo>
                  <a:lnTo>
                    <a:pt x="152" y="12"/>
                  </a:lnTo>
                  <a:lnTo>
                    <a:pt x="149" y="0"/>
                  </a:lnTo>
                  <a:lnTo>
                    <a:pt x="139" y="4"/>
                  </a:lnTo>
                  <a:lnTo>
                    <a:pt x="129" y="10"/>
                  </a:lnTo>
                  <a:lnTo>
                    <a:pt x="123" y="19"/>
                  </a:lnTo>
                  <a:lnTo>
                    <a:pt x="121" y="37"/>
                  </a:lnTo>
                  <a:lnTo>
                    <a:pt x="118" y="45"/>
                  </a:lnTo>
                  <a:lnTo>
                    <a:pt x="109" y="57"/>
                  </a:lnTo>
                  <a:lnTo>
                    <a:pt x="103" y="66"/>
                  </a:lnTo>
                  <a:lnTo>
                    <a:pt x="94" y="72"/>
                  </a:lnTo>
                  <a:lnTo>
                    <a:pt x="68" y="90"/>
                  </a:lnTo>
                  <a:lnTo>
                    <a:pt x="43" y="90"/>
                  </a:lnTo>
                  <a:lnTo>
                    <a:pt x="22" y="96"/>
                  </a:lnTo>
                  <a:lnTo>
                    <a:pt x="4" y="10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52" name="Freeform 48"/>
            <p:cNvSpPr>
              <a:spLocks/>
            </p:cNvSpPr>
            <p:nvPr/>
          </p:nvSpPr>
          <p:spPr bwMode="auto">
            <a:xfrm>
              <a:off x="6951463" y="4203575"/>
              <a:ext cx="40504" cy="31591"/>
            </a:xfrm>
            <a:custGeom>
              <a:avLst/>
              <a:gdLst>
                <a:gd name="T0" fmla="*/ 2147483647 w 29"/>
                <a:gd name="T1" fmla="*/ 0 h 19"/>
                <a:gd name="T2" fmla="*/ 0 w 29"/>
                <a:gd name="T3" fmla="*/ 2147483647 h 19"/>
                <a:gd name="T4" fmla="*/ 2147483647 w 29"/>
                <a:gd name="T5" fmla="*/ 2147483647 h 19"/>
                <a:gd name="T6" fmla="*/ 2147483647 w 29"/>
                <a:gd name="T7" fmla="*/ 2147483647 h 19"/>
                <a:gd name="T8" fmla="*/ 2147483647 w 29"/>
                <a:gd name="T9" fmla="*/ 2147483647 h 19"/>
                <a:gd name="T10" fmla="*/ 2147483647 w 29"/>
                <a:gd name="T11" fmla="*/ 0 h 19"/>
                <a:gd name="T12" fmla="*/ 0 60000 65536"/>
                <a:gd name="T13" fmla="*/ 0 60000 65536"/>
                <a:gd name="T14" fmla="*/ 0 60000 65536"/>
                <a:gd name="T15" fmla="*/ 0 60000 65536"/>
                <a:gd name="T16" fmla="*/ 0 60000 65536"/>
                <a:gd name="T17" fmla="*/ 0 60000 65536"/>
                <a:gd name="T18" fmla="*/ 0 w 29"/>
                <a:gd name="T19" fmla="*/ 0 h 19"/>
                <a:gd name="T20" fmla="*/ 29 w 29"/>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9" h="19">
                  <a:moveTo>
                    <a:pt x="10" y="0"/>
                  </a:moveTo>
                  <a:lnTo>
                    <a:pt x="0" y="12"/>
                  </a:lnTo>
                  <a:lnTo>
                    <a:pt x="10" y="18"/>
                  </a:lnTo>
                  <a:lnTo>
                    <a:pt x="20" y="9"/>
                  </a:lnTo>
                  <a:lnTo>
                    <a:pt x="28" y="2"/>
                  </a:lnTo>
                  <a:lnTo>
                    <a:pt x="10"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53" name="Freeform 49"/>
            <p:cNvSpPr>
              <a:spLocks/>
            </p:cNvSpPr>
            <p:nvPr/>
          </p:nvSpPr>
          <p:spPr bwMode="auto">
            <a:xfrm>
              <a:off x="7098896" y="3896436"/>
              <a:ext cx="118270" cy="98285"/>
            </a:xfrm>
            <a:custGeom>
              <a:avLst/>
              <a:gdLst>
                <a:gd name="T0" fmla="*/ 2147483647 w 86"/>
                <a:gd name="T1" fmla="*/ 2147483647 h 60"/>
                <a:gd name="T2" fmla="*/ 2147483647 w 86"/>
                <a:gd name="T3" fmla="*/ 2147483647 h 60"/>
                <a:gd name="T4" fmla="*/ 2147483647 w 86"/>
                <a:gd name="T5" fmla="*/ 0 h 60"/>
                <a:gd name="T6" fmla="*/ 2147483647 w 86"/>
                <a:gd name="T7" fmla="*/ 2147483647 h 60"/>
                <a:gd name="T8" fmla="*/ 2147483647 w 86"/>
                <a:gd name="T9" fmla="*/ 2147483647 h 60"/>
                <a:gd name="T10" fmla="*/ 2147483647 w 86"/>
                <a:gd name="T11" fmla="*/ 2147483647 h 60"/>
                <a:gd name="T12" fmla="*/ 2147483647 w 86"/>
                <a:gd name="T13" fmla="*/ 2147483647 h 60"/>
                <a:gd name="T14" fmla="*/ 0 w 86"/>
                <a:gd name="T15" fmla="*/ 2147483647 h 60"/>
                <a:gd name="T16" fmla="*/ 2147483647 w 86"/>
                <a:gd name="T17" fmla="*/ 2147483647 h 60"/>
                <a:gd name="T18" fmla="*/ 2147483647 w 86"/>
                <a:gd name="T19" fmla="*/ 2147483647 h 60"/>
                <a:gd name="T20" fmla="*/ 2147483647 w 86"/>
                <a:gd name="T21" fmla="*/ 2147483647 h 60"/>
                <a:gd name="T22" fmla="*/ 2147483647 w 86"/>
                <a:gd name="T23" fmla="*/ 2147483647 h 60"/>
                <a:gd name="T24" fmla="*/ 2147483647 w 86"/>
                <a:gd name="T25" fmla="*/ 2147483647 h 60"/>
                <a:gd name="T26" fmla="*/ 2147483647 w 86"/>
                <a:gd name="T27" fmla="*/ 2147483647 h 60"/>
                <a:gd name="T28" fmla="*/ 2147483647 w 86"/>
                <a:gd name="T29" fmla="*/ 2147483647 h 60"/>
                <a:gd name="T30" fmla="*/ 2147483647 w 86"/>
                <a:gd name="T31" fmla="*/ 2147483647 h 60"/>
                <a:gd name="T32" fmla="*/ 2147483647 w 86"/>
                <a:gd name="T33" fmla="*/ 2147483647 h 60"/>
                <a:gd name="T34" fmla="*/ 2147483647 w 86"/>
                <a:gd name="T35" fmla="*/ 2147483647 h 60"/>
                <a:gd name="T36" fmla="*/ 2147483647 w 86"/>
                <a:gd name="T37" fmla="*/ 2147483647 h 60"/>
                <a:gd name="T38" fmla="*/ 2147483647 w 86"/>
                <a:gd name="T39" fmla="*/ 2147483647 h 60"/>
                <a:gd name="T40" fmla="*/ 2147483647 w 86"/>
                <a:gd name="T41" fmla="*/ 2147483647 h 60"/>
                <a:gd name="T42" fmla="*/ 2147483647 w 86"/>
                <a:gd name="T43" fmla="*/ 2147483647 h 60"/>
                <a:gd name="T44" fmla="*/ 2147483647 w 86"/>
                <a:gd name="T45" fmla="*/ 2147483647 h 60"/>
                <a:gd name="T46" fmla="*/ 2147483647 w 86"/>
                <a:gd name="T47" fmla="*/ 2147483647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60"/>
                <a:gd name="T74" fmla="*/ 86 w 86"/>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60">
                  <a:moveTo>
                    <a:pt x="39" y="6"/>
                  </a:moveTo>
                  <a:lnTo>
                    <a:pt x="35" y="1"/>
                  </a:lnTo>
                  <a:lnTo>
                    <a:pt x="32" y="0"/>
                  </a:lnTo>
                  <a:lnTo>
                    <a:pt x="26" y="4"/>
                  </a:lnTo>
                  <a:lnTo>
                    <a:pt x="21" y="25"/>
                  </a:lnTo>
                  <a:lnTo>
                    <a:pt x="13" y="37"/>
                  </a:lnTo>
                  <a:lnTo>
                    <a:pt x="2" y="48"/>
                  </a:lnTo>
                  <a:lnTo>
                    <a:pt x="0" y="52"/>
                  </a:lnTo>
                  <a:lnTo>
                    <a:pt x="4" y="55"/>
                  </a:lnTo>
                  <a:lnTo>
                    <a:pt x="35" y="55"/>
                  </a:lnTo>
                  <a:lnTo>
                    <a:pt x="41" y="59"/>
                  </a:lnTo>
                  <a:lnTo>
                    <a:pt x="51" y="57"/>
                  </a:lnTo>
                  <a:lnTo>
                    <a:pt x="58" y="48"/>
                  </a:lnTo>
                  <a:lnTo>
                    <a:pt x="63" y="44"/>
                  </a:lnTo>
                  <a:lnTo>
                    <a:pt x="67" y="43"/>
                  </a:lnTo>
                  <a:lnTo>
                    <a:pt x="77" y="37"/>
                  </a:lnTo>
                  <a:lnTo>
                    <a:pt x="85" y="32"/>
                  </a:lnTo>
                  <a:lnTo>
                    <a:pt x="85" y="25"/>
                  </a:lnTo>
                  <a:lnTo>
                    <a:pt x="85" y="22"/>
                  </a:lnTo>
                  <a:lnTo>
                    <a:pt x="82" y="20"/>
                  </a:lnTo>
                  <a:lnTo>
                    <a:pt x="70" y="26"/>
                  </a:lnTo>
                  <a:lnTo>
                    <a:pt x="53" y="21"/>
                  </a:lnTo>
                  <a:lnTo>
                    <a:pt x="45" y="15"/>
                  </a:lnTo>
                  <a:lnTo>
                    <a:pt x="39" y="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54" name="Freeform 50"/>
            <p:cNvSpPr>
              <a:spLocks/>
            </p:cNvSpPr>
            <p:nvPr/>
          </p:nvSpPr>
          <p:spPr bwMode="auto">
            <a:xfrm>
              <a:off x="5844906" y="4171984"/>
              <a:ext cx="121511" cy="54408"/>
            </a:xfrm>
            <a:custGeom>
              <a:avLst/>
              <a:gdLst>
                <a:gd name="T0" fmla="*/ 2147483647 w 88"/>
                <a:gd name="T1" fmla="*/ 0 h 34"/>
                <a:gd name="T2" fmla="*/ 2147483647 w 88"/>
                <a:gd name="T3" fmla="*/ 2147483647 h 34"/>
                <a:gd name="T4" fmla="*/ 2147483647 w 88"/>
                <a:gd name="T5" fmla="*/ 2147483647 h 34"/>
                <a:gd name="T6" fmla="*/ 0 w 88"/>
                <a:gd name="T7" fmla="*/ 2147483647 h 34"/>
                <a:gd name="T8" fmla="*/ 2147483647 w 88"/>
                <a:gd name="T9" fmla="*/ 2147483647 h 34"/>
                <a:gd name="T10" fmla="*/ 2147483647 w 88"/>
                <a:gd name="T11" fmla="*/ 2147483647 h 34"/>
                <a:gd name="T12" fmla="*/ 2147483647 w 88"/>
                <a:gd name="T13" fmla="*/ 2147483647 h 34"/>
                <a:gd name="T14" fmla="*/ 2147483647 w 88"/>
                <a:gd name="T15" fmla="*/ 2147483647 h 34"/>
                <a:gd name="T16" fmla="*/ 2147483647 w 88"/>
                <a:gd name="T17" fmla="*/ 2147483647 h 34"/>
                <a:gd name="T18" fmla="*/ 2147483647 w 88"/>
                <a:gd name="T19" fmla="*/ 2147483647 h 34"/>
                <a:gd name="T20" fmla="*/ 2147483647 w 88"/>
                <a:gd name="T21" fmla="*/ 2147483647 h 34"/>
                <a:gd name="T22" fmla="*/ 2147483647 w 88"/>
                <a:gd name="T23" fmla="*/ 2147483647 h 34"/>
                <a:gd name="T24" fmla="*/ 2147483647 w 88"/>
                <a:gd name="T25" fmla="*/ 2147483647 h 34"/>
                <a:gd name="T26" fmla="*/ 2147483647 w 88"/>
                <a:gd name="T27" fmla="*/ 2147483647 h 34"/>
                <a:gd name="T28" fmla="*/ 2147483647 w 88"/>
                <a:gd name="T29" fmla="*/ 2147483647 h 34"/>
                <a:gd name="T30" fmla="*/ 2147483647 w 88"/>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34"/>
                <a:gd name="T50" fmla="*/ 88 w 88"/>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34">
                  <a:moveTo>
                    <a:pt x="62" y="0"/>
                  </a:moveTo>
                  <a:lnTo>
                    <a:pt x="17" y="2"/>
                  </a:lnTo>
                  <a:lnTo>
                    <a:pt x="1" y="14"/>
                  </a:lnTo>
                  <a:lnTo>
                    <a:pt x="0" y="20"/>
                  </a:lnTo>
                  <a:lnTo>
                    <a:pt x="4" y="30"/>
                  </a:lnTo>
                  <a:lnTo>
                    <a:pt x="13" y="27"/>
                  </a:lnTo>
                  <a:lnTo>
                    <a:pt x="21" y="27"/>
                  </a:lnTo>
                  <a:lnTo>
                    <a:pt x="26" y="33"/>
                  </a:lnTo>
                  <a:lnTo>
                    <a:pt x="33" y="27"/>
                  </a:lnTo>
                  <a:lnTo>
                    <a:pt x="43" y="23"/>
                  </a:lnTo>
                  <a:lnTo>
                    <a:pt x="62" y="22"/>
                  </a:lnTo>
                  <a:lnTo>
                    <a:pt x="65" y="15"/>
                  </a:lnTo>
                  <a:lnTo>
                    <a:pt x="73" y="10"/>
                  </a:lnTo>
                  <a:lnTo>
                    <a:pt x="87" y="9"/>
                  </a:lnTo>
                  <a:lnTo>
                    <a:pt x="75" y="6"/>
                  </a:lnTo>
                  <a:lnTo>
                    <a:pt x="62"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55" name="Freeform 51"/>
            <p:cNvSpPr>
              <a:spLocks/>
            </p:cNvSpPr>
            <p:nvPr/>
          </p:nvSpPr>
          <p:spPr bwMode="auto">
            <a:xfrm>
              <a:off x="5844906" y="4171984"/>
              <a:ext cx="121511" cy="54408"/>
            </a:xfrm>
            <a:custGeom>
              <a:avLst/>
              <a:gdLst>
                <a:gd name="T0" fmla="*/ 2147483647 w 88"/>
                <a:gd name="T1" fmla="*/ 0 h 34"/>
                <a:gd name="T2" fmla="*/ 2147483647 w 88"/>
                <a:gd name="T3" fmla="*/ 2147483647 h 34"/>
                <a:gd name="T4" fmla="*/ 2147483647 w 88"/>
                <a:gd name="T5" fmla="*/ 2147483647 h 34"/>
                <a:gd name="T6" fmla="*/ 0 w 88"/>
                <a:gd name="T7" fmla="*/ 2147483647 h 34"/>
                <a:gd name="T8" fmla="*/ 2147483647 w 88"/>
                <a:gd name="T9" fmla="*/ 2147483647 h 34"/>
                <a:gd name="T10" fmla="*/ 2147483647 w 88"/>
                <a:gd name="T11" fmla="*/ 2147483647 h 34"/>
                <a:gd name="T12" fmla="*/ 2147483647 w 88"/>
                <a:gd name="T13" fmla="*/ 2147483647 h 34"/>
                <a:gd name="T14" fmla="*/ 2147483647 w 88"/>
                <a:gd name="T15" fmla="*/ 2147483647 h 34"/>
                <a:gd name="T16" fmla="*/ 2147483647 w 88"/>
                <a:gd name="T17" fmla="*/ 2147483647 h 34"/>
                <a:gd name="T18" fmla="*/ 2147483647 w 88"/>
                <a:gd name="T19" fmla="*/ 2147483647 h 34"/>
                <a:gd name="T20" fmla="*/ 2147483647 w 88"/>
                <a:gd name="T21" fmla="*/ 2147483647 h 34"/>
                <a:gd name="T22" fmla="*/ 2147483647 w 88"/>
                <a:gd name="T23" fmla="*/ 2147483647 h 34"/>
                <a:gd name="T24" fmla="*/ 2147483647 w 88"/>
                <a:gd name="T25" fmla="*/ 2147483647 h 34"/>
                <a:gd name="T26" fmla="*/ 2147483647 w 88"/>
                <a:gd name="T27" fmla="*/ 2147483647 h 34"/>
                <a:gd name="T28" fmla="*/ 2147483647 w 88"/>
                <a:gd name="T29" fmla="*/ 2147483647 h 34"/>
                <a:gd name="T30" fmla="*/ 2147483647 w 88"/>
                <a:gd name="T31" fmla="*/ 0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34"/>
                <a:gd name="T50" fmla="*/ 88 w 88"/>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34">
                  <a:moveTo>
                    <a:pt x="61" y="0"/>
                  </a:moveTo>
                  <a:lnTo>
                    <a:pt x="17" y="2"/>
                  </a:lnTo>
                  <a:lnTo>
                    <a:pt x="1" y="14"/>
                  </a:lnTo>
                  <a:lnTo>
                    <a:pt x="0" y="20"/>
                  </a:lnTo>
                  <a:lnTo>
                    <a:pt x="4" y="30"/>
                  </a:lnTo>
                  <a:lnTo>
                    <a:pt x="13" y="27"/>
                  </a:lnTo>
                  <a:lnTo>
                    <a:pt x="21" y="27"/>
                  </a:lnTo>
                  <a:lnTo>
                    <a:pt x="26" y="33"/>
                  </a:lnTo>
                  <a:lnTo>
                    <a:pt x="33" y="27"/>
                  </a:lnTo>
                  <a:lnTo>
                    <a:pt x="43" y="23"/>
                  </a:lnTo>
                  <a:lnTo>
                    <a:pt x="62" y="22"/>
                  </a:lnTo>
                  <a:lnTo>
                    <a:pt x="65" y="15"/>
                  </a:lnTo>
                  <a:lnTo>
                    <a:pt x="73" y="10"/>
                  </a:lnTo>
                  <a:lnTo>
                    <a:pt x="87" y="9"/>
                  </a:lnTo>
                  <a:lnTo>
                    <a:pt x="75" y="6"/>
                  </a:lnTo>
                  <a:lnTo>
                    <a:pt x="61"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56" name="Freeform 52"/>
            <p:cNvSpPr>
              <a:spLocks/>
            </p:cNvSpPr>
            <p:nvPr/>
          </p:nvSpPr>
          <p:spPr bwMode="auto">
            <a:xfrm>
              <a:off x="4577956" y="2803019"/>
              <a:ext cx="503864" cy="668687"/>
            </a:xfrm>
            <a:custGeom>
              <a:avLst/>
              <a:gdLst>
                <a:gd name="T0" fmla="*/ 2147483647 w 363"/>
                <a:gd name="T1" fmla="*/ 2147483647 h 411"/>
                <a:gd name="T2" fmla="*/ 2147483647 w 363"/>
                <a:gd name="T3" fmla="*/ 2147483647 h 411"/>
                <a:gd name="T4" fmla="*/ 2147483647 w 363"/>
                <a:gd name="T5" fmla="*/ 2147483647 h 411"/>
                <a:gd name="T6" fmla="*/ 2147483647 w 363"/>
                <a:gd name="T7" fmla="*/ 2147483647 h 411"/>
                <a:gd name="T8" fmla="*/ 2147483647 w 363"/>
                <a:gd name="T9" fmla="*/ 2147483647 h 411"/>
                <a:gd name="T10" fmla="*/ 2147483647 w 363"/>
                <a:gd name="T11" fmla="*/ 2147483647 h 411"/>
                <a:gd name="T12" fmla="*/ 2147483647 w 363"/>
                <a:gd name="T13" fmla="*/ 2147483647 h 411"/>
                <a:gd name="T14" fmla="*/ 2147483647 w 363"/>
                <a:gd name="T15" fmla="*/ 2147483647 h 411"/>
                <a:gd name="T16" fmla="*/ 2147483647 w 363"/>
                <a:gd name="T17" fmla="*/ 2147483647 h 411"/>
                <a:gd name="T18" fmla="*/ 2147483647 w 363"/>
                <a:gd name="T19" fmla="*/ 2147483647 h 411"/>
                <a:gd name="T20" fmla="*/ 2147483647 w 363"/>
                <a:gd name="T21" fmla="*/ 2147483647 h 411"/>
                <a:gd name="T22" fmla="*/ 2147483647 w 363"/>
                <a:gd name="T23" fmla="*/ 2147483647 h 411"/>
                <a:gd name="T24" fmla="*/ 2147483647 w 363"/>
                <a:gd name="T25" fmla="*/ 2147483647 h 411"/>
                <a:gd name="T26" fmla="*/ 2147483647 w 363"/>
                <a:gd name="T27" fmla="*/ 2147483647 h 411"/>
                <a:gd name="T28" fmla="*/ 2147483647 w 363"/>
                <a:gd name="T29" fmla="*/ 2147483647 h 411"/>
                <a:gd name="T30" fmla="*/ 2147483647 w 363"/>
                <a:gd name="T31" fmla="*/ 2147483647 h 411"/>
                <a:gd name="T32" fmla="*/ 2147483647 w 363"/>
                <a:gd name="T33" fmla="*/ 2147483647 h 411"/>
                <a:gd name="T34" fmla="*/ 2147483647 w 363"/>
                <a:gd name="T35" fmla="*/ 2147483647 h 411"/>
                <a:gd name="T36" fmla="*/ 2147483647 w 363"/>
                <a:gd name="T37" fmla="*/ 2147483647 h 411"/>
                <a:gd name="T38" fmla="*/ 2147483647 w 363"/>
                <a:gd name="T39" fmla="*/ 2147483647 h 411"/>
                <a:gd name="T40" fmla="*/ 2147483647 w 363"/>
                <a:gd name="T41" fmla="*/ 2147483647 h 411"/>
                <a:gd name="T42" fmla="*/ 2147483647 w 363"/>
                <a:gd name="T43" fmla="*/ 2147483647 h 411"/>
                <a:gd name="T44" fmla="*/ 0 w 363"/>
                <a:gd name="T45" fmla="*/ 2147483647 h 411"/>
                <a:gd name="T46" fmla="*/ 2147483647 w 363"/>
                <a:gd name="T47" fmla="*/ 2147483647 h 411"/>
                <a:gd name="T48" fmla="*/ 2147483647 w 363"/>
                <a:gd name="T49" fmla="*/ 2147483647 h 411"/>
                <a:gd name="T50" fmla="*/ 2147483647 w 363"/>
                <a:gd name="T51" fmla="*/ 2147483647 h 411"/>
                <a:gd name="T52" fmla="*/ 2147483647 w 363"/>
                <a:gd name="T53" fmla="*/ 2147483647 h 411"/>
                <a:gd name="T54" fmla="*/ 2147483647 w 363"/>
                <a:gd name="T55" fmla="*/ 2147483647 h 411"/>
                <a:gd name="T56" fmla="*/ 2147483647 w 363"/>
                <a:gd name="T57" fmla="*/ 2147483647 h 411"/>
                <a:gd name="T58" fmla="*/ 2147483647 w 363"/>
                <a:gd name="T59" fmla="*/ 2147483647 h 411"/>
                <a:gd name="T60" fmla="*/ 2147483647 w 363"/>
                <a:gd name="T61" fmla="*/ 2147483647 h 411"/>
                <a:gd name="T62" fmla="*/ 2147483647 w 363"/>
                <a:gd name="T63" fmla="*/ 2147483647 h 411"/>
                <a:gd name="T64" fmla="*/ 2147483647 w 363"/>
                <a:gd name="T65" fmla="*/ 2147483647 h 411"/>
                <a:gd name="T66" fmla="*/ 2147483647 w 363"/>
                <a:gd name="T67" fmla="*/ 2147483647 h 411"/>
                <a:gd name="T68" fmla="*/ 2147483647 w 363"/>
                <a:gd name="T69" fmla="*/ 2147483647 h 411"/>
                <a:gd name="T70" fmla="*/ 2147483647 w 363"/>
                <a:gd name="T71" fmla="*/ 2147483647 h 411"/>
                <a:gd name="T72" fmla="*/ 2147483647 w 363"/>
                <a:gd name="T73" fmla="*/ 2147483647 h 411"/>
                <a:gd name="T74" fmla="*/ 2147483647 w 363"/>
                <a:gd name="T75" fmla="*/ 2147483647 h 411"/>
                <a:gd name="T76" fmla="*/ 2147483647 w 363"/>
                <a:gd name="T77" fmla="*/ 2147483647 h 411"/>
                <a:gd name="T78" fmla="*/ 2147483647 w 363"/>
                <a:gd name="T79" fmla="*/ 2147483647 h 411"/>
                <a:gd name="T80" fmla="*/ 2147483647 w 363"/>
                <a:gd name="T81" fmla="*/ 2147483647 h 411"/>
                <a:gd name="T82" fmla="*/ 2147483647 w 363"/>
                <a:gd name="T83" fmla="*/ 2147483647 h 411"/>
                <a:gd name="T84" fmla="*/ 2147483647 w 363"/>
                <a:gd name="T85" fmla="*/ 2147483647 h 411"/>
                <a:gd name="T86" fmla="*/ 2147483647 w 363"/>
                <a:gd name="T87" fmla="*/ 2147483647 h 411"/>
                <a:gd name="T88" fmla="*/ 2147483647 w 363"/>
                <a:gd name="T89" fmla="*/ 2147483647 h 411"/>
                <a:gd name="T90" fmla="*/ 2147483647 w 363"/>
                <a:gd name="T91" fmla="*/ 2147483647 h 411"/>
                <a:gd name="T92" fmla="*/ 2147483647 w 363"/>
                <a:gd name="T93" fmla="*/ 2147483647 h 411"/>
                <a:gd name="T94" fmla="*/ 2147483647 w 363"/>
                <a:gd name="T95" fmla="*/ 2147483647 h 411"/>
                <a:gd name="T96" fmla="*/ 2147483647 w 363"/>
                <a:gd name="T97" fmla="*/ 2147483647 h 411"/>
                <a:gd name="T98" fmla="*/ 2147483647 w 363"/>
                <a:gd name="T99" fmla="*/ 2147483647 h 411"/>
                <a:gd name="T100" fmla="*/ 2147483647 w 363"/>
                <a:gd name="T101" fmla="*/ 2147483647 h 411"/>
                <a:gd name="T102" fmla="*/ 2147483647 w 363"/>
                <a:gd name="T103" fmla="*/ 2147483647 h 4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3"/>
                <a:gd name="T157" fmla="*/ 0 h 411"/>
                <a:gd name="T158" fmla="*/ 363 w 363"/>
                <a:gd name="T159" fmla="*/ 411 h 4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3" h="411">
                  <a:moveTo>
                    <a:pt x="349" y="51"/>
                  </a:moveTo>
                  <a:lnTo>
                    <a:pt x="338" y="48"/>
                  </a:lnTo>
                  <a:lnTo>
                    <a:pt x="324" y="43"/>
                  </a:lnTo>
                  <a:lnTo>
                    <a:pt x="320" y="42"/>
                  </a:lnTo>
                  <a:lnTo>
                    <a:pt x="338" y="41"/>
                  </a:lnTo>
                  <a:lnTo>
                    <a:pt x="335" y="42"/>
                  </a:lnTo>
                  <a:lnTo>
                    <a:pt x="340" y="41"/>
                  </a:lnTo>
                  <a:lnTo>
                    <a:pt x="349" y="38"/>
                  </a:lnTo>
                  <a:lnTo>
                    <a:pt x="352" y="30"/>
                  </a:lnTo>
                  <a:lnTo>
                    <a:pt x="353" y="21"/>
                  </a:lnTo>
                  <a:lnTo>
                    <a:pt x="337" y="19"/>
                  </a:lnTo>
                  <a:lnTo>
                    <a:pt x="334" y="10"/>
                  </a:lnTo>
                  <a:lnTo>
                    <a:pt x="324" y="3"/>
                  </a:lnTo>
                  <a:lnTo>
                    <a:pt x="301" y="5"/>
                  </a:lnTo>
                  <a:lnTo>
                    <a:pt x="277" y="0"/>
                  </a:lnTo>
                  <a:lnTo>
                    <a:pt x="270" y="6"/>
                  </a:lnTo>
                  <a:lnTo>
                    <a:pt x="259" y="11"/>
                  </a:lnTo>
                  <a:lnTo>
                    <a:pt x="245" y="14"/>
                  </a:lnTo>
                  <a:lnTo>
                    <a:pt x="233" y="18"/>
                  </a:lnTo>
                  <a:lnTo>
                    <a:pt x="231" y="21"/>
                  </a:lnTo>
                  <a:lnTo>
                    <a:pt x="229" y="29"/>
                  </a:lnTo>
                  <a:lnTo>
                    <a:pt x="225" y="33"/>
                  </a:lnTo>
                  <a:lnTo>
                    <a:pt x="219" y="36"/>
                  </a:lnTo>
                  <a:lnTo>
                    <a:pt x="208" y="33"/>
                  </a:lnTo>
                  <a:lnTo>
                    <a:pt x="208" y="31"/>
                  </a:lnTo>
                  <a:lnTo>
                    <a:pt x="199" y="32"/>
                  </a:lnTo>
                  <a:lnTo>
                    <a:pt x="192" y="38"/>
                  </a:lnTo>
                  <a:lnTo>
                    <a:pt x="187" y="48"/>
                  </a:lnTo>
                  <a:lnTo>
                    <a:pt x="180" y="54"/>
                  </a:lnTo>
                  <a:lnTo>
                    <a:pt x="172" y="54"/>
                  </a:lnTo>
                  <a:lnTo>
                    <a:pt x="168" y="58"/>
                  </a:lnTo>
                  <a:lnTo>
                    <a:pt x="160" y="67"/>
                  </a:lnTo>
                  <a:lnTo>
                    <a:pt x="157" y="82"/>
                  </a:lnTo>
                  <a:lnTo>
                    <a:pt x="145" y="112"/>
                  </a:lnTo>
                  <a:lnTo>
                    <a:pt x="124" y="148"/>
                  </a:lnTo>
                  <a:lnTo>
                    <a:pt x="106" y="183"/>
                  </a:lnTo>
                  <a:lnTo>
                    <a:pt x="87" y="223"/>
                  </a:lnTo>
                  <a:lnTo>
                    <a:pt x="75" y="229"/>
                  </a:lnTo>
                  <a:lnTo>
                    <a:pt x="56" y="253"/>
                  </a:lnTo>
                  <a:lnTo>
                    <a:pt x="33" y="268"/>
                  </a:lnTo>
                  <a:lnTo>
                    <a:pt x="22" y="279"/>
                  </a:lnTo>
                  <a:lnTo>
                    <a:pt x="15" y="283"/>
                  </a:lnTo>
                  <a:lnTo>
                    <a:pt x="11" y="295"/>
                  </a:lnTo>
                  <a:lnTo>
                    <a:pt x="5" y="299"/>
                  </a:lnTo>
                  <a:lnTo>
                    <a:pt x="0" y="310"/>
                  </a:lnTo>
                  <a:lnTo>
                    <a:pt x="0" y="322"/>
                  </a:lnTo>
                  <a:lnTo>
                    <a:pt x="2" y="331"/>
                  </a:lnTo>
                  <a:lnTo>
                    <a:pt x="5" y="335"/>
                  </a:lnTo>
                  <a:lnTo>
                    <a:pt x="9" y="340"/>
                  </a:lnTo>
                  <a:lnTo>
                    <a:pt x="8" y="342"/>
                  </a:lnTo>
                  <a:lnTo>
                    <a:pt x="5" y="344"/>
                  </a:lnTo>
                  <a:lnTo>
                    <a:pt x="4" y="350"/>
                  </a:lnTo>
                  <a:lnTo>
                    <a:pt x="4" y="358"/>
                  </a:lnTo>
                  <a:lnTo>
                    <a:pt x="1" y="367"/>
                  </a:lnTo>
                  <a:lnTo>
                    <a:pt x="1" y="376"/>
                  </a:lnTo>
                  <a:lnTo>
                    <a:pt x="3" y="386"/>
                  </a:lnTo>
                  <a:lnTo>
                    <a:pt x="9" y="397"/>
                  </a:lnTo>
                  <a:lnTo>
                    <a:pt x="17" y="404"/>
                  </a:lnTo>
                  <a:lnTo>
                    <a:pt x="30" y="410"/>
                  </a:lnTo>
                  <a:lnTo>
                    <a:pt x="41" y="405"/>
                  </a:lnTo>
                  <a:lnTo>
                    <a:pt x="50" y="398"/>
                  </a:lnTo>
                  <a:lnTo>
                    <a:pt x="56" y="388"/>
                  </a:lnTo>
                  <a:lnTo>
                    <a:pt x="60" y="376"/>
                  </a:lnTo>
                  <a:lnTo>
                    <a:pt x="61" y="373"/>
                  </a:lnTo>
                  <a:lnTo>
                    <a:pt x="72" y="368"/>
                  </a:lnTo>
                  <a:lnTo>
                    <a:pt x="75" y="362"/>
                  </a:lnTo>
                  <a:lnTo>
                    <a:pt x="82" y="352"/>
                  </a:lnTo>
                  <a:lnTo>
                    <a:pt x="83" y="344"/>
                  </a:lnTo>
                  <a:lnTo>
                    <a:pt x="83" y="339"/>
                  </a:lnTo>
                  <a:lnTo>
                    <a:pt x="91" y="355"/>
                  </a:lnTo>
                  <a:lnTo>
                    <a:pt x="100" y="351"/>
                  </a:lnTo>
                  <a:lnTo>
                    <a:pt x="105" y="342"/>
                  </a:lnTo>
                  <a:lnTo>
                    <a:pt x="106" y="322"/>
                  </a:lnTo>
                  <a:lnTo>
                    <a:pt x="106" y="259"/>
                  </a:lnTo>
                  <a:lnTo>
                    <a:pt x="104" y="253"/>
                  </a:lnTo>
                  <a:lnTo>
                    <a:pt x="128" y="239"/>
                  </a:lnTo>
                  <a:lnTo>
                    <a:pt x="129" y="215"/>
                  </a:lnTo>
                  <a:lnTo>
                    <a:pt x="140" y="198"/>
                  </a:lnTo>
                  <a:lnTo>
                    <a:pt x="143" y="181"/>
                  </a:lnTo>
                  <a:lnTo>
                    <a:pt x="145" y="181"/>
                  </a:lnTo>
                  <a:lnTo>
                    <a:pt x="168" y="156"/>
                  </a:lnTo>
                  <a:lnTo>
                    <a:pt x="170" y="134"/>
                  </a:lnTo>
                  <a:lnTo>
                    <a:pt x="172" y="132"/>
                  </a:lnTo>
                  <a:lnTo>
                    <a:pt x="177" y="123"/>
                  </a:lnTo>
                  <a:lnTo>
                    <a:pt x="178" y="118"/>
                  </a:lnTo>
                  <a:lnTo>
                    <a:pt x="184" y="104"/>
                  </a:lnTo>
                  <a:lnTo>
                    <a:pt x="204" y="85"/>
                  </a:lnTo>
                  <a:lnTo>
                    <a:pt x="219" y="74"/>
                  </a:lnTo>
                  <a:lnTo>
                    <a:pt x="238" y="63"/>
                  </a:lnTo>
                  <a:lnTo>
                    <a:pt x="246" y="61"/>
                  </a:lnTo>
                  <a:lnTo>
                    <a:pt x="251" y="64"/>
                  </a:lnTo>
                  <a:lnTo>
                    <a:pt x="258" y="69"/>
                  </a:lnTo>
                  <a:lnTo>
                    <a:pt x="278" y="70"/>
                  </a:lnTo>
                  <a:lnTo>
                    <a:pt x="287" y="68"/>
                  </a:lnTo>
                  <a:lnTo>
                    <a:pt x="294" y="65"/>
                  </a:lnTo>
                  <a:lnTo>
                    <a:pt x="296" y="58"/>
                  </a:lnTo>
                  <a:lnTo>
                    <a:pt x="299" y="52"/>
                  </a:lnTo>
                  <a:lnTo>
                    <a:pt x="304" y="49"/>
                  </a:lnTo>
                  <a:lnTo>
                    <a:pt x="315" y="49"/>
                  </a:lnTo>
                  <a:lnTo>
                    <a:pt x="349" y="66"/>
                  </a:lnTo>
                  <a:lnTo>
                    <a:pt x="350" y="65"/>
                  </a:lnTo>
                  <a:lnTo>
                    <a:pt x="352" y="56"/>
                  </a:lnTo>
                  <a:lnTo>
                    <a:pt x="362" y="55"/>
                  </a:lnTo>
                  <a:lnTo>
                    <a:pt x="349" y="51"/>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57" name="Freeform 53"/>
            <p:cNvSpPr>
              <a:spLocks/>
            </p:cNvSpPr>
            <p:nvPr/>
          </p:nvSpPr>
          <p:spPr bwMode="auto">
            <a:xfrm>
              <a:off x="4299291" y="3931537"/>
              <a:ext cx="234921" cy="217630"/>
            </a:xfrm>
            <a:custGeom>
              <a:avLst/>
              <a:gdLst>
                <a:gd name="T0" fmla="*/ 2147483647 w 171"/>
                <a:gd name="T1" fmla="*/ 2147483647 h 133"/>
                <a:gd name="T2" fmla="*/ 2147483647 w 171"/>
                <a:gd name="T3" fmla="*/ 2147483647 h 133"/>
                <a:gd name="T4" fmla="*/ 2147483647 w 171"/>
                <a:gd name="T5" fmla="*/ 2147483647 h 133"/>
                <a:gd name="T6" fmla="*/ 2147483647 w 171"/>
                <a:gd name="T7" fmla="*/ 2147483647 h 133"/>
                <a:gd name="T8" fmla="*/ 2147483647 w 171"/>
                <a:gd name="T9" fmla="*/ 2147483647 h 133"/>
                <a:gd name="T10" fmla="*/ 2147483647 w 171"/>
                <a:gd name="T11" fmla="*/ 2147483647 h 133"/>
                <a:gd name="T12" fmla="*/ 2147483647 w 171"/>
                <a:gd name="T13" fmla="*/ 2147483647 h 133"/>
                <a:gd name="T14" fmla="*/ 2147483647 w 171"/>
                <a:gd name="T15" fmla="*/ 2147483647 h 133"/>
                <a:gd name="T16" fmla="*/ 2147483647 w 171"/>
                <a:gd name="T17" fmla="*/ 2147483647 h 133"/>
                <a:gd name="T18" fmla="*/ 2147483647 w 171"/>
                <a:gd name="T19" fmla="*/ 2147483647 h 133"/>
                <a:gd name="T20" fmla="*/ 2147483647 w 171"/>
                <a:gd name="T21" fmla="*/ 2147483647 h 133"/>
                <a:gd name="T22" fmla="*/ 2147483647 w 171"/>
                <a:gd name="T23" fmla="*/ 2147483647 h 133"/>
                <a:gd name="T24" fmla="*/ 2147483647 w 171"/>
                <a:gd name="T25" fmla="*/ 2147483647 h 133"/>
                <a:gd name="T26" fmla="*/ 2147483647 w 171"/>
                <a:gd name="T27" fmla="*/ 2147483647 h 133"/>
                <a:gd name="T28" fmla="*/ 2147483647 w 171"/>
                <a:gd name="T29" fmla="*/ 2147483647 h 133"/>
                <a:gd name="T30" fmla="*/ 2147483647 w 171"/>
                <a:gd name="T31" fmla="*/ 2147483647 h 133"/>
                <a:gd name="T32" fmla="*/ 2147483647 w 171"/>
                <a:gd name="T33" fmla="*/ 2147483647 h 133"/>
                <a:gd name="T34" fmla="*/ 2147483647 w 171"/>
                <a:gd name="T35" fmla="*/ 2147483647 h 133"/>
                <a:gd name="T36" fmla="*/ 2147483647 w 171"/>
                <a:gd name="T37" fmla="*/ 2147483647 h 133"/>
                <a:gd name="T38" fmla="*/ 2147483647 w 171"/>
                <a:gd name="T39" fmla="*/ 2147483647 h 133"/>
                <a:gd name="T40" fmla="*/ 2147483647 w 171"/>
                <a:gd name="T41" fmla="*/ 2147483647 h 133"/>
                <a:gd name="T42" fmla="*/ 2147483647 w 171"/>
                <a:gd name="T43" fmla="*/ 2147483647 h 133"/>
                <a:gd name="T44" fmla="*/ 2147483647 w 171"/>
                <a:gd name="T45" fmla="*/ 2147483647 h 133"/>
                <a:gd name="T46" fmla="*/ 2147483647 w 171"/>
                <a:gd name="T47" fmla="*/ 2147483647 h 133"/>
                <a:gd name="T48" fmla="*/ 2147483647 w 171"/>
                <a:gd name="T49" fmla="*/ 0 h 133"/>
                <a:gd name="T50" fmla="*/ 2147483647 w 171"/>
                <a:gd name="T51" fmla="*/ 2147483647 h 133"/>
                <a:gd name="T52" fmla="*/ 2147483647 w 171"/>
                <a:gd name="T53" fmla="*/ 2147483647 h 133"/>
                <a:gd name="T54" fmla="*/ 2147483647 w 171"/>
                <a:gd name="T55" fmla="*/ 2147483647 h 133"/>
                <a:gd name="T56" fmla="*/ 2147483647 w 171"/>
                <a:gd name="T57" fmla="*/ 2147483647 h 133"/>
                <a:gd name="T58" fmla="*/ 2147483647 w 171"/>
                <a:gd name="T59" fmla="*/ 2147483647 h 133"/>
                <a:gd name="T60" fmla="*/ 2147483647 w 171"/>
                <a:gd name="T61" fmla="*/ 2147483647 h 133"/>
                <a:gd name="T62" fmla="*/ 2147483647 w 171"/>
                <a:gd name="T63" fmla="*/ 2147483647 h 133"/>
                <a:gd name="T64" fmla="*/ 2147483647 w 171"/>
                <a:gd name="T65" fmla="*/ 2147483647 h 133"/>
                <a:gd name="T66" fmla="*/ 2147483647 w 171"/>
                <a:gd name="T67" fmla="*/ 2147483647 h 133"/>
                <a:gd name="T68" fmla="*/ 2147483647 w 171"/>
                <a:gd name="T69" fmla="*/ 2147483647 h 1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133"/>
                <a:gd name="T107" fmla="*/ 171 w 171"/>
                <a:gd name="T108" fmla="*/ 133 h 1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133">
                  <a:moveTo>
                    <a:pt x="167" y="46"/>
                  </a:moveTo>
                  <a:lnTo>
                    <a:pt x="157" y="45"/>
                  </a:lnTo>
                  <a:lnTo>
                    <a:pt x="149" y="47"/>
                  </a:lnTo>
                  <a:lnTo>
                    <a:pt x="143" y="51"/>
                  </a:lnTo>
                  <a:lnTo>
                    <a:pt x="131" y="60"/>
                  </a:lnTo>
                  <a:lnTo>
                    <a:pt x="128" y="68"/>
                  </a:lnTo>
                  <a:lnTo>
                    <a:pt x="130" y="77"/>
                  </a:lnTo>
                  <a:lnTo>
                    <a:pt x="124" y="83"/>
                  </a:lnTo>
                  <a:lnTo>
                    <a:pt x="115" y="95"/>
                  </a:lnTo>
                  <a:lnTo>
                    <a:pt x="102" y="116"/>
                  </a:lnTo>
                  <a:lnTo>
                    <a:pt x="95" y="117"/>
                  </a:lnTo>
                  <a:lnTo>
                    <a:pt x="74" y="116"/>
                  </a:lnTo>
                  <a:lnTo>
                    <a:pt x="65" y="116"/>
                  </a:lnTo>
                  <a:lnTo>
                    <a:pt x="58" y="118"/>
                  </a:lnTo>
                  <a:lnTo>
                    <a:pt x="53" y="121"/>
                  </a:lnTo>
                  <a:lnTo>
                    <a:pt x="43" y="119"/>
                  </a:lnTo>
                  <a:lnTo>
                    <a:pt x="36" y="120"/>
                  </a:lnTo>
                  <a:lnTo>
                    <a:pt x="31" y="127"/>
                  </a:lnTo>
                  <a:lnTo>
                    <a:pt x="31" y="132"/>
                  </a:lnTo>
                  <a:lnTo>
                    <a:pt x="24" y="129"/>
                  </a:lnTo>
                  <a:lnTo>
                    <a:pt x="19" y="127"/>
                  </a:lnTo>
                  <a:lnTo>
                    <a:pt x="16" y="122"/>
                  </a:lnTo>
                  <a:lnTo>
                    <a:pt x="16" y="117"/>
                  </a:lnTo>
                  <a:lnTo>
                    <a:pt x="19" y="107"/>
                  </a:lnTo>
                  <a:lnTo>
                    <a:pt x="24" y="102"/>
                  </a:lnTo>
                  <a:lnTo>
                    <a:pt x="26" y="101"/>
                  </a:lnTo>
                  <a:lnTo>
                    <a:pt x="31" y="97"/>
                  </a:lnTo>
                  <a:lnTo>
                    <a:pt x="25" y="92"/>
                  </a:lnTo>
                  <a:lnTo>
                    <a:pt x="29" y="88"/>
                  </a:lnTo>
                  <a:lnTo>
                    <a:pt x="31" y="78"/>
                  </a:lnTo>
                  <a:lnTo>
                    <a:pt x="31" y="71"/>
                  </a:lnTo>
                  <a:lnTo>
                    <a:pt x="29" y="59"/>
                  </a:lnTo>
                  <a:lnTo>
                    <a:pt x="31" y="49"/>
                  </a:lnTo>
                  <a:lnTo>
                    <a:pt x="34" y="41"/>
                  </a:lnTo>
                  <a:lnTo>
                    <a:pt x="38" y="39"/>
                  </a:lnTo>
                  <a:lnTo>
                    <a:pt x="41" y="34"/>
                  </a:lnTo>
                  <a:lnTo>
                    <a:pt x="41" y="33"/>
                  </a:lnTo>
                  <a:lnTo>
                    <a:pt x="38" y="31"/>
                  </a:lnTo>
                  <a:lnTo>
                    <a:pt x="29" y="27"/>
                  </a:lnTo>
                  <a:lnTo>
                    <a:pt x="26" y="27"/>
                  </a:lnTo>
                  <a:lnTo>
                    <a:pt x="11" y="30"/>
                  </a:lnTo>
                  <a:lnTo>
                    <a:pt x="3" y="28"/>
                  </a:lnTo>
                  <a:lnTo>
                    <a:pt x="3" y="23"/>
                  </a:lnTo>
                  <a:lnTo>
                    <a:pt x="3" y="19"/>
                  </a:lnTo>
                  <a:lnTo>
                    <a:pt x="0" y="13"/>
                  </a:lnTo>
                  <a:lnTo>
                    <a:pt x="2" y="11"/>
                  </a:lnTo>
                  <a:lnTo>
                    <a:pt x="4" y="9"/>
                  </a:lnTo>
                  <a:lnTo>
                    <a:pt x="6" y="10"/>
                  </a:lnTo>
                  <a:lnTo>
                    <a:pt x="19" y="1"/>
                  </a:lnTo>
                  <a:lnTo>
                    <a:pt x="23" y="0"/>
                  </a:lnTo>
                  <a:lnTo>
                    <a:pt x="26" y="1"/>
                  </a:lnTo>
                  <a:lnTo>
                    <a:pt x="29" y="3"/>
                  </a:lnTo>
                  <a:lnTo>
                    <a:pt x="55" y="6"/>
                  </a:lnTo>
                  <a:lnTo>
                    <a:pt x="62" y="5"/>
                  </a:lnTo>
                  <a:lnTo>
                    <a:pt x="77" y="6"/>
                  </a:lnTo>
                  <a:lnTo>
                    <a:pt x="90" y="7"/>
                  </a:lnTo>
                  <a:lnTo>
                    <a:pt x="105" y="4"/>
                  </a:lnTo>
                  <a:lnTo>
                    <a:pt x="107" y="5"/>
                  </a:lnTo>
                  <a:lnTo>
                    <a:pt x="109" y="9"/>
                  </a:lnTo>
                  <a:lnTo>
                    <a:pt x="109" y="11"/>
                  </a:lnTo>
                  <a:lnTo>
                    <a:pt x="121" y="18"/>
                  </a:lnTo>
                  <a:lnTo>
                    <a:pt x="126" y="19"/>
                  </a:lnTo>
                  <a:lnTo>
                    <a:pt x="130" y="22"/>
                  </a:lnTo>
                  <a:lnTo>
                    <a:pt x="134" y="27"/>
                  </a:lnTo>
                  <a:lnTo>
                    <a:pt x="136" y="25"/>
                  </a:lnTo>
                  <a:lnTo>
                    <a:pt x="144" y="34"/>
                  </a:lnTo>
                  <a:lnTo>
                    <a:pt x="144" y="36"/>
                  </a:lnTo>
                  <a:lnTo>
                    <a:pt x="162" y="41"/>
                  </a:lnTo>
                  <a:lnTo>
                    <a:pt x="170" y="42"/>
                  </a:lnTo>
                  <a:lnTo>
                    <a:pt x="167" y="46"/>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58" name="Freeform 54"/>
            <p:cNvSpPr>
              <a:spLocks/>
            </p:cNvSpPr>
            <p:nvPr/>
          </p:nvSpPr>
          <p:spPr bwMode="auto">
            <a:xfrm>
              <a:off x="4521251" y="4052638"/>
              <a:ext cx="29163" cy="31591"/>
            </a:xfrm>
            <a:custGeom>
              <a:avLst/>
              <a:gdLst>
                <a:gd name="T0" fmla="*/ 2147483647 w 20"/>
                <a:gd name="T1" fmla="*/ 0 h 19"/>
                <a:gd name="T2" fmla="*/ 2147483647 w 20"/>
                <a:gd name="T3" fmla="*/ 0 h 19"/>
                <a:gd name="T4" fmla="*/ 2147483647 w 20"/>
                <a:gd name="T5" fmla="*/ 0 h 19"/>
                <a:gd name="T6" fmla="*/ 0 w 20"/>
                <a:gd name="T7" fmla="*/ 2147483647 h 19"/>
                <a:gd name="T8" fmla="*/ 0 w 20"/>
                <a:gd name="T9" fmla="*/ 2147483647 h 19"/>
                <a:gd name="T10" fmla="*/ 2147483647 w 20"/>
                <a:gd name="T11" fmla="*/ 2147483647 h 19"/>
                <a:gd name="T12" fmla="*/ 2147483647 w 20"/>
                <a:gd name="T13" fmla="*/ 2147483647 h 19"/>
                <a:gd name="T14" fmla="*/ 2147483647 w 20"/>
                <a:gd name="T15" fmla="*/ 2147483647 h 19"/>
                <a:gd name="T16" fmla="*/ 2147483647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17" y="0"/>
                  </a:moveTo>
                  <a:lnTo>
                    <a:pt x="11" y="0"/>
                  </a:lnTo>
                  <a:lnTo>
                    <a:pt x="2" y="0"/>
                  </a:lnTo>
                  <a:lnTo>
                    <a:pt x="0" y="9"/>
                  </a:lnTo>
                  <a:lnTo>
                    <a:pt x="0" y="13"/>
                  </a:lnTo>
                  <a:lnTo>
                    <a:pt x="4" y="18"/>
                  </a:lnTo>
                  <a:lnTo>
                    <a:pt x="15" y="13"/>
                  </a:lnTo>
                  <a:lnTo>
                    <a:pt x="19" y="11"/>
                  </a:lnTo>
                  <a:lnTo>
                    <a:pt x="17"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59" name="Freeform 55"/>
            <p:cNvSpPr>
              <a:spLocks/>
            </p:cNvSpPr>
            <p:nvPr/>
          </p:nvSpPr>
          <p:spPr bwMode="auto">
            <a:xfrm>
              <a:off x="4597397" y="3870109"/>
              <a:ext cx="236541" cy="242201"/>
            </a:xfrm>
            <a:custGeom>
              <a:avLst/>
              <a:gdLst>
                <a:gd name="T0" fmla="*/ 2147483647 w 171"/>
                <a:gd name="T1" fmla="*/ 2147483647 h 149"/>
                <a:gd name="T2" fmla="*/ 2147483647 w 171"/>
                <a:gd name="T3" fmla="*/ 2147483647 h 149"/>
                <a:gd name="T4" fmla="*/ 2147483647 w 171"/>
                <a:gd name="T5" fmla="*/ 2147483647 h 149"/>
                <a:gd name="T6" fmla="*/ 2147483647 w 171"/>
                <a:gd name="T7" fmla="*/ 2147483647 h 149"/>
                <a:gd name="T8" fmla="*/ 2147483647 w 171"/>
                <a:gd name="T9" fmla="*/ 2147483647 h 149"/>
                <a:gd name="T10" fmla="*/ 2147483647 w 171"/>
                <a:gd name="T11" fmla="*/ 2147483647 h 149"/>
                <a:gd name="T12" fmla="*/ 2147483647 w 171"/>
                <a:gd name="T13" fmla="*/ 2147483647 h 149"/>
                <a:gd name="T14" fmla="*/ 2147483647 w 171"/>
                <a:gd name="T15" fmla="*/ 2147483647 h 149"/>
                <a:gd name="T16" fmla="*/ 2147483647 w 171"/>
                <a:gd name="T17" fmla="*/ 2147483647 h 149"/>
                <a:gd name="T18" fmla="*/ 2147483647 w 171"/>
                <a:gd name="T19" fmla="*/ 2147483647 h 149"/>
                <a:gd name="T20" fmla="*/ 2147483647 w 171"/>
                <a:gd name="T21" fmla="*/ 2147483647 h 149"/>
                <a:gd name="T22" fmla="*/ 2147483647 w 171"/>
                <a:gd name="T23" fmla="*/ 2147483647 h 149"/>
                <a:gd name="T24" fmla="*/ 2147483647 w 171"/>
                <a:gd name="T25" fmla="*/ 2147483647 h 149"/>
                <a:gd name="T26" fmla="*/ 2147483647 w 171"/>
                <a:gd name="T27" fmla="*/ 2147483647 h 149"/>
                <a:gd name="T28" fmla="*/ 2147483647 w 171"/>
                <a:gd name="T29" fmla="*/ 2147483647 h 149"/>
                <a:gd name="T30" fmla="*/ 2147483647 w 171"/>
                <a:gd name="T31" fmla="*/ 2147483647 h 149"/>
                <a:gd name="T32" fmla="*/ 2147483647 w 171"/>
                <a:gd name="T33" fmla="*/ 2147483647 h 149"/>
                <a:gd name="T34" fmla="*/ 2147483647 w 171"/>
                <a:gd name="T35" fmla="*/ 2147483647 h 149"/>
                <a:gd name="T36" fmla="*/ 2147483647 w 171"/>
                <a:gd name="T37" fmla="*/ 2147483647 h 149"/>
                <a:gd name="T38" fmla="*/ 2147483647 w 171"/>
                <a:gd name="T39" fmla="*/ 2147483647 h 149"/>
                <a:gd name="T40" fmla="*/ 2147483647 w 171"/>
                <a:gd name="T41" fmla="*/ 2147483647 h 149"/>
                <a:gd name="T42" fmla="*/ 2147483647 w 171"/>
                <a:gd name="T43" fmla="*/ 2147483647 h 149"/>
                <a:gd name="T44" fmla="*/ 2147483647 w 171"/>
                <a:gd name="T45" fmla="*/ 2147483647 h 149"/>
                <a:gd name="T46" fmla="*/ 2147483647 w 171"/>
                <a:gd name="T47" fmla="*/ 2147483647 h 149"/>
                <a:gd name="T48" fmla="*/ 2147483647 w 171"/>
                <a:gd name="T49" fmla="*/ 2147483647 h 149"/>
                <a:gd name="T50" fmla="*/ 2147483647 w 171"/>
                <a:gd name="T51" fmla="*/ 2147483647 h 149"/>
                <a:gd name="T52" fmla="*/ 2147483647 w 171"/>
                <a:gd name="T53" fmla="*/ 2147483647 h 149"/>
                <a:gd name="T54" fmla="*/ 2147483647 w 171"/>
                <a:gd name="T55" fmla="*/ 2147483647 h 149"/>
                <a:gd name="T56" fmla="*/ 2147483647 w 171"/>
                <a:gd name="T57" fmla="*/ 2147483647 h 149"/>
                <a:gd name="T58" fmla="*/ 2147483647 w 171"/>
                <a:gd name="T59" fmla="*/ 2147483647 h 149"/>
                <a:gd name="T60" fmla="*/ 2147483647 w 171"/>
                <a:gd name="T61" fmla="*/ 2147483647 h 149"/>
                <a:gd name="T62" fmla="*/ 2147483647 w 171"/>
                <a:gd name="T63" fmla="*/ 2147483647 h 149"/>
                <a:gd name="T64" fmla="*/ 2147483647 w 171"/>
                <a:gd name="T65" fmla="*/ 2147483647 h 149"/>
                <a:gd name="T66" fmla="*/ 2147483647 w 171"/>
                <a:gd name="T67" fmla="*/ 2147483647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
                <a:gd name="T103" fmla="*/ 0 h 149"/>
                <a:gd name="T104" fmla="*/ 171 w 171"/>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 h="149">
                  <a:moveTo>
                    <a:pt x="102" y="14"/>
                  </a:moveTo>
                  <a:lnTo>
                    <a:pt x="98" y="17"/>
                  </a:lnTo>
                  <a:lnTo>
                    <a:pt x="101" y="17"/>
                  </a:lnTo>
                  <a:lnTo>
                    <a:pt x="101" y="20"/>
                  </a:lnTo>
                  <a:lnTo>
                    <a:pt x="101" y="22"/>
                  </a:lnTo>
                  <a:lnTo>
                    <a:pt x="91" y="24"/>
                  </a:lnTo>
                  <a:lnTo>
                    <a:pt x="81" y="29"/>
                  </a:lnTo>
                  <a:lnTo>
                    <a:pt x="91" y="40"/>
                  </a:lnTo>
                  <a:lnTo>
                    <a:pt x="101" y="48"/>
                  </a:lnTo>
                  <a:lnTo>
                    <a:pt x="110" y="52"/>
                  </a:lnTo>
                  <a:lnTo>
                    <a:pt x="110" y="57"/>
                  </a:lnTo>
                  <a:lnTo>
                    <a:pt x="116" y="65"/>
                  </a:lnTo>
                  <a:lnTo>
                    <a:pt x="149" y="90"/>
                  </a:lnTo>
                  <a:lnTo>
                    <a:pt x="159" y="102"/>
                  </a:lnTo>
                  <a:lnTo>
                    <a:pt x="170" y="119"/>
                  </a:lnTo>
                  <a:lnTo>
                    <a:pt x="163" y="125"/>
                  </a:lnTo>
                  <a:lnTo>
                    <a:pt x="156" y="117"/>
                  </a:lnTo>
                  <a:lnTo>
                    <a:pt x="148" y="117"/>
                  </a:lnTo>
                  <a:lnTo>
                    <a:pt x="145" y="123"/>
                  </a:lnTo>
                  <a:lnTo>
                    <a:pt x="148" y="132"/>
                  </a:lnTo>
                  <a:lnTo>
                    <a:pt x="140" y="135"/>
                  </a:lnTo>
                  <a:lnTo>
                    <a:pt x="140" y="142"/>
                  </a:lnTo>
                  <a:lnTo>
                    <a:pt x="134" y="148"/>
                  </a:lnTo>
                  <a:lnTo>
                    <a:pt x="129" y="143"/>
                  </a:lnTo>
                  <a:lnTo>
                    <a:pt x="130" y="134"/>
                  </a:lnTo>
                  <a:lnTo>
                    <a:pt x="126" y="131"/>
                  </a:lnTo>
                  <a:lnTo>
                    <a:pt x="127" y="128"/>
                  </a:lnTo>
                  <a:lnTo>
                    <a:pt x="133" y="128"/>
                  </a:lnTo>
                  <a:lnTo>
                    <a:pt x="133" y="113"/>
                  </a:lnTo>
                  <a:lnTo>
                    <a:pt x="124" y="111"/>
                  </a:lnTo>
                  <a:lnTo>
                    <a:pt x="118" y="107"/>
                  </a:lnTo>
                  <a:lnTo>
                    <a:pt x="96" y="93"/>
                  </a:lnTo>
                  <a:lnTo>
                    <a:pt x="88" y="84"/>
                  </a:lnTo>
                  <a:lnTo>
                    <a:pt x="79" y="76"/>
                  </a:lnTo>
                  <a:lnTo>
                    <a:pt x="54" y="53"/>
                  </a:lnTo>
                  <a:lnTo>
                    <a:pt x="53" y="45"/>
                  </a:lnTo>
                  <a:lnTo>
                    <a:pt x="50" y="41"/>
                  </a:lnTo>
                  <a:lnTo>
                    <a:pt x="42" y="40"/>
                  </a:lnTo>
                  <a:lnTo>
                    <a:pt x="19" y="49"/>
                  </a:lnTo>
                  <a:lnTo>
                    <a:pt x="14" y="49"/>
                  </a:lnTo>
                  <a:lnTo>
                    <a:pt x="13" y="49"/>
                  </a:lnTo>
                  <a:lnTo>
                    <a:pt x="14" y="43"/>
                  </a:lnTo>
                  <a:lnTo>
                    <a:pt x="4" y="34"/>
                  </a:lnTo>
                  <a:lnTo>
                    <a:pt x="2" y="32"/>
                  </a:lnTo>
                  <a:lnTo>
                    <a:pt x="0" y="23"/>
                  </a:lnTo>
                  <a:lnTo>
                    <a:pt x="11" y="23"/>
                  </a:lnTo>
                  <a:lnTo>
                    <a:pt x="17" y="24"/>
                  </a:lnTo>
                  <a:lnTo>
                    <a:pt x="30" y="16"/>
                  </a:lnTo>
                  <a:lnTo>
                    <a:pt x="27" y="13"/>
                  </a:lnTo>
                  <a:lnTo>
                    <a:pt x="31" y="12"/>
                  </a:lnTo>
                  <a:lnTo>
                    <a:pt x="31" y="14"/>
                  </a:lnTo>
                  <a:lnTo>
                    <a:pt x="35" y="16"/>
                  </a:lnTo>
                  <a:lnTo>
                    <a:pt x="42" y="14"/>
                  </a:lnTo>
                  <a:lnTo>
                    <a:pt x="44" y="10"/>
                  </a:lnTo>
                  <a:lnTo>
                    <a:pt x="49" y="7"/>
                  </a:lnTo>
                  <a:lnTo>
                    <a:pt x="48" y="10"/>
                  </a:lnTo>
                  <a:lnTo>
                    <a:pt x="51" y="13"/>
                  </a:lnTo>
                  <a:lnTo>
                    <a:pt x="52" y="12"/>
                  </a:lnTo>
                  <a:lnTo>
                    <a:pt x="52" y="8"/>
                  </a:lnTo>
                  <a:lnTo>
                    <a:pt x="51" y="6"/>
                  </a:lnTo>
                  <a:lnTo>
                    <a:pt x="52" y="5"/>
                  </a:lnTo>
                  <a:lnTo>
                    <a:pt x="54" y="4"/>
                  </a:lnTo>
                  <a:lnTo>
                    <a:pt x="58" y="1"/>
                  </a:lnTo>
                  <a:lnTo>
                    <a:pt x="67" y="1"/>
                  </a:lnTo>
                  <a:lnTo>
                    <a:pt x="71" y="0"/>
                  </a:lnTo>
                  <a:lnTo>
                    <a:pt x="77" y="1"/>
                  </a:lnTo>
                  <a:lnTo>
                    <a:pt x="79" y="5"/>
                  </a:lnTo>
                  <a:lnTo>
                    <a:pt x="89" y="8"/>
                  </a:lnTo>
                  <a:lnTo>
                    <a:pt x="102" y="1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60" name="Freeform 56"/>
            <p:cNvSpPr>
              <a:spLocks/>
            </p:cNvSpPr>
            <p:nvPr/>
          </p:nvSpPr>
          <p:spPr bwMode="auto">
            <a:xfrm>
              <a:off x="4705947" y="4093005"/>
              <a:ext cx="63186" cy="38612"/>
            </a:xfrm>
            <a:custGeom>
              <a:avLst/>
              <a:gdLst>
                <a:gd name="T0" fmla="*/ 2147483647 w 46"/>
                <a:gd name="T1" fmla="*/ 2147483647 h 24"/>
                <a:gd name="T2" fmla="*/ 2147483647 w 46"/>
                <a:gd name="T3" fmla="*/ 2147483647 h 24"/>
                <a:gd name="T4" fmla="*/ 0 w 46"/>
                <a:gd name="T5" fmla="*/ 2147483647 h 24"/>
                <a:gd name="T6" fmla="*/ 2147483647 w 46"/>
                <a:gd name="T7" fmla="*/ 2147483647 h 24"/>
                <a:gd name="T8" fmla="*/ 2147483647 w 46"/>
                <a:gd name="T9" fmla="*/ 2147483647 h 24"/>
                <a:gd name="T10" fmla="*/ 2147483647 w 46"/>
                <a:gd name="T11" fmla="*/ 2147483647 h 24"/>
                <a:gd name="T12" fmla="*/ 2147483647 w 46"/>
                <a:gd name="T13" fmla="*/ 2147483647 h 24"/>
                <a:gd name="T14" fmla="*/ 2147483647 w 46"/>
                <a:gd name="T15" fmla="*/ 2147483647 h 24"/>
                <a:gd name="T16" fmla="*/ 2147483647 w 46"/>
                <a:gd name="T17" fmla="*/ 2147483647 h 24"/>
                <a:gd name="T18" fmla="*/ 2147483647 w 46"/>
                <a:gd name="T19" fmla="*/ 2147483647 h 24"/>
                <a:gd name="T20" fmla="*/ 2147483647 w 46"/>
                <a:gd name="T21" fmla="*/ 2147483647 h 24"/>
                <a:gd name="T22" fmla="*/ 2147483647 w 46"/>
                <a:gd name="T23" fmla="*/ 0 h 24"/>
                <a:gd name="T24" fmla="*/ 2147483647 w 46"/>
                <a:gd name="T25" fmla="*/ 0 h 24"/>
                <a:gd name="T26" fmla="*/ 2147483647 w 46"/>
                <a:gd name="T27" fmla="*/ 2147483647 h 24"/>
                <a:gd name="T28" fmla="*/ 2147483647 w 46"/>
                <a:gd name="T29" fmla="*/ 2147483647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4"/>
                <a:gd name="T47" fmla="*/ 46 w 46"/>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4">
                  <a:moveTo>
                    <a:pt x="7" y="3"/>
                  </a:moveTo>
                  <a:lnTo>
                    <a:pt x="2" y="4"/>
                  </a:lnTo>
                  <a:lnTo>
                    <a:pt x="0" y="5"/>
                  </a:lnTo>
                  <a:lnTo>
                    <a:pt x="2" y="9"/>
                  </a:lnTo>
                  <a:lnTo>
                    <a:pt x="24" y="14"/>
                  </a:lnTo>
                  <a:lnTo>
                    <a:pt x="25" y="18"/>
                  </a:lnTo>
                  <a:lnTo>
                    <a:pt x="30" y="23"/>
                  </a:lnTo>
                  <a:lnTo>
                    <a:pt x="42" y="17"/>
                  </a:lnTo>
                  <a:lnTo>
                    <a:pt x="41" y="10"/>
                  </a:lnTo>
                  <a:lnTo>
                    <a:pt x="45" y="3"/>
                  </a:lnTo>
                  <a:lnTo>
                    <a:pt x="45" y="1"/>
                  </a:lnTo>
                  <a:lnTo>
                    <a:pt x="43" y="0"/>
                  </a:lnTo>
                  <a:lnTo>
                    <a:pt x="41" y="0"/>
                  </a:lnTo>
                  <a:lnTo>
                    <a:pt x="28" y="3"/>
                  </a:lnTo>
                  <a:lnTo>
                    <a:pt x="7"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61" name="Freeform 57"/>
            <p:cNvSpPr>
              <a:spLocks/>
            </p:cNvSpPr>
            <p:nvPr/>
          </p:nvSpPr>
          <p:spPr bwMode="auto">
            <a:xfrm>
              <a:off x="4633041" y="4012271"/>
              <a:ext cx="30783" cy="64938"/>
            </a:xfrm>
            <a:custGeom>
              <a:avLst/>
              <a:gdLst>
                <a:gd name="T0" fmla="*/ 2147483647 w 23"/>
                <a:gd name="T1" fmla="*/ 0 h 40"/>
                <a:gd name="T2" fmla="*/ 2147483647 w 23"/>
                <a:gd name="T3" fmla="*/ 2147483647 h 40"/>
                <a:gd name="T4" fmla="*/ 2147483647 w 23"/>
                <a:gd name="T5" fmla="*/ 2147483647 h 40"/>
                <a:gd name="T6" fmla="*/ 0 w 23"/>
                <a:gd name="T7" fmla="*/ 2147483647 h 40"/>
                <a:gd name="T8" fmla="*/ 2147483647 w 23"/>
                <a:gd name="T9" fmla="*/ 2147483647 h 40"/>
                <a:gd name="T10" fmla="*/ 2147483647 w 23"/>
                <a:gd name="T11" fmla="*/ 2147483647 h 40"/>
                <a:gd name="T12" fmla="*/ 0 w 23"/>
                <a:gd name="T13" fmla="*/ 2147483647 h 40"/>
                <a:gd name="T14" fmla="*/ 2147483647 w 23"/>
                <a:gd name="T15" fmla="*/ 2147483647 h 40"/>
                <a:gd name="T16" fmla="*/ 2147483647 w 23"/>
                <a:gd name="T17" fmla="*/ 2147483647 h 40"/>
                <a:gd name="T18" fmla="*/ 2147483647 w 23"/>
                <a:gd name="T19" fmla="*/ 2147483647 h 40"/>
                <a:gd name="T20" fmla="*/ 2147483647 w 23"/>
                <a:gd name="T21" fmla="*/ 2147483647 h 40"/>
                <a:gd name="T22" fmla="*/ 2147483647 w 23"/>
                <a:gd name="T23" fmla="*/ 2147483647 h 40"/>
                <a:gd name="T24" fmla="*/ 2147483647 w 23"/>
                <a:gd name="T25" fmla="*/ 2147483647 h 40"/>
                <a:gd name="T26" fmla="*/ 2147483647 w 23"/>
                <a:gd name="T27" fmla="*/ 2147483647 h 40"/>
                <a:gd name="T28" fmla="*/ 2147483647 w 23"/>
                <a:gd name="T29" fmla="*/ 2147483647 h 40"/>
                <a:gd name="T30" fmla="*/ 2147483647 w 23"/>
                <a:gd name="T31" fmla="*/ 2147483647 h 40"/>
                <a:gd name="T32" fmla="*/ 2147483647 w 23"/>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40"/>
                <a:gd name="T53" fmla="*/ 23 w 23"/>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40">
                  <a:moveTo>
                    <a:pt x="15" y="0"/>
                  </a:moveTo>
                  <a:lnTo>
                    <a:pt x="12" y="2"/>
                  </a:lnTo>
                  <a:lnTo>
                    <a:pt x="3" y="4"/>
                  </a:lnTo>
                  <a:lnTo>
                    <a:pt x="0" y="2"/>
                  </a:lnTo>
                  <a:lnTo>
                    <a:pt x="2" y="7"/>
                  </a:lnTo>
                  <a:lnTo>
                    <a:pt x="1" y="17"/>
                  </a:lnTo>
                  <a:lnTo>
                    <a:pt x="0" y="35"/>
                  </a:lnTo>
                  <a:lnTo>
                    <a:pt x="12" y="39"/>
                  </a:lnTo>
                  <a:lnTo>
                    <a:pt x="13" y="35"/>
                  </a:lnTo>
                  <a:lnTo>
                    <a:pt x="15" y="33"/>
                  </a:lnTo>
                  <a:lnTo>
                    <a:pt x="20" y="32"/>
                  </a:lnTo>
                  <a:lnTo>
                    <a:pt x="20" y="18"/>
                  </a:lnTo>
                  <a:lnTo>
                    <a:pt x="18" y="16"/>
                  </a:lnTo>
                  <a:lnTo>
                    <a:pt x="20" y="15"/>
                  </a:lnTo>
                  <a:lnTo>
                    <a:pt x="22" y="8"/>
                  </a:lnTo>
                  <a:lnTo>
                    <a:pt x="20" y="3"/>
                  </a:lnTo>
                  <a:lnTo>
                    <a:pt x="15"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62" name="Freeform 58"/>
            <p:cNvSpPr>
              <a:spLocks/>
            </p:cNvSpPr>
            <p:nvPr/>
          </p:nvSpPr>
          <p:spPr bwMode="auto">
            <a:xfrm>
              <a:off x="4641141" y="3956109"/>
              <a:ext cx="29163" cy="47387"/>
            </a:xfrm>
            <a:custGeom>
              <a:avLst/>
              <a:gdLst>
                <a:gd name="T0" fmla="*/ 2147483647 w 21"/>
                <a:gd name="T1" fmla="*/ 2147483647 h 29"/>
                <a:gd name="T2" fmla="*/ 2147483647 w 21"/>
                <a:gd name="T3" fmla="*/ 2147483647 h 29"/>
                <a:gd name="T4" fmla="*/ 0 w 21"/>
                <a:gd name="T5" fmla="*/ 2147483647 h 29"/>
                <a:gd name="T6" fmla="*/ 2147483647 w 21"/>
                <a:gd name="T7" fmla="*/ 2147483647 h 29"/>
                <a:gd name="T8" fmla="*/ 2147483647 w 21"/>
                <a:gd name="T9" fmla="*/ 2147483647 h 29"/>
                <a:gd name="T10" fmla="*/ 2147483647 w 21"/>
                <a:gd name="T11" fmla="*/ 2147483647 h 29"/>
                <a:gd name="T12" fmla="*/ 2147483647 w 21"/>
                <a:gd name="T13" fmla="*/ 2147483647 h 29"/>
                <a:gd name="T14" fmla="*/ 2147483647 w 21"/>
                <a:gd name="T15" fmla="*/ 2147483647 h 29"/>
                <a:gd name="T16" fmla="*/ 2147483647 w 21"/>
                <a:gd name="T17" fmla="*/ 2147483647 h 29"/>
                <a:gd name="T18" fmla="*/ 2147483647 w 21"/>
                <a:gd name="T19" fmla="*/ 2147483647 h 29"/>
                <a:gd name="T20" fmla="*/ 2147483647 w 21"/>
                <a:gd name="T21" fmla="*/ 2147483647 h 29"/>
                <a:gd name="T22" fmla="*/ 2147483647 w 21"/>
                <a:gd name="T23" fmla="*/ 0 h 29"/>
                <a:gd name="T24" fmla="*/ 2147483647 w 21"/>
                <a:gd name="T25" fmla="*/ 2147483647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29"/>
                <a:gd name="T41" fmla="*/ 21 w 21"/>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29">
                  <a:moveTo>
                    <a:pt x="8" y="3"/>
                  </a:moveTo>
                  <a:lnTo>
                    <a:pt x="3" y="3"/>
                  </a:lnTo>
                  <a:lnTo>
                    <a:pt x="0" y="7"/>
                  </a:lnTo>
                  <a:lnTo>
                    <a:pt x="1" y="14"/>
                  </a:lnTo>
                  <a:lnTo>
                    <a:pt x="7" y="22"/>
                  </a:lnTo>
                  <a:lnTo>
                    <a:pt x="13" y="28"/>
                  </a:lnTo>
                  <a:lnTo>
                    <a:pt x="15" y="23"/>
                  </a:lnTo>
                  <a:lnTo>
                    <a:pt x="20" y="17"/>
                  </a:lnTo>
                  <a:lnTo>
                    <a:pt x="18" y="11"/>
                  </a:lnTo>
                  <a:lnTo>
                    <a:pt x="17" y="6"/>
                  </a:lnTo>
                  <a:lnTo>
                    <a:pt x="15" y="4"/>
                  </a:lnTo>
                  <a:lnTo>
                    <a:pt x="11" y="0"/>
                  </a:lnTo>
                  <a:lnTo>
                    <a:pt x="8"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63" name="Freeform 59"/>
            <p:cNvSpPr>
              <a:spLocks/>
            </p:cNvSpPr>
            <p:nvPr/>
          </p:nvSpPr>
          <p:spPr bwMode="auto">
            <a:xfrm>
              <a:off x="4652482" y="3780600"/>
              <a:ext cx="155534" cy="98285"/>
            </a:xfrm>
            <a:custGeom>
              <a:avLst/>
              <a:gdLst>
                <a:gd name="T0" fmla="*/ 2147483647 w 113"/>
                <a:gd name="T1" fmla="*/ 2147483647 h 60"/>
                <a:gd name="T2" fmla="*/ 2147483647 w 113"/>
                <a:gd name="T3" fmla="*/ 2147483647 h 60"/>
                <a:gd name="T4" fmla="*/ 2147483647 w 113"/>
                <a:gd name="T5" fmla="*/ 2147483647 h 60"/>
                <a:gd name="T6" fmla="*/ 2147483647 w 113"/>
                <a:gd name="T7" fmla="*/ 2147483647 h 60"/>
                <a:gd name="T8" fmla="*/ 2147483647 w 113"/>
                <a:gd name="T9" fmla="*/ 2147483647 h 60"/>
                <a:gd name="T10" fmla="*/ 2147483647 w 113"/>
                <a:gd name="T11" fmla="*/ 2147483647 h 60"/>
                <a:gd name="T12" fmla="*/ 2147483647 w 113"/>
                <a:gd name="T13" fmla="*/ 2147483647 h 60"/>
                <a:gd name="T14" fmla="*/ 2147483647 w 113"/>
                <a:gd name="T15" fmla="*/ 2147483647 h 60"/>
                <a:gd name="T16" fmla="*/ 2147483647 w 113"/>
                <a:gd name="T17" fmla="*/ 2147483647 h 60"/>
                <a:gd name="T18" fmla="*/ 2147483647 w 113"/>
                <a:gd name="T19" fmla="*/ 2147483647 h 60"/>
                <a:gd name="T20" fmla="*/ 0 w 113"/>
                <a:gd name="T21" fmla="*/ 2147483647 h 60"/>
                <a:gd name="T22" fmla="*/ 2147483647 w 113"/>
                <a:gd name="T23" fmla="*/ 2147483647 h 60"/>
                <a:gd name="T24" fmla="*/ 2147483647 w 113"/>
                <a:gd name="T25" fmla="*/ 2147483647 h 60"/>
                <a:gd name="T26" fmla="*/ 2147483647 w 113"/>
                <a:gd name="T27" fmla="*/ 2147483647 h 60"/>
                <a:gd name="T28" fmla="*/ 2147483647 w 113"/>
                <a:gd name="T29" fmla="*/ 2147483647 h 60"/>
                <a:gd name="T30" fmla="*/ 2147483647 w 113"/>
                <a:gd name="T31" fmla="*/ 2147483647 h 60"/>
                <a:gd name="T32" fmla="*/ 2147483647 w 113"/>
                <a:gd name="T33" fmla="*/ 2147483647 h 60"/>
                <a:gd name="T34" fmla="*/ 2147483647 w 113"/>
                <a:gd name="T35" fmla="*/ 2147483647 h 60"/>
                <a:gd name="T36" fmla="*/ 2147483647 w 113"/>
                <a:gd name="T37" fmla="*/ 0 h 60"/>
                <a:gd name="T38" fmla="*/ 2147483647 w 113"/>
                <a:gd name="T39" fmla="*/ 0 h 60"/>
                <a:gd name="T40" fmla="*/ 2147483647 w 113"/>
                <a:gd name="T41" fmla="*/ 2147483647 h 60"/>
                <a:gd name="T42" fmla="*/ 2147483647 w 113"/>
                <a:gd name="T43" fmla="*/ 2147483647 h 60"/>
                <a:gd name="T44" fmla="*/ 2147483647 w 113"/>
                <a:gd name="T45" fmla="*/ 2147483647 h 60"/>
                <a:gd name="T46" fmla="*/ 2147483647 w 113"/>
                <a:gd name="T47" fmla="*/ 2147483647 h 60"/>
                <a:gd name="T48" fmla="*/ 2147483647 w 113"/>
                <a:gd name="T49" fmla="*/ 2147483647 h 60"/>
                <a:gd name="T50" fmla="*/ 2147483647 w 113"/>
                <a:gd name="T51" fmla="*/ 2147483647 h 60"/>
                <a:gd name="T52" fmla="*/ 2147483647 w 113"/>
                <a:gd name="T53" fmla="*/ 2147483647 h 60"/>
                <a:gd name="T54" fmla="*/ 2147483647 w 113"/>
                <a:gd name="T55" fmla="*/ 2147483647 h 60"/>
                <a:gd name="T56" fmla="*/ 2147483647 w 113"/>
                <a:gd name="T57" fmla="*/ 2147483647 h 60"/>
                <a:gd name="T58" fmla="*/ 2147483647 w 113"/>
                <a:gd name="T59" fmla="*/ 2147483647 h 60"/>
                <a:gd name="T60" fmla="*/ 2147483647 w 113"/>
                <a:gd name="T61" fmla="*/ 2147483647 h 60"/>
                <a:gd name="T62" fmla="*/ 2147483647 w 113"/>
                <a:gd name="T63" fmla="*/ 2147483647 h 60"/>
                <a:gd name="T64" fmla="*/ 2147483647 w 113"/>
                <a:gd name="T65" fmla="*/ 2147483647 h 60"/>
                <a:gd name="T66" fmla="*/ 2147483647 w 113"/>
                <a:gd name="T67" fmla="*/ 2147483647 h 60"/>
                <a:gd name="T68" fmla="*/ 2147483647 w 113"/>
                <a:gd name="T69" fmla="*/ 2147483647 h 60"/>
                <a:gd name="T70" fmla="*/ 2147483647 w 113"/>
                <a:gd name="T71" fmla="*/ 2147483647 h 60"/>
                <a:gd name="T72" fmla="*/ 2147483647 w 113"/>
                <a:gd name="T73" fmla="*/ 2147483647 h 60"/>
                <a:gd name="T74" fmla="*/ 2147483647 w 113"/>
                <a:gd name="T75" fmla="*/ 2147483647 h 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
                <a:gd name="T115" fmla="*/ 0 h 60"/>
                <a:gd name="T116" fmla="*/ 113 w 113"/>
                <a:gd name="T117" fmla="*/ 60 h 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 h="60">
                  <a:moveTo>
                    <a:pt x="39" y="59"/>
                  </a:moveTo>
                  <a:lnTo>
                    <a:pt x="36" y="55"/>
                  </a:lnTo>
                  <a:lnTo>
                    <a:pt x="34" y="55"/>
                  </a:lnTo>
                  <a:lnTo>
                    <a:pt x="17" y="55"/>
                  </a:lnTo>
                  <a:lnTo>
                    <a:pt x="14" y="59"/>
                  </a:lnTo>
                  <a:lnTo>
                    <a:pt x="12" y="59"/>
                  </a:lnTo>
                  <a:lnTo>
                    <a:pt x="12" y="56"/>
                  </a:lnTo>
                  <a:lnTo>
                    <a:pt x="10" y="55"/>
                  </a:lnTo>
                  <a:lnTo>
                    <a:pt x="7" y="55"/>
                  </a:lnTo>
                  <a:lnTo>
                    <a:pt x="10" y="52"/>
                  </a:lnTo>
                  <a:lnTo>
                    <a:pt x="0" y="38"/>
                  </a:lnTo>
                  <a:lnTo>
                    <a:pt x="10" y="37"/>
                  </a:lnTo>
                  <a:lnTo>
                    <a:pt x="23" y="31"/>
                  </a:lnTo>
                  <a:lnTo>
                    <a:pt x="30" y="33"/>
                  </a:lnTo>
                  <a:lnTo>
                    <a:pt x="33" y="30"/>
                  </a:lnTo>
                  <a:lnTo>
                    <a:pt x="32" y="26"/>
                  </a:lnTo>
                  <a:lnTo>
                    <a:pt x="32" y="15"/>
                  </a:lnTo>
                  <a:lnTo>
                    <a:pt x="53" y="4"/>
                  </a:lnTo>
                  <a:lnTo>
                    <a:pt x="59" y="0"/>
                  </a:lnTo>
                  <a:lnTo>
                    <a:pt x="61" y="0"/>
                  </a:lnTo>
                  <a:lnTo>
                    <a:pt x="63" y="4"/>
                  </a:lnTo>
                  <a:lnTo>
                    <a:pt x="71" y="5"/>
                  </a:lnTo>
                  <a:lnTo>
                    <a:pt x="76" y="4"/>
                  </a:lnTo>
                  <a:lnTo>
                    <a:pt x="78" y="2"/>
                  </a:lnTo>
                  <a:lnTo>
                    <a:pt x="88" y="2"/>
                  </a:lnTo>
                  <a:lnTo>
                    <a:pt x="87" y="4"/>
                  </a:lnTo>
                  <a:lnTo>
                    <a:pt x="90" y="7"/>
                  </a:lnTo>
                  <a:lnTo>
                    <a:pt x="105" y="10"/>
                  </a:lnTo>
                  <a:lnTo>
                    <a:pt x="112" y="17"/>
                  </a:lnTo>
                  <a:lnTo>
                    <a:pt x="108" y="21"/>
                  </a:lnTo>
                  <a:lnTo>
                    <a:pt x="105" y="26"/>
                  </a:lnTo>
                  <a:lnTo>
                    <a:pt x="105" y="33"/>
                  </a:lnTo>
                  <a:lnTo>
                    <a:pt x="101" y="36"/>
                  </a:lnTo>
                  <a:lnTo>
                    <a:pt x="100" y="44"/>
                  </a:lnTo>
                  <a:lnTo>
                    <a:pt x="75" y="46"/>
                  </a:lnTo>
                  <a:lnTo>
                    <a:pt x="49" y="55"/>
                  </a:lnTo>
                  <a:lnTo>
                    <a:pt x="43" y="57"/>
                  </a:lnTo>
                  <a:lnTo>
                    <a:pt x="39" y="5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64" name="Freeform 60"/>
            <p:cNvSpPr>
              <a:spLocks/>
            </p:cNvSpPr>
            <p:nvPr/>
          </p:nvSpPr>
          <p:spPr bwMode="auto">
            <a:xfrm>
              <a:off x="4587677" y="3845538"/>
              <a:ext cx="84247" cy="66693"/>
            </a:xfrm>
            <a:custGeom>
              <a:avLst/>
              <a:gdLst>
                <a:gd name="T0" fmla="*/ 2147483647 w 60"/>
                <a:gd name="T1" fmla="*/ 2147483647 h 41"/>
                <a:gd name="T2" fmla="*/ 2147483647 w 60"/>
                <a:gd name="T3" fmla="*/ 2147483647 h 41"/>
                <a:gd name="T4" fmla="*/ 2147483647 w 60"/>
                <a:gd name="T5" fmla="*/ 2147483647 h 41"/>
                <a:gd name="T6" fmla="*/ 0 w 60"/>
                <a:gd name="T7" fmla="*/ 2147483647 h 41"/>
                <a:gd name="T8" fmla="*/ 2147483647 w 60"/>
                <a:gd name="T9" fmla="*/ 2147483647 h 41"/>
                <a:gd name="T10" fmla="*/ 2147483647 w 60"/>
                <a:gd name="T11" fmla="*/ 2147483647 h 41"/>
                <a:gd name="T12" fmla="*/ 2147483647 w 60"/>
                <a:gd name="T13" fmla="*/ 2147483647 h 41"/>
                <a:gd name="T14" fmla="*/ 2147483647 w 60"/>
                <a:gd name="T15" fmla="*/ 2147483647 h 41"/>
                <a:gd name="T16" fmla="*/ 2147483647 w 60"/>
                <a:gd name="T17" fmla="*/ 2147483647 h 41"/>
                <a:gd name="T18" fmla="*/ 2147483647 w 60"/>
                <a:gd name="T19" fmla="*/ 2147483647 h 41"/>
                <a:gd name="T20" fmla="*/ 2147483647 w 60"/>
                <a:gd name="T21" fmla="*/ 2147483647 h 41"/>
                <a:gd name="T22" fmla="*/ 2147483647 w 60"/>
                <a:gd name="T23" fmla="*/ 2147483647 h 41"/>
                <a:gd name="T24" fmla="*/ 2147483647 w 60"/>
                <a:gd name="T25" fmla="*/ 2147483647 h 41"/>
                <a:gd name="T26" fmla="*/ 2147483647 w 60"/>
                <a:gd name="T27" fmla="*/ 2147483647 h 41"/>
                <a:gd name="T28" fmla="*/ 2147483647 w 60"/>
                <a:gd name="T29" fmla="*/ 2147483647 h 41"/>
                <a:gd name="T30" fmla="*/ 2147483647 w 60"/>
                <a:gd name="T31" fmla="*/ 2147483647 h 41"/>
                <a:gd name="T32" fmla="*/ 2147483647 w 60"/>
                <a:gd name="T33" fmla="*/ 2147483647 h 41"/>
                <a:gd name="T34" fmla="*/ 2147483647 w 60"/>
                <a:gd name="T35" fmla="*/ 2147483647 h 41"/>
                <a:gd name="T36" fmla="*/ 2147483647 w 60"/>
                <a:gd name="T37" fmla="*/ 2147483647 h 41"/>
                <a:gd name="T38" fmla="*/ 2147483647 w 60"/>
                <a:gd name="T39" fmla="*/ 2147483647 h 41"/>
                <a:gd name="T40" fmla="*/ 2147483647 w 60"/>
                <a:gd name="T41" fmla="*/ 2147483647 h 41"/>
                <a:gd name="T42" fmla="*/ 2147483647 w 60"/>
                <a:gd name="T43" fmla="*/ 2147483647 h 41"/>
                <a:gd name="T44" fmla="*/ 2147483647 w 60"/>
                <a:gd name="T45" fmla="*/ 2147483647 h 41"/>
                <a:gd name="T46" fmla="*/ 2147483647 w 60"/>
                <a:gd name="T47" fmla="*/ 2147483647 h 41"/>
                <a:gd name="T48" fmla="*/ 2147483647 w 60"/>
                <a:gd name="T49" fmla="*/ 2147483647 h 41"/>
                <a:gd name="T50" fmla="*/ 2147483647 w 60"/>
                <a:gd name="T51" fmla="*/ 2147483647 h 41"/>
                <a:gd name="T52" fmla="*/ 2147483647 w 60"/>
                <a:gd name="T53" fmla="*/ 2147483647 h 41"/>
                <a:gd name="T54" fmla="*/ 2147483647 w 60"/>
                <a:gd name="T55" fmla="*/ 0 h 41"/>
                <a:gd name="T56" fmla="*/ 2147483647 w 60"/>
                <a:gd name="T57" fmla="*/ 2147483647 h 41"/>
                <a:gd name="T58" fmla="*/ 2147483647 w 60"/>
                <a:gd name="T59" fmla="*/ 2147483647 h 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0"/>
                <a:gd name="T91" fmla="*/ 0 h 41"/>
                <a:gd name="T92" fmla="*/ 60 w 60"/>
                <a:gd name="T93" fmla="*/ 41 h 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0" h="41">
                  <a:moveTo>
                    <a:pt x="32" y="4"/>
                  </a:moveTo>
                  <a:lnTo>
                    <a:pt x="22" y="6"/>
                  </a:lnTo>
                  <a:lnTo>
                    <a:pt x="7" y="16"/>
                  </a:lnTo>
                  <a:lnTo>
                    <a:pt x="0" y="28"/>
                  </a:lnTo>
                  <a:lnTo>
                    <a:pt x="4" y="26"/>
                  </a:lnTo>
                  <a:lnTo>
                    <a:pt x="7" y="26"/>
                  </a:lnTo>
                  <a:lnTo>
                    <a:pt x="7" y="32"/>
                  </a:lnTo>
                  <a:lnTo>
                    <a:pt x="5" y="38"/>
                  </a:lnTo>
                  <a:lnTo>
                    <a:pt x="23" y="40"/>
                  </a:lnTo>
                  <a:lnTo>
                    <a:pt x="35" y="32"/>
                  </a:lnTo>
                  <a:lnTo>
                    <a:pt x="33" y="28"/>
                  </a:lnTo>
                  <a:lnTo>
                    <a:pt x="37" y="26"/>
                  </a:lnTo>
                  <a:lnTo>
                    <a:pt x="37" y="29"/>
                  </a:lnTo>
                  <a:lnTo>
                    <a:pt x="41" y="32"/>
                  </a:lnTo>
                  <a:lnTo>
                    <a:pt x="46" y="30"/>
                  </a:lnTo>
                  <a:lnTo>
                    <a:pt x="51" y="26"/>
                  </a:lnTo>
                  <a:lnTo>
                    <a:pt x="55" y="22"/>
                  </a:lnTo>
                  <a:lnTo>
                    <a:pt x="53" y="26"/>
                  </a:lnTo>
                  <a:lnTo>
                    <a:pt x="56" y="28"/>
                  </a:lnTo>
                  <a:lnTo>
                    <a:pt x="59" y="27"/>
                  </a:lnTo>
                  <a:lnTo>
                    <a:pt x="59" y="25"/>
                  </a:lnTo>
                  <a:lnTo>
                    <a:pt x="56" y="22"/>
                  </a:lnTo>
                  <a:lnTo>
                    <a:pt x="59" y="20"/>
                  </a:lnTo>
                  <a:lnTo>
                    <a:pt x="59" y="18"/>
                  </a:lnTo>
                  <a:lnTo>
                    <a:pt x="57" y="16"/>
                  </a:lnTo>
                  <a:lnTo>
                    <a:pt x="53" y="17"/>
                  </a:lnTo>
                  <a:lnTo>
                    <a:pt x="55" y="12"/>
                  </a:lnTo>
                  <a:lnTo>
                    <a:pt x="46" y="0"/>
                  </a:lnTo>
                  <a:lnTo>
                    <a:pt x="39" y="2"/>
                  </a:lnTo>
                  <a:lnTo>
                    <a:pt x="32" y="4"/>
                  </a:lnTo>
                </a:path>
              </a:pathLst>
            </a:custGeom>
            <a:solidFill>
              <a:srgbClr val="FFCC66"/>
            </a:solidFill>
            <a:ln w="6350" cap="rnd">
              <a:solidFill>
                <a:schemeClr val="bg1"/>
              </a:solidFill>
              <a:round/>
              <a:headEnd type="none" w="sm" len="sm"/>
              <a:tailEnd type="none" w="sm" len="sm"/>
            </a:ln>
          </p:spPr>
          <p:txBody>
            <a:bodyPr/>
            <a:lstStyle/>
            <a:p>
              <a:endParaRPr lang="en-AU"/>
            </a:p>
          </p:txBody>
        </p:sp>
        <p:sp>
          <p:nvSpPr>
            <p:cNvPr id="8265" name="Freeform 61"/>
            <p:cNvSpPr>
              <a:spLocks/>
            </p:cNvSpPr>
            <p:nvPr/>
          </p:nvSpPr>
          <p:spPr bwMode="auto">
            <a:xfrm>
              <a:off x="4391639" y="3710397"/>
              <a:ext cx="234921" cy="294854"/>
            </a:xfrm>
            <a:custGeom>
              <a:avLst/>
              <a:gdLst>
                <a:gd name="T0" fmla="*/ 2147483647 w 169"/>
                <a:gd name="T1" fmla="*/ 2147483647 h 181"/>
                <a:gd name="T2" fmla="*/ 2147483647 w 169"/>
                <a:gd name="T3" fmla="*/ 2147483647 h 181"/>
                <a:gd name="T4" fmla="*/ 2147483647 w 169"/>
                <a:gd name="T5" fmla="*/ 2147483647 h 181"/>
                <a:gd name="T6" fmla="*/ 2147483647 w 169"/>
                <a:gd name="T7" fmla="*/ 2147483647 h 181"/>
                <a:gd name="T8" fmla="*/ 2147483647 w 169"/>
                <a:gd name="T9" fmla="*/ 2147483647 h 181"/>
                <a:gd name="T10" fmla="*/ 2147483647 w 169"/>
                <a:gd name="T11" fmla="*/ 2147483647 h 181"/>
                <a:gd name="T12" fmla="*/ 2147483647 w 169"/>
                <a:gd name="T13" fmla="*/ 2147483647 h 181"/>
                <a:gd name="T14" fmla="*/ 2147483647 w 169"/>
                <a:gd name="T15" fmla="*/ 2147483647 h 181"/>
                <a:gd name="T16" fmla="*/ 2147483647 w 169"/>
                <a:gd name="T17" fmla="*/ 2147483647 h 181"/>
                <a:gd name="T18" fmla="*/ 2147483647 w 169"/>
                <a:gd name="T19" fmla="*/ 2147483647 h 181"/>
                <a:gd name="T20" fmla="*/ 2147483647 w 169"/>
                <a:gd name="T21" fmla="*/ 2147483647 h 181"/>
                <a:gd name="T22" fmla="*/ 2147483647 w 169"/>
                <a:gd name="T23" fmla="*/ 2147483647 h 181"/>
                <a:gd name="T24" fmla="*/ 2147483647 w 169"/>
                <a:gd name="T25" fmla="*/ 2147483647 h 181"/>
                <a:gd name="T26" fmla="*/ 2147483647 w 169"/>
                <a:gd name="T27" fmla="*/ 2147483647 h 181"/>
                <a:gd name="T28" fmla="*/ 2147483647 w 169"/>
                <a:gd name="T29" fmla="*/ 2147483647 h 181"/>
                <a:gd name="T30" fmla="*/ 2147483647 w 169"/>
                <a:gd name="T31" fmla="*/ 2147483647 h 181"/>
                <a:gd name="T32" fmla="*/ 0 w 169"/>
                <a:gd name="T33" fmla="*/ 2147483647 h 181"/>
                <a:gd name="T34" fmla="*/ 2147483647 w 169"/>
                <a:gd name="T35" fmla="*/ 2147483647 h 181"/>
                <a:gd name="T36" fmla="*/ 2147483647 w 169"/>
                <a:gd name="T37" fmla="*/ 2147483647 h 181"/>
                <a:gd name="T38" fmla="*/ 2147483647 w 169"/>
                <a:gd name="T39" fmla="*/ 2147483647 h 181"/>
                <a:gd name="T40" fmla="*/ 2147483647 w 169"/>
                <a:gd name="T41" fmla="*/ 2147483647 h 181"/>
                <a:gd name="T42" fmla="*/ 2147483647 w 169"/>
                <a:gd name="T43" fmla="*/ 2147483647 h 181"/>
                <a:gd name="T44" fmla="*/ 2147483647 w 169"/>
                <a:gd name="T45" fmla="*/ 0 h 181"/>
                <a:gd name="T46" fmla="*/ 2147483647 w 169"/>
                <a:gd name="T47" fmla="*/ 2147483647 h 181"/>
                <a:gd name="T48" fmla="*/ 2147483647 w 169"/>
                <a:gd name="T49" fmla="*/ 2147483647 h 181"/>
                <a:gd name="T50" fmla="*/ 2147483647 w 169"/>
                <a:gd name="T51" fmla="*/ 2147483647 h 181"/>
                <a:gd name="T52" fmla="*/ 2147483647 w 169"/>
                <a:gd name="T53" fmla="*/ 2147483647 h 181"/>
                <a:gd name="T54" fmla="*/ 2147483647 w 169"/>
                <a:gd name="T55" fmla="*/ 2147483647 h 181"/>
                <a:gd name="T56" fmla="*/ 2147483647 w 169"/>
                <a:gd name="T57" fmla="*/ 2147483647 h 181"/>
                <a:gd name="T58" fmla="*/ 2147483647 w 169"/>
                <a:gd name="T59" fmla="*/ 2147483647 h 181"/>
                <a:gd name="T60" fmla="*/ 2147483647 w 169"/>
                <a:gd name="T61" fmla="*/ 2147483647 h 181"/>
                <a:gd name="T62" fmla="*/ 2147483647 w 169"/>
                <a:gd name="T63" fmla="*/ 2147483647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9"/>
                <a:gd name="T97" fmla="*/ 0 h 181"/>
                <a:gd name="T98" fmla="*/ 169 w 169"/>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9" h="181">
                  <a:moveTo>
                    <a:pt x="148" y="114"/>
                  </a:moveTo>
                  <a:lnTo>
                    <a:pt x="146" y="119"/>
                  </a:lnTo>
                  <a:lnTo>
                    <a:pt x="148" y="128"/>
                  </a:lnTo>
                  <a:lnTo>
                    <a:pt x="152" y="133"/>
                  </a:lnTo>
                  <a:lnTo>
                    <a:pt x="160" y="141"/>
                  </a:lnTo>
                  <a:lnTo>
                    <a:pt x="160" y="148"/>
                  </a:lnTo>
                  <a:lnTo>
                    <a:pt x="149" y="154"/>
                  </a:lnTo>
                  <a:lnTo>
                    <a:pt x="116" y="153"/>
                  </a:lnTo>
                  <a:lnTo>
                    <a:pt x="107" y="157"/>
                  </a:lnTo>
                  <a:lnTo>
                    <a:pt x="106" y="164"/>
                  </a:lnTo>
                  <a:lnTo>
                    <a:pt x="106" y="167"/>
                  </a:lnTo>
                  <a:lnTo>
                    <a:pt x="106" y="173"/>
                  </a:lnTo>
                  <a:lnTo>
                    <a:pt x="101" y="180"/>
                  </a:lnTo>
                  <a:lnTo>
                    <a:pt x="94" y="177"/>
                  </a:lnTo>
                  <a:lnTo>
                    <a:pt x="75" y="173"/>
                  </a:lnTo>
                  <a:lnTo>
                    <a:pt x="76" y="172"/>
                  </a:lnTo>
                  <a:lnTo>
                    <a:pt x="67" y="163"/>
                  </a:lnTo>
                  <a:lnTo>
                    <a:pt x="66" y="164"/>
                  </a:lnTo>
                  <a:lnTo>
                    <a:pt x="62" y="159"/>
                  </a:lnTo>
                  <a:lnTo>
                    <a:pt x="56" y="157"/>
                  </a:lnTo>
                  <a:lnTo>
                    <a:pt x="53" y="155"/>
                  </a:lnTo>
                  <a:lnTo>
                    <a:pt x="41" y="148"/>
                  </a:lnTo>
                  <a:lnTo>
                    <a:pt x="41" y="146"/>
                  </a:lnTo>
                  <a:lnTo>
                    <a:pt x="40" y="144"/>
                  </a:lnTo>
                  <a:lnTo>
                    <a:pt x="36" y="141"/>
                  </a:lnTo>
                  <a:lnTo>
                    <a:pt x="41" y="139"/>
                  </a:lnTo>
                  <a:lnTo>
                    <a:pt x="41" y="92"/>
                  </a:lnTo>
                  <a:lnTo>
                    <a:pt x="38" y="85"/>
                  </a:lnTo>
                  <a:lnTo>
                    <a:pt x="31" y="77"/>
                  </a:lnTo>
                  <a:lnTo>
                    <a:pt x="22" y="69"/>
                  </a:lnTo>
                  <a:lnTo>
                    <a:pt x="22" y="66"/>
                  </a:lnTo>
                  <a:lnTo>
                    <a:pt x="2" y="58"/>
                  </a:lnTo>
                  <a:lnTo>
                    <a:pt x="0" y="55"/>
                  </a:lnTo>
                  <a:lnTo>
                    <a:pt x="0" y="51"/>
                  </a:lnTo>
                  <a:lnTo>
                    <a:pt x="2" y="46"/>
                  </a:lnTo>
                  <a:lnTo>
                    <a:pt x="14" y="49"/>
                  </a:lnTo>
                  <a:lnTo>
                    <a:pt x="12" y="37"/>
                  </a:lnTo>
                  <a:lnTo>
                    <a:pt x="22" y="34"/>
                  </a:lnTo>
                  <a:lnTo>
                    <a:pt x="28" y="34"/>
                  </a:lnTo>
                  <a:lnTo>
                    <a:pt x="44" y="31"/>
                  </a:lnTo>
                  <a:lnTo>
                    <a:pt x="52" y="28"/>
                  </a:lnTo>
                  <a:lnTo>
                    <a:pt x="60" y="25"/>
                  </a:lnTo>
                  <a:lnTo>
                    <a:pt x="66" y="27"/>
                  </a:lnTo>
                  <a:lnTo>
                    <a:pt x="74" y="15"/>
                  </a:lnTo>
                  <a:lnTo>
                    <a:pt x="81" y="12"/>
                  </a:lnTo>
                  <a:lnTo>
                    <a:pt x="101" y="0"/>
                  </a:lnTo>
                  <a:lnTo>
                    <a:pt x="116" y="15"/>
                  </a:lnTo>
                  <a:lnTo>
                    <a:pt x="115" y="22"/>
                  </a:lnTo>
                  <a:lnTo>
                    <a:pt x="116" y="27"/>
                  </a:lnTo>
                  <a:lnTo>
                    <a:pt x="121" y="30"/>
                  </a:lnTo>
                  <a:lnTo>
                    <a:pt x="126" y="31"/>
                  </a:lnTo>
                  <a:lnTo>
                    <a:pt x="129" y="33"/>
                  </a:lnTo>
                  <a:lnTo>
                    <a:pt x="131" y="42"/>
                  </a:lnTo>
                  <a:lnTo>
                    <a:pt x="134" y="47"/>
                  </a:lnTo>
                  <a:lnTo>
                    <a:pt x="143" y="51"/>
                  </a:lnTo>
                  <a:lnTo>
                    <a:pt x="168" y="60"/>
                  </a:lnTo>
                  <a:lnTo>
                    <a:pt x="165" y="77"/>
                  </a:lnTo>
                  <a:lnTo>
                    <a:pt x="161" y="88"/>
                  </a:lnTo>
                  <a:lnTo>
                    <a:pt x="162" y="88"/>
                  </a:lnTo>
                  <a:lnTo>
                    <a:pt x="148" y="99"/>
                  </a:lnTo>
                  <a:lnTo>
                    <a:pt x="142" y="110"/>
                  </a:lnTo>
                  <a:lnTo>
                    <a:pt x="145" y="109"/>
                  </a:lnTo>
                  <a:lnTo>
                    <a:pt x="148" y="110"/>
                  </a:lnTo>
                  <a:lnTo>
                    <a:pt x="148" y="11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66" name="Freeform 62"/>
            <p:cNvSpPr>
              <a:spLocks/>
            </p:cNvSpPr>
            <p:nvPr/>
          </p:nvSpPr>
          <p:spPr bwMode="auto">
            <a:xfrm>
              <a:off x="4297671" y="3977170"/>
              <a:ext cx="61565" cy="147427"/>
            </a:xfrm>
            <a:custGeom>
              <a:avLst/>
              <a:gdLst>
                <a:gd name="T0" fmla="*/ 2147483647 w 44"/>
                <a:gd name="T1" fmla="*/ 2147483647 h 90"/>
                <a:gd name="T2" fmla="*/ 2147483647 w 44"/>
                <a:gd name="T3" fmla="*/ 2147483647 h 90"/>
                <a:gd name="T4" fmla="*/ 2147483647 w 44"/>
                <a:gd name="T5" fmla="*/ 2147483647 h 90"/>
                <a:gd name="T6" fmla="*/ 0 w 44"/>
                <a:gd name="T7" fmla="*/ 2147483647 h 90"/>
                <a:gd name="T8" fmla="*/ 2147483647 w 44"/>
                <a:gd name="T9" fmla="*/ 2147483647 h 90"/>
                <a:gd name="T10" fmla="*/ 2147483647 w 44"/>
                <a:gd name="T11" fmla="*/ 2147483647 h 90"/>
                <a:gd name="T12" fmla="*/ 2147483647 w 44"/>
                <a:gd name="T13" fmla="*/ 2147483647 h 90"/>
                <a:gd name="T14" fmla="*/ 2147483647 w 44"/>
                <a:gd name="T15" fmla="*/ 2147483647 h 90"/>
                <a:gd name="T16" fmla="*/ 2147483647 w 44"/>
                <a:gd name="T17" fmla="*/ 2147483647 h 90"/>
                <a:gd name="T18" fmla="*/ 2147483647 w 44"/>
                <a:gd name="T19" fmla="*/ 2147483647 h 90"/>
                <a:gd name="T20" fmla="*/ 2147483647 w 44"/>
                <a:gd name="T21" fmla="*/ 2147483647 h 90"/>
                <a:gd name="T22" fmla="*/ 2147483647 w 44"/>
                <a:gd name="T23" fmla="*/ 2147483647 h 90"/>
                <a:gd name="T24" fmla="*/ 2147483647 w 44"/>
                <a:gd name="T25" fmla="*/ 2147483647 h 90"/>
                <a:gd name="T26" fmla="*/ 2147483647 w 44"/>
                <a:gd name="T27" fmla="*/ 2147483647 h 90"/>
                <a:gd name="T28" fmla="*/ 2147483647 w 44"/>
                <a:gd name="T29" fmla="*/ 2147483647 h 90"/>
                <a:gd name="T30" fmla="*/ 2147483647 w 44"/>
                <a:gd name="T31" fmla="*/ 2147483647 h 90"/>
                <a:gd name="T32" fmla="*/ 2147483647 w 44"/>
                <a:gd name="T33" fmla="*/ 2147483647 h 90"/>
                <a:gd name="T34" fmla="*/ 2147483647 w 44"/>
                <a:gd name="T35" fmla="*/ 2147483647 h 90"/>
                <a:gd name="T36" fmla="*/ 2147483647 w 44"/>
                <a:gd name="T37" fmla="*/ 2147483647 h 90"/>
                <a:gd name="T38" fmla="*/ 2147483647 w 44"/>
                <a:gd name="T39" fmla="*/ 2147483647 h 90"/>
                <a:gd name="T40" fmla="*/ 2147483647 w 44"/>
                <a:gd name="T41" fmla="*/ 2147483647 h 90"/>
                <a:gd name="T42" fmla="*/ 2147483647 w 44"/>
                <a:gd name="T43" fmla="*/ 2147483647 h 90"/>
                <a:gd name="T44" fmla="*/ 2147483647 w 44"/>
                <a:gd name="T45" fmla="*/ 2147483647 h 90"/>
                <a:gd name="T46" fmla="*/ 2147483647 w 44"/>
                <a:gd name="T47" fmla="*/ 2147483647 h 90"/>
                <a:gd name="T48" fmla="*/ 2147483647 w 44"/>
                <a:gd name="T49" fmla="*/ 2147483647 h 90"/>
                <a:gd name="T50" fmla="*/ 2147483647 w 44"/>
                <a:gd name="T51" fmla="*/ 0 h 90"/>
                <a:gd name="T52" fmla="*/ 2147483647 w 44"/>
                <a:gd name="T53" fmla="*/ 0 h 90"/>
                <a:gd name="T54" fmla="*/ 2147483647 w 44"/>
                <a:gd name="T55" fmla="*/ 2147483647 h 90"/>
                <a:gd name="T56" fmla="*/ 2147483647 w 44"/>
                <a:gd name="T57" fmla="*/ 2147483647 h 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
                <a:gd name="T88" fmla="*/ 0 h 90"/>
                <a:gd name="T89" fmla="*/ 44 w 44"/>
                <a:gd name="T90" fmla="*/ 90 h 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 h="90">
                  <a:moveTo>
                    <a:pt x="5" y="1"/>
                  </a:moveTo>
                  <a:lnTo>
                    <a:pt x="5" y="32"/>
                  </a:lnTo>
                  <a:lnTo>
                    <a:pt x="3" y="49"/>
                  </a:lnTo>
                  <a:lnTo>
                    <a:pt x="0" y="56"/>
                  </a:lnTo>
                  <a:lnTo>
                    <a:pt x="1" y="65"/>
                  </a:lnTo>
                  <a:lnTo>
                    <a:pt x="3" y="67"/>
                  </a:lnTo>
                  <a:lnTo>
                    <a:pt x="3" y="84"/>
                  </a:lnTo>
                  <a:lnTo>
                    <a:pt x="11" y="87"/>
                  </a:lnTo>
                  <a:lnTo>
                    <a:pt x="14" y="86"/>
                  </a:lnTo>
                  <a:lnTo>
                    <a:pt x="15" y="86"/>
                  </a:lnTo>
                  <a:lnTo>
                    <a:pt x="18" y="89"/>
                  </a:lnTo>
                  <a:lnTo>
                    <a:pt x="20" y="81"/>
                  </a:lnTo>
                  <a:lnTo>
                    <a:pt x="24" y="75"/>
                  </a:lnTo>
                  <a:lnTo>
                    <a:pt x="28" y="74"/>
                  </a:lnTo>
                  <a:lnTo>
                    <a:pt x="32" y="69"/>
                  </a:lnTo>
                  <a:lnTo>
                    <a:pt x="28" y="65"/>
                  </a:lnTo>
                  <a:lnTo>
                    <a:pt x="31" y="60"/>
                  </a:lnTo>
                  <a:lnTo>
                    <a:pt x="34" y="51"/>
                  </a:lnTo>
                  <a:lnTo>
                    <a:pt x="34" y="42"/>
                  </a:lnTo>
                  <a:lnTo>
                    <a:pt x="30" y="31"/>
                  </a:lnTo>
                  <a:lnTo>
                    <a:pt x="32" y="21"/>
                  </a:lnTo>
                  <a:lnTo>
                    <a:pt x="35" y="14"/>
                  </a:lnTo>
                  <a:lnTo>
                    <a:pt x="41" y="10"/>
                  </a:lnTo>
                  <a:lnTo>
                    <a:pt x="43" y="7"/>
                  </a:lnTo>
                  <a:lnTo>
                    <a:pt x="41" y="4"/>
                  </a:lnTo>
                  <a:lnTo>
                    <a:pt x="32" y="0"/>
                  </a:lnTo>
                  <a:lnTo>
                    <a:pt x="28" y="0"/>
                  </a:lnTo>
                  <a:lnTo>
                    <a:pt x="13" y="2"/>
                  </a:lnTo>
                  <a:lnTo>
                    <a:pt x="5"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67" name="Freeform 63"/>
            <p:cNvSpPr>
              <a:spLocks/>
            </p:cNvSpPr>
            <p:nvPr/>
          </p:nvSpPr>
          <p:spPr bwMode="auto">
            <a:xfrm>
              <a:off x="4577956" y="3568235"/>
              <a:ext cx="153913" cy="289589"/>
            </a:xfrm>
            <a:custGeom>
              <a:avLst/>
              <a:gdLst>
                <a:gd name="T0" fmla="*/ 2147483647 w 111"/>
                <a:gd name="T1" fmla="*/ 2147483647 h 178"/>
                <a:gd name="T2" fmla="*/ 2147483647 w 111"/>
                <a:gd name="T3" fmla="*/ 2147483647 h 178"/>
                <a:gd name="T4" fmla="*/ 2147483647 w 111"/>
                <a:gd name="T5" fmla="*/ 2147483647 h 178"/>
                <a:gd name="T6" fmla="*/ 2147483647 w 111"/>
                <a:gd name="T7" fmla="*/ 2147483647 h 178"/>
                <a:gd name="T8" fmla="*/ 2147483647 w 111"/>
                <a:gd name="T9" fmla="*/ 2147483647 h 178"/>
                <a:gd name="T10" fmla="*/ 2147483647 w 111"/>
                <a:gd name="T11" fmla="*/ 2147483647 h 178"/>
                <a:gd name="T12" fmla="*/ 2147483647 w 111"/>
                <a:gd name="T13" fmla="*/ 2147483647 h 178"/>
                <a:gd name="T14" fmla="*/ 2147483647 w 111"/>
                <a:gd name="T15" fmla="*/ 2147483647 h 178"/>
                <a:gd name="T16" fmla="*/ 2147483647 w 111"/>
                <a:gd name="T17" fmla="*/ 2147483647 h 178"/>
                <a:gd name="T18" fmla="*/ 2147483647 w 111"/>
                <a:gd name="T19" fmla="*/ 2147483647 h 178"/>
                <a:gd name="T20" fmla="*/ 2147483647 w 111"/>
                <a:gd name="T21" fmla="*/ 2147483647 h 178"/>
                <a:gd name="T22" fmla="*/ 2147483647 w 111"/>
                <a:gd name="T23" fmla="*/ 2147483647 h 178"/>
                <a:gd name="T24" fmla="*/ 2147483647 w 111"/>
                <a:gd name="T25" fmla="*/ 0 h 178"/>
                <a:gd name="T26" fmla="*/ 2147483647 w 111"/>
                <a:gd name="T27" fmla="*/ 2147483647 h 178"/>
                <a:gd name="T28" fmla="*/ 2147483647 w 111"/>
                <a:gd name="T29" fmla="*/ 2147483647 h 178"/>
                <a:gd name="T30" fmla="*/ 2147483647 w 111"/>
                <a:gd name="T31" fmla="*/ 2147483647 h 178"/>
                <a:gd name="T32" fmla="*/ 2147483647 w 111"/>
                <a:gd name="T33" fmla="*/ 2147483647 h 178"/>
                <a:gd name="T34" fmla="*/ 2147483647 w 111"/>
                <a:gd name="T35" fmla="*/ 2147483647 h 178"/>
                <a:gd name="T36" fmla="*/ 2147483647 w 111"/>
                <a:gd name="T37" fmla="*/ 2147483647 h 178"/>
                <a:gd name="T38" fmla="*/ 2147483647 w 111"/>
                <a:gd name="T39" fmla="*/ 2147483647 h 178"/>
                <a:gd name="T40" fmla="*/ 2147483647 w 111"/>
                <a:gd name="T41" fmla="*/ 2147483647 h 178"/>
                <a:gd name="T42" fmla="*/ 2147483647 w 111"/>
                <a:gd name="T43" fmla="*/ 2147483647 h 178"/>
                <a:gd name="T44" fmla="*/ 2147483647 w 111"/>
                <a:gd name="T45" fmla="*/ 2147483647 h 178"/>
                <a:gd name="T46" fmla="*/ 2147483647 w 111"/>
                <a:gd name="T47" fmla="*/ 2147483647 h 178"/>
                <a:gd name="T48" fmla="*/ 2147483647 w 111"/>
                <a:gd name="T49" fmla="*/ 2147483647 h 178"/>
                <a:gd name="T50" fmla="*/ 2147483647 w 111"/>
                <a:gd name="T51" fmla="*/ 2147483647 h 178"/>
                <a:gd name="T52" fmla="*/ 2147483647 w 111"/>
                <a:gd name="T53" fmla="*/ 2147483647 h 178"/>
                <a:gd name="T54" fmla="*/ 2147483647 w 111"/>
                <a:gd name="T55" fmla="*/ 2147483647 h 178"/>
                <a:gd name="T56" fmla="*/ 2147483647 w 111"/>
                <a:gd name="T57" fmla="*/ 2147483647 h 178"/>
                <a:gd name="T58" fmla="*/ 2147483647 w 111"/>
                <a:gd name="T59" fmla="*/ 2147483647 h 178"/>
                <a:gd name="T60" fmla="*/ 2147483647 w 111"/>
                <a:gd name="T61" fmla="*/ 2147483647 h 178"/>
                <a:gd name="T62" fmla="*/ 2147483647 w 111"/>
                <a:gd name="T63" fmla="*/ 2147483647 h 178"/>
                <a:gd name="T64" fmla="*/ 2147483647 w 111"/>
                <a:gd name="T65" fmla="*/ 2147483647 h 178"/>
                <a:gd name="T66" fmla="*/ 2147483647 w 111"/>
                <a:gd name="T67" fmla="*/ 2147483647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
                <a:gd name="T103" fmla="*/ 0 h 178"/>
                <a:gd name="T104" fmla="*/ 111 w 111"/>
                <a:gd name="T105" fmla="*/ 178 h 1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 h="178">
                  <a:moveTo>
                    <a:pt x="33" y="148"/>
                  </a:moveTo>
                  <a:lnTo>
                    <a:pt x="24" y="145"/>
                  </a:lnTo>
                  <a:lnTo>
                    <a:pt x="12" y="140"/>
                  </a:lnTo>
                  <a:lnTo>
                    <a:pt x="5" y="114"/>
                  </a:lnTo>
                  <a:lnTo>
                    <a:pt x="6" y="110"/>
                  </a:lnTo>
                  <a:lnTo>
                    <a:pt x="3" y="107"/>
                  </a:lnTo>
                  <a:lnTo>
                    <a:pt x="0" y="96"/>
                  </a:lnTo>
                  <a:lnTo>
                    <a:pt x="9" y="87"/>
                  </a:lnTo>
                  <a:lnTo>
                    <a:pt x="8" y="85"/>
                  </a:lnTo>
                  <a:lnTo>
                    <a:pt x="6" y="82"/>
                  </a:lnTo>
                  <a:lnTo>
                    <a:pt x="12" y="75"/>
                  </a:lnTo>
                  <a:lnTo>
                    <a:pt x="16" y="75"/>
                  </a:lnTo>
                  <a:lnTo>
                    <a:pt x="20" y="73"/>
                  </a:lnTo>
                  <a:lnTo>
                    <a:pt x="17" y="62"/>
                  </a:lnTo>
                  <a:lnTo>
                    <a:pt x="16" y="58"/>
                  </a:lnTo>
                  <a:lnTo>
                    <a:pt x="20" y="56"/>
                  </a:lnTo>
                  <a:lnTo>
                    <a:pt x="23" y="51"/>
                  </a:lnTo>
                  <a:lnTo>
                    <a:pt x="23" y="46"/>
                  </a:lnTo>
                  <a:lnTo>
                    <a:pt x="18" y="37"/>
                  </a:lnTo>
                  <a:lnTo>
                    <a:pt x="26" y="33"/>
                  </a:lnTo>
                  <a:lnTo>
                    <a:pt x="32" y="31"/>
                  </a:lnTo>
                  <a:lnTo>
                    <a:pt x="38" y="28"/>
                  </a:lnTo>
                  <a:lnTo>
                    <a:pt x="42" y="31"/>
                  </a:lnTo>
                  <a:lnTo>
                    <a:pt x="46" y="27"/>
                  </a:lnTo>
                  <a:lnTo>
                    <a:pt x="45" y="3"/>
                  </a:lnTo>
                  <a:lnTo>
                    <a:pt x="68" y="0"/>
                  </a:lnTo>
                  <a:lnTo>
                    <a:pt x="67" y="5"/>
                  </a:lnTo>
                  <a:lnTo>
                    <a:pt x="71" y="11"/>
                  </a:lnTo>
                  <a:lnTo>
                    <a:pt x="78" y="13"/>
                  </a:lnTo>
                  <a:lnTo>
                    <a:pt x="82" y="19"/>
                  </a:lnTo>
                  <a:lnTo>
                    <a:pt x="78" y="22"/>
                  </a:lnTo>
                  <a:lnTo>
                    <a:pt x="77" y="28"/>
                  </a:lnTo>
                  <a:lnTo>
                    <a:pt x="78" y="38"/>
                  </a:lnTo>
                  <a:lnTo>
                    <a:pt x="88" y="40"/>
                  </a:lnTo>
                  <a:lnTo>
                    <a:pt x="84" y="40"/>
                  </a:lnTo>
                  <a:lnTo>
                    <a:pt x="81" y="41"/>
                  </a:lnTo>
                  <a:lnTo>
                    <a:pt x="79" y="43"/>
                  </a:lnTo>
                  <a:lnTo>
                    <a:pt x="84" y="48"/>
                  </a:lnTo>
                  <a:lnTo>
                    <a:pt x="82" y="54"/>
                  </a:lnTo>
                  <a:lnTo>
                    <a:pt x="79" y="57"/>
                  </a:lnTo>
                  <a:lnTo>
                    <a:pt x="77" y="58"/>
                  </a:lnTo>
                  <a:lnTo>
                    <a:pt x="77" y="62"/>
                  </a:lnTo>
                  <a:lnTo>
                    <a:pt x="81" y="67"/>
                  </a:lnTo>
                  <a:lnTo>
                    <a:pt x="75" y="71"/>
                  </a:lnTo>
                  <a:lnTo>
                    <a:pt x="71" y="77"/>
                  </a:lnTo>
                  <a:lnTo>
                    <a:pt x="71" y="84"/>
                  </a:lnTo>
                  <a:lnTo>
                    <a:pt x="68" y="89"/>
                  </a:lnTo>
                  <a:lnTo>
                    <a:pt x="68" y="92"/>
                  </a:lnTo>
                  <a:lnTo>
                    <a:pt x="71" y="94"/>
                  </a:lnTo>
                  <a:lnTo>
                    <a:pt x="81" y="93"/>
                  </a:lnTo>
                  <a:lnTo>
                    <a:pt x="86" y="92"/>
                  </a:lnTo>
                  <a:lnTo>
                    <a:pt x="95" y="96"/>
                  </a:lnTo>
                  <a:lnTo>
                    <a:pt x="95" y="107"/>
                  </a:lnTo>
                  <a:lnTo>
                    <a:pt x="102" y="108"/>
                  </a:lnTo>
                  <a:lnTo>
                    <a:pt x="106" y="114"/>
                  </a:lnTo>
                  <a:lnTo>
                    <a:pt x="110" y="130"/>
                  </a:lnTo>
                  <a:lnTo>
                    <a:pt x="108" y="133"/>
                  </a:lnTo>
                  <a:lnTo>
                    <a:pt x="102" y="137"/>
                  </a:lnTo>
                  <a:lnTo>
                    <a:pt x="94" y="143"/>
                  </a:lnTo>
                  <a:lnTo>
                    <a:pt x="84" y="146"/>
                  </a:lnTo>
                  <a:lnTo>
                    <a:pt x="84" y="156"/>
                  </a:lnTo>
                  <a:lnTo>
                    <a:pt x="85" y="161"/>
                  </a:lnTo>
                  <a:lnTo>
                    <a:pt x="83" y="162"/>
                  </a:lnTo>
                  <a:lnTo>
                    <a:pt x="75" y="161"/>
                  </a:lnTo>
                  <a:lnTo>
                    <a:pt x="63" y="169"/>
                  </a:lnTo>
                  <a:lnTo>
                    <a:pt x="51" y="171"/>
                  </a:lnTo>
                  <a:lnTo>
                    <a:pt x="38" y="175"/>
                  </a:lnTo>
                  <a:lnTo>
                    <a:pt x="27" y="177"/>
                  </a:lnTo>
                  <a:lnTo>
                    <a:pt x="33" y="148"/>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68" name="Freeform 64"/>
            <p:cNvSpPr>
              <a:spLocks/>
            </p:cNvSpPr>
            <p:nvPr/>
          </p:nvSpPr>
          <p:spPr bwMode="auto">
            <a:xfrm>
              <a:off x="4540693" y="3626153"/>
              <a:ext cx="71286" cy="101795"/>
            </a:xfrm>
            <a:custGeom>
              <a:avLst/>
              <a:gdLst>
                <a:gd name="T0" fmla="*/ 2147483647 w 51"/>
                <a:gd name="T1" fmla="*/ 2147483647 h 62"/>
                <a:gd name="T2" fmla="*/ 2147483647 w 51"/>
                <a:gd name="T3" fmla="*/ 2147483647 h 62"/>
                <a:gd name="T4" fmla="*/ 2147483647 w 51"/>
                <a:gd name="T5" fmla="*/ 2147483647 h 62"/>
                <a:gd name="T6" fmla="*/ 0 w 51"/>
                <a:gd name="T7" fmla="*/ 2147483647 h 62"/>
                <a:gd name="T8" fmla="*/ 2147483647 w 51"/>
                <a:gd name="T9" fmla="*/ 2147483647 h 62"/>
                <a:gd name="T10" fmla="*/ 2147483647 w 51"/>
                <a:gd name="T11" fmla="*/ 2147483647 h 62"/>
                <a:gd name="T12" fmla="*/ 2147483647 w 51"/>
                <a:gd name="T13" fmla="*/ 2147483647 h 62"/>
                <a:gd name="T14" fmla="*/ 2147483647 w 51"/>
                <a:gd name="T15" fmla="*/ 2147483647 h 62"/>
                <a:gd name="T16" fmla="*/ 2147483647 w 51"/>
                <a:gd name="T17" fmla="*/ 2147483647 h 62"/>
                <a:gd name="T18" fmla="*/ 2147483647 w 51"/>
                <a:gd name="T19" fmla="*/ 0 h 62"/>
                <a:gd name="T20" fmla="*/ 2147483647 w 51"/>
                <a:gd name="T21" fmla="*/ 2147483647 h 62"/>
                <a:gd name="T22" fmla="*/ 2147483647 w 51"/>
                <a:gd name="T23" fmla="*/ 2147483647 h 62"/>
                <a:gd name="T24" fmla="*/ 2147483647 w 51"/>
                <a:gd name="T25" fmla="*/ 2147483647 h 62"/>
                <a:gd name="T26" fmla="*/ 2147483647 w 51"/>
                <a:gd name="T27" fmla="*/ 2147483647 h 62"/>
                <a:gd name="T28" fmla="*/ 2147483647 w 51"/>
                <a:gd name="T29" fmla="*/ 2147483647 h 62"/>
                <a:gd name="T30" fmla="*/ 2147483647 w 51"/>
                <a:gd name="T31" fmla="*/ 2147483647 h 62"/>
                <a:gd name="T32" fmla="*/ 2147483647 w 51"/>
                <a:gd name="T33" fmla="*/ 2147483647 h 62"/>
                <a:gd name="T34" fmla="*/ 2147483647 w 51"/>
                <a:gd name="T35" fmla="*/ 2147483647 h 62"/>
                <a:gd name="T36" fmla="*/ 2147483647 w 51"/>
                <a:gd name="T37" fmla="*/ 2147483647 h 62"/>
                <a:gd name="T38" fmla="*/ 2147483647 w 51"/>
                <a:gd name="T39" fmla="*/ 2147483647 h 62"/>
                <a:gd name="T40" fmla="*/ 2147483647 w 51"/>
                <a:gd name="T41" fmla="*/ 2147483647 h 62"/>
                <a:gd name="T42" fmla="*/ 2147483647 w 51"/>
                <a:gd name="T43" fmla="*/ 2147483647 h 62"/>
                <a:gd name="T44" fmla="*/ 2147483647 w 51"/>
                <a:gd name="T45" fmla="*/ 2147483647 h 62"/>
                <a:gd name="T46" fmla="*/ 2147483647 w 51"/>
                <a:gd name="T47" fmla="*/ 2147483647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
                <a:gd name="T73" fmla="*/ 0 h 62"/>
                <a:gd name="T74" fmla="*/ 51 w 51"/>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 h="62">
                  <a:moveTo>
                    <a:pt x="26" y="61"/>
                  </a:moveTo>
                  <a:lnTo>
                    <a:pt x="21" y="58"/>
                  </a:lnTo>
                  <a:lnTo>
                    <a:pt x="15" y="54"/>
                  </a:lnTo>
                  <a:lnTo>
                    <a:pt x="0" y="46"/>
                  </a:lnTo>
                  <a:lnTo>
                    <a:pt x="5" y="39"/>
                  </a:lnTo>
                  <a:lnTo>
                    <a:pt x="11" y="33"/>
                  </a:lnTo>
                  <a:lnTo>
                    <a:pt x="14" y="23"/>
                  </a:lnTo>
                  <a:lnTo>
                    <a:pt x="21" y="13"/>
                  </a:lnTo>
                  <a:lnTo>
                    <a:pt x="26" y="4"/>
                  </a:lnTo>
                  <a:lnTo>
                    <a:pt x="36" y="0"/>
                  </a:lnTo>
                  <a:lnTo>
                    <a:pt x="46" y="1"/>
                  </a:lnTo>
                  <a:lnTo>
                    <a:pt x="48" y="7"/>
                  </a:lnTo>
                  <a:lnTo>
                    <a:pt x="50" y="14"/>
                  </a:lnTo>
                  <a:lnTo>
                    <a:pt x="47" y="21"/>
                  </a:lnTo>
                  <a:lnTo>
                    <a:pt x="43" y="22"/>
                  </a:lnTo>
                  <a:lnTo>
                    <a:pt x="43" y="23"/>
                  </a:lnTo>
                  <a:lnTo>
                    <a:pt x="44" y="25"/>
                  </a:lnTo>
                  <a:lnTo>
                    <a:pt x="47" y="31"/>
                  </a:lnTo>
                  <a:lnTo>
                    <a:pt x="44" y="39"/>
                  </a:lnTo>
                  <a:lnTo>
                    <a:pt x="38" y="39"/>
                  </a:lnTo>
                  <a:lnTo>
                    <a:pt x="35" y="45"/>
                  </a:lnTo>
                  <a:lnTo>
                    <a:pt x="34" y="47"/>
                  </a:lnTo>
                  <a:lnTo>
                    <a:pt x="36" y="51"/>
                  </a:lnTo>
                  <a:lnTo>
                    <a:pt x="26" y="61"/>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69" name="Freeform 65"/>
            <p:cNvSpPr>
              <a:spLocks/>
            </p:cNvSpPr>
            <p:nvPr/>
          </p:nvSpPr>
          <p:spPr bwMode="auto">
            <a:xfrm>
              <a:off x="4532592" y="3703377"/>
              <a:ext cx="56705" cy="71958"/>
            </a:xfrm>
            <a:custGeom>
              <a:avLst/>
              <a:gdLst>
                <a:gd name="T0" fmla="*/ 2147483647 w 41"/>
                <a:gd name="T1" fmla="*/ 0 h 44"/>
                <a:gd name="T2" fmla="*/ 2147483647 w 41"/>
                <a:gd name="T3" fmla="*/ 2147483647 h 44"/>
                <a:gd name="T4" fmla="*/ 2147483647 w 41"/>
                <a:gd name="T5" fmla="*/ 2147483647 h 44"/>
                <a:gd name="T6" fmla="*/ 2147483647 w 41"/>
                <a:gd name="T7" fmla="*/ 2147483647 h 44"/>
                <a:gd name="T8" fmla="*/ 2147483647 w 41"/>
                <a:gd name="T9" fmla="*/ 2147483647 h 44"/>
                <a:gd name="T10" fmla="*/ 2147483647 w 41"/>
                <a:gd name="T11" fmla="*/ 2147483647 h 44"/>
                <a:gd name="T12" fmla="*/ 2147483647 w 41"/>
                <a:gd name="T13" fmla="*/ 2147483647 h 44"/>
                <a:gd name="T14" fmla="*/ 2147483647 w 41"/>
                <a:gd name="T15" fmla="*/ 2147483647 h 44"/>
                <a:gd name="T16" fmla="*/ 2147483647 w 41"/>
                <a:gd name="T17" fmla="*/ 2147483647 h 44"/>
                <a:gd name="T18" fmla="*/ 2147483647 w 41"/>
                <a:gd name="T19" fmla="*/ 2147483647 h 44"/>
                <a:gd name="T20" fmla="*/ 2147483647 w 41"/>
                <a:gd name="T21" fmla="*/ 2147483647 h 44"/>
                <a:gd name="T22" fmla="*/ 2147483647 w 41"/>
                <a:gd name="T23" fmla="*/ 2147483647 h 44"/>
                <a:gd name="T24" fmla="*/ 2147483647 w 41"/>
                <a:gd name="T25" fmla="*/ 2147483647 h 44"/>
                <a:gd name="T26" fmla="*/ 2147483647 w 41"/>
                <a:gd name="T27" fmla="*/ 2147483647 h 44"/>
                <a:gd name="T28" fmla="*/ 2147483647 w 41"/>
                <a:gd name="T29" fmla="*/ 2147483647 h 44"/>
                <a:gd name="T30" fmla="*/ 0 w 41"/>
                <a:gd name="T31" fmla="*/ 2147483647 h 44"/>
                <a:gd name="T32" fmla="*/ 2147483647 w 41"/>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44"/>
                <a:gd name="T53" fmla="*/ 41 w 41"/>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44">
                  <a:moveTo>
                    <a:pt x="5" y="0"/>
                  </a:moveTo>
                  <a:lnTo>
                    <a:pt x="20" y="7"/>
                  </a:lnTo>
                  <a:lnTo>
                    <a:pt x="26" y="12"/>
                  </a:lnTo>
                  <a:lnTo>
                    <a:pt x="32" y="14"/>
                  </a:lnTo>
                  <a:lnTo>
                    <a:pt x="35" y="23"/>
                  </a:lnTo>
                  <a:lnTo>
                    <a:pt x="40" y="27"/>
                  </a:lnTo>
                  <a:lnTo>
                    <a:pt x="38" y="31"/>
                  </a:lnTo>
                  <a:lnTo>
                    <a:pt x="36" y="33"/>
                  </a:lnTo>
                  <a:lnTo>
                    <a:pt x="30" y="38"/>
                  </a:lnTo>
                  <a:lnTo>
                    <a:pt x="28" y="43"/>
                  </a:lnTo>
                  <a:lnTo>
                    <a:pt x="23" y="36"/>
                  </a:lnTo>
                  <a:lnTo>
                    <a:pt x="20" y="34"/>
                  </a:lnTo>
                  <a:lnTo>
                    <a:pt x="15" y="31"/>
                  </a:lnTo>
                  <a:lnTo>
                    <a:pt x="14" y="27"/>
                  </a:lnTo>
                  <a:lnTo>
                    <a:pt x="15" y="20"/>
                  </a:lnTo>
                  <a:lnTo>
                    <a:pt x="0" y="5"/>
                  </a:lnTo>
                  <a:lnTo>
                    <a:pt x="5" y="0"/>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70" name="Freeform 66"/>
            <p:cNvSpPr>
              <a:spLocks/>
            </p:cNvSpPr>
            <p:nvPr/>
          </p:nvSpPr>
          <p:spPr bwMode="auto">
            <a:xfrm>
              <a:off x="4576336" y="3754274"/>
              <a:ext cx="27542" cy="43877"/>
            </a:xfrm>
            <a:custGeom>
              <a:avLst/>
              <a:gdLst>
                <a:gd name="T0" fmla="*/ 2147483647 w 20"/>
                <a:gd name="T1" fmla="*/ 0 h 27"/>
                <a:gd name="T2" fmla="*/ 2147483647 w 20"/>
                <a:gd name="T3" fmla="*/ 2147483647 h 27"/>
                <a:gd name="T4" fmla="*/ 2147483647 w 20"/>
                <a:gd name="T5" fmla="*/ 2147483647 h 27"/>
                <a:gd name="T6" fmla="*/ 0 w 20"/>
                <a:gd name="T7" fmla="*/ 2147483647 h 27"/>
                <a:gd name="T8" fmla="*/ 2147483647 w 20"/>
                <a:gd name="T9" fmla="*/ 2147483647 h 27"/>
                <a:gd name="T10" fmla="*/ 2147483647 w 20"/>
                <a:gd name="T11" fmla="*/ 2147483647 h 27"/>
                <a:gd name="T12" fmla="*/ 2147483647 w 20"/>
                <a:gd name="T13" fmla="*/ 2147483647 h 27"/>
                <a:gd name="T14" fmla="*/ 2147483647 w 20"/>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7"/>
                <a:gd name="T26" fmla="*/ 20 w 20"/>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7">
                  <a:moveTo>
                    <a:pt x="11" y="0"/>
                  </a:moveTo>
                  <a:lnTo>
                    <a:pt x="6" y="2"/>
                  </a:lnTo>
                  <a:lnTo>
                    <a:pt x="1" y="4"/>
                  </a:lnTo>
                  <a:lnTo>
                    <a:pt x="0" y="11"/>
                  </a:lnTo>
                  <a:lnTo>
                    <a:pt x="1" y="15"/>
                  </a:lnTo>
                  <a:lnTo>
                    <a:pt x="11" y="23"/>
                  </a:lnTo>
                  <a:lnTo>
                    <a:pt x="19" y="26"/>
                  </a:lnTo>
                  <a:lnTo>
                    <a:pt x="11"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71" name="Freeform 67"/>
            <p:cNvSpPr>
              <a:spLocks/>
            </p:cNvSpPr>
            <p:nvPr/>
          </p:nvSpPr>
          <p:spPr bwMode="auto">
            <a:xfrm>
              <a:off x="4271749" y="3557705"/>
              <a:ext cx="102069" cy="138652"/>
            </a:xfrm>
            <a:custGeom>
              <a:avLst/>
              <a:gdLst>
                <a:gd name="T0" fmla="*/ 2147483647 w 74"/>
                <a:gd name="T1" fmla="*/ 2147483647 h 85"/>
                <a:gd name="T2" fmla="*/ 2147483647 w 74"/>
                <a:gd name="T3" fmla="*/ 2147483647 h 85"/>
                <a:gd name="T4" fmla="*/ 2147483647 w 74"/>
                <a:gd name="T5" fmla="*/ 2147483647 h 85"/>
                <a:gd name="T6" fmla="*/ 2147483647 w 74"/>
                <a:gd name="T7" fmla="*/ 2147483647 h 85"/>
                <a:gd name="T8" fmla="*/ 2147483647 w 74"/>
                <a:gd name="T9" fmla="*/ 2147483647 h 85"/>
                <a:gd name="T10" fmla="*/ 2147483647 w 74"/>
                <a:gd name="T11" fmla="*/ 2147483647 h 85"/>
                <a:gd name="T12" fmla="*/ 2147483647 w 74"/>
                <a:gd name="T13" fmla="*/ 2147483647 h 85"/>
                <a:gd name="T14" fmla="*/ 2147483647 w 74"/>
                <a:gd name="T15" fmla="*/ 2147483647 h 85"/>
                <a:gd name="T16" fmla="*/ 2147483647 w 74"/>
                <a:gd name="T17" fmla="*/ 2147483647 h 85"/>
                <a:gd name="T18" fmla="*/ 2147483647 w 74"/>
                <a:gd name="T19" fmla="*/ 0 h 85"/>
                <a:gd name="T20" fmla="*/ 2147483647 w 74"/>
                <a:gd name="T21" fmla="*/ 2147483647 h 85"/>
                <a:gd name="T22" fmla="*/ 2147483647 w 74"/>
                <a:gd name="T23" fmla="*/ 2147483647 h 85"/>
                <a:gd name="T24" fmla="*/ 2147483647 w 74"/>
                <a:gd name="T25" fmla="*/ 2147483647 h 85"/>
                <a:gd name="T26" fmla="*/ 2147483647 w 74"/>
                <a:gd name="T27" fmla="*/ 2147483647 h 85"/>
                <a:gd name="T28" fmla="*/ 2147483647 w 74"/>
                <a:gd name="T29" fmla="*/ 2147483647 h 85"/>
                <a:gd name="T30" fmla="*/ 2147483647 w 74"/>
                <a:gd name="T31" fmla="*/ 2147483647 h 85"/>
                <a:gd name="T32" fmla="*/ 2147483647 w 74"/>
                <a:gd name="T33" fmla="*/ 2147483647 h 85"/>
                <a:gd name="T34" fmla="*/ 0 w 74"/>
                <a:gd name="T35" fmla="*/ 2147483647 h 85"/>
                <a:gd name="T36" fmla="*/ 2147483647 w 74"/>
                <a:gd name="T37" fmla="*/ 2147483647 h 85"/>
                <a:gd name="T38" fmla="*/ 2147483647 w 74"/>
                <a:gd name="T39" fmla="*/ 2147483647 h 85"/>
                <a:gd name="T40" fmla="*/ 2147483647 w 74"/>
                <a:gd name="T41" fmla="*/ 2147483647 h 85"/>
                <a:gd name="T42" fmla="*/ 2147483647 w 74"/>
                <a:gd name="T43" fmla="*/ 2147483647 h 85"/>
                <a:gd name="T44" fmla="*/ 2147483647 w 74"/>
                <a:gd name="T45" fmla="*/ 2147483647 h 85"/>
                <a:gd name="T46" fmla="*/ 2147483647 w 74"/>
                <a:gd name="T47" fmla="*/ 2147483647 h 85"/>
                <a:gd name="T48" fmla="*/ 2147483647 w 74"/>
                <a:gd name="T49" fmla="*/ 2147483647 h 85"/>
                <a:gd name="T50" fmla="*/ 2147483647 w 74"/>
                <a:gd name="T51" fmla="*/ 2147483647 h 85"/>
                <a:gd name="T52" fmla="*/ 2147483647 w 74"/>
                <a:gd name="T53" fmla="*/ 2147483647 h 85"/>
                <a:gd name="T54" fmla="*/ 2147483647 w 74"/>
                <a:gd name="T55" fmla="*/ 2147483647 h 85"/>
                <a:gd name="T56" fmla="*/ 2147483647 w 74"/>
                <a:gd name="T57" fmla="*/ 2147483647 h 85"/>
                <a:gd name="T58" fmla="*/ 2147483647 w 74"/>
                <a:gd name="T59" fmla="*/ 2147483647 h 85"/>
                <a:gd name="T60" fmla="*/ 2147483647 w 74"/>
                <a:gd name="T61" fmla="*/ 2147483647 h 85"/>
                <a:gd name="T62" fmla="*/ 2147483647 w 74"/>
                <a:gd name="T63" fmla="*/ 2147483647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85"/>
                <a:gd name="T98" fmla="*/ 74 w 74"/>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85">
                  <a:moveTo>
                    <a:pt x="64" y="30"/>
                  </a:moveTo>
                  <a:lnTo>
                    <a:pt x="57" y="26"/>
                  </a:lnTo>
                  <a:lnTo>
                    <a:pt x="55" y="17"/>
                  </a:lnTo>
                  <a:lnTo>
                    <a:pt x="51" y="20"/>
                  </a:lnTo>
                  <a:lnTo>
                    <a:pt x="47" y="21"/>
                  </a:lnTo>
                  <a:lnTo>
                    <a:pt x="41" y="16"/>
                  </a:lnTo>
                  <a:lnTo>
                    <a:pt x="40" y="13"/>
                  </a:lnTo>
                  <a:lnTo>
                    <a:pt x="41" y="7"/>
                  </a:lnTo>
                  <a:lnTo>
                    <a:pt x="53" y="2"/>
                  </a:lnTo>
                  <a:lnTo>
                    <a:pt x="40" y="0"/>
                  </a:lnTo>
                  <a:lnTo>
                    <a:pt x="30" y="6"/>
                  </a:lnTo>
                  <a:lnTo>
                    <a:pt x="30" y="13"/>
                  </a:lnTo>
                  <a:lnTo>
                    <a:pt x="32" y="14"/>
                  </a:lnTo>
                  <a:lnTo>
                    <a:pt x="29" y="20"/>
                  </a:lnTo>
                  <a:lnTo>
                    <a:pt x="20" y="26"/>
                  </a:lnTo>
                  <a:lnTo>
                    <a:pt x="8" y="21"/>
                  </a:lnTo>
                  <a:lnTo>
                    <a:pt x="1" y="23"/>
                  </a:lnTo>
                  <a:lnTo>
                    <a:pt x="0" y="28"/>
                  </a:lnTo>
                  <a:lnTo>
                    <a:pt x="1" y="34"/>
                  </a:lnTo>
                  <a:lnTo>
                    <a:pt x="6" y="36"/>
                  </a:lnTo>
                  <a:lnTo>
                    <a:pt x="12" y="42"/>
                  </a:lnTo>
                  <a:lnTo>
                    <a:pt x="14" y="53"/>
                  </a:lnTo>
                  <a:lnTo>
                    <a:pt x="14" y="71"/>
                  </a:lnTo>
                  <a:lnTo>
                    <a:pt x="13" y="73"/>
                  </a:lnTo>
                  <a:lnTo>
                    <a:pt x="13" y="78"/>
                  </a:lnTo>
                  <a:lnTo>
                    <a:pt x="15" y="81"/>
                  </a:lnTo>
                  <a:lnTo>
                    <a:pt x="26" y="84"/>
                  </a:lnTo>
                  <a:lnTo>
                    <a:pt x="43" y="78"/>
                  </a:lnTo>
                  <a:lnTo>
                    <a:pt x="66" y="66"/>
                  </a:lnTo>
                  <a:lnTo>
                    <a:pt x="73" y="56"/>
                  </a:lnTo>
                  <a:lnTo>
                    <a:pt x="73" y="49"/>
                  </a:lnTo>
                  <a:lnTo>
                    <a:pt x="64" y="30"/>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72" name="Freeform 68"/>
            <p:cNvSpPr>
              <a:spLocks/>
            </p:cNvSpPr>
            <p:nvPr/>
          </p:nvSpPr>
          <p:spPr bwMode="auto">
            <a:xfrm>
              <a:off x="4359237" y="3424318"/>
              <a:ext cx="158774" cy="326445"/>
            </a:xfrm>
            <a:custGeom>
              <a:avLst/>
              <a:gdLst>
                <a:gd name="T0" fmla="*/ 2147483647 w 116"/>
                <a:gd name="T1" fmla="*/ 2147483647 h 200"/>
                <a:gd name="T2" fmla="*/ 2147483647 w 116"/>
                <a:gd name="T3" fmla="*/ 2147483647 h 200"/>
                <a:gd name="T4" fmla="*/ 2147483647 w 116"/>
                <a:gd name="T5" fmla="*/ 2147483647 h 200"/>
                <a:gd name="T6" fmla="*/ 2147483647 w 116"/>
                <a:gd name="T7" fmla="*/ 2147483647 h 200"/>
                <a:gd name="T8" fmla="*/ 2147483647 w 116"/>
                <a:gd name="T9" fmla="*/ 2147483647 h 200"/>
                <a:gd name="T10" fmla="*/ 2147483647 w 116"/>
                <a:gd name="T11" fmla="*/ 2147483647 h 200"/>
                <a:gd name="T12" fmla="*/ 2147483647 w 116"/>
                <a:gd name="T13" fmla="*/ 2147483647 h 200"/>
                <a:gd name="T14" fmla="*/ 2147483647 w 116"/>
                <a:gd name="T15" fmla="*/ 2147483647 h 200"/>
                <a:gd name="T16" fmla="*/ 2147483647 w 116"/>
                <a:gd name="T17" fmla="*/ 2147483647 h 200"/>
                <a:gd name="T18" fmla="*/ 2147483647 w 116"/>
                <a:gd name="T19" fmla="*/ 2147483647 h 200"/>
                <a:gd name="T20" fmla="*/ 2147483647 w 116"/>
                <a:gd name="T21" fmla="*/ 2147483647 h 200"/>
                <a:gd name="T22" fmla="*/ 2147483647 w 116"/>
                <a:gd name="T23" fmla="*/ 2147483647 h 200"/>
                <a:gd name="T24" fmla="*/ 2147483647 w 116"/>
                <a:gd name="T25" fmla="*/ 2147483647 h 200"/>
                <a:gd name="T26" fmla="*/ 2147483647 w 116"/>
                <a:gd name="T27" fmla="*/ 2147483647 h 200"/>
                <a:gd name="T28" fmla="*/ 2147483647 w 116"/>
                <a:gd name="T29" fmla="*/ 2147483647 h 200"/>
                <a:gd name="T30" fmla="*/ 2147483647 w 116"/>
                <a:gd name="T31" fmla="*/ 2147483647 h 200"/>
                <a:gd name="T32" fmla="*/ 2147483647 w 116"/>
                <a:gd name="T33" fmla="*/ 2147483647 h 200"/>
                <a:gd name="T34" fmla="*/ 2147483647 w 116"/>
                <a:gd name="T35" fmla="*/ 2147483647 h 200"/>
                <a:gd name="T36" fmla="*/ 2147483647 w 116"/>
                <a:gd name="T37" fmla="*/ 2147483647 h 200"/>
                <a:gd name="T38" fmla="*/ 0 w 116"/>
                <a:gd name="T39" fmla="*/ 2147483647 h 200"/>
                <a:gd name="T40" fmla="*/ 2147483647 w 116"/>
                <a:gd name="T41" fmla="*/ 2147483647 h 200"/>
                <a:gd name="T42" fmla="*/ 2147483647 w 116"/>
                <a:gd name="T43" fmla="*/ 2147483647 h 200"/>
                <a:gd name="T44" fmla="*/ 2147483647 w 116"/>
                <a:gd name="T45" fmla="*/ 2147483647 h 200"/>
                <a:gd name="T46" fmla="*/ 2147483647 w 116"/>
                <a:gd name="T47" fmla="*/ 2147483647 h 200"/>
                <a:gd name="T48" fmla="*/ 2147483647 w 116"/>
                <a:gd name="T49" fmla="*/ 2147483647 h 200"/>
                <a:gd name="T50" fmla="*/ 2147483647 w 116"/>
                <a:gd name="T51" fmla="*/ 2147483647 h 200"/>
                <a:gd name="T52" fmla="*/ 2147483647 w 116"/>
                <a:gd name="T53" fmla="*/ 2147483647 h 200"/>
                <a:gd name="T54" fmla="*/ 2147483647 w 116"/>
                <a:gd name="T55" fmla="*/ 2147483647 h 200"/>
                <a:gd name="T56" fmla="*/ 2147483647 w 116"/>
                <a:gd name="T57" fmla="*/ 2147483647 h 200"/>
                <a:gd name="T58" fmla="*/ 2147483647 w 116"/>
                <a:gd name="T59" fmla="*/ 2147483647 h 200"/>
                <a:gd name="T60" fmla="*/ 2147483647 w 116"/>
                <a:gd name="T61" fmla="*/ 2147483647 h 200"/>
                <a:gd name="T62" fmla="*/ 2147483647 w 116"/>
                <a:gd name="T63" fmla="*/ 2147483647 h 200"/>
                <a:gd name="T64" fmla="*/ 2147483647 w 116"/>
                <a:gd name="T65" fmla="*/ 2147483647 h 200"/>
                <a:gd name="T66" fmla="*/ 2147483647 w 116"/>
                <a:gd name="T67" fmla="*/ 2147483647 h 200"/>
                <a:gd name="T68" fmla="*/ 2147483647 w 116"/>
                <a:gd name="T69" fmla="*/ 2147483647 h 200"/>
                <a:gd name="T70" fmla="*/ 2147483647 w 116"/>
                <a:gd name="T71" fmla="*/ 2147483647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200"/>
                <a:gd name="T110" fmla="*/ 116 w 116"/>
                <a:gd name="T111" fmla="*/ 200 h 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200">
                  <a:moveTo>
                    <a:pt x="42" y="2"/>
                  </a:moveTo>
                  <a:lnTo>
                    <a:pt x="36" y="1"/>
                  </a:lnTo>
                  <a:lnTo>
                    <a:pt x="31" y="0"/>
                  </a:lnTo>
                  <a:lnTo>
                    <a:pt x="25" y="2"/>
                  </a:lnTo>
                  <a:lnTo>
                    <a:pt x="15" y="15"/>
                  </a:lnTo>
                  <a:lnTo>
                    <a:pt x="16" y="20"/>
                  </a:lnTo>
                  <a:lnTo>
                    <a:pt x="17" y="24"/>
                  </a:lnTo>
                  <a:lnTo>
                    <a:pt x="15" y="31"/>
                  </a:lnTo>
                  <a:lnTo>
                    <a:pt x="7" y="40"/>
                  </a:lnTo>
                  <a:lnTo>
                    <a:pt x="4" y="48"/>
                  </a:lnTo>
                  <a:lnTo>
                    <a:pt x="7" y="56"/>
                  </a:lnTo>
                  <a:lnTo>
                    <a:pt x="15" y="55"/>
                  </a:lnTo>
                  <a:lnTo>
                    <a:pt x="11" y="61"/>
                  </a:lnTo>
                  <a:lnTo>
                    <a:pt x="13" y="67"/>
                  </a:lnTo>
                  <a:lnTo>
                    <a:pt x="17" y="70"/>
                  </a:lnTo>
                  <a:lnTo>
                    <a:pt x="25" y="75"/>
                  </a:lnTo>
                  <a:lnTo>
                    <a:pt x="25" y="80"/>
                  </a:lnTo>
                  <a:lnTo>
                    <a:pt x="22" y="89"/>
                  </a:lnTo>
                  <a:lnTo>
                    <a:pt x="20" y="95"/>
                  </a:lnTo>
                  <a:lnTo>
                    <a:pt x="24" y="98"/>
                  </a:lnTo>
                  <a:lnTo>
                    <a:pt x="35" y="92"/>
                  </a:lnTo>
                  <a:lnTo>
                    <a:pt x="47" y="93"/>
                  </a:lnTo>
                  <a:lnTo>
                    <a:pt x="37" y="102"/>
                  </a:lnTo>
                  <a:lnTo>
                    <a:pt x="36" y="113"/>
                  </a:lnTo>
                  <a:lnTo>
                    <a:pt x="43" y="114"/>
                  </a:lnTo>
                  <a:lnTo>
                    <a:pt x="43" y="127"/>
                  </a:lnTo>
                  <a:lnTo>
                    <a:pt x="24" y="127"/>
                  </a:lnTo>
                  <a:lnTo>
                    <a:pt x="24" y="138"/>
                  </a:lnTo>
                  <a:lnTo>
                    <a:pt x="31" y="140"/>
                  </a:lnTo>
                  <a:lnTo>
                    <a:pt x="22" y="151"/>
                  </a:lnTo>
                  <a:lnTo>
                    <a:pt x="18" y="155"/>
                  </a:lnTo>
                  <a:lnTo>
                    <a:pt x="17" y="158"/>
                  </a:lnTo>
                  <a:lnTo>
                    <a:pt x="22" y="160"/>
                  </a:lnTo>
                  <a:lnTo>
                    <a:pt x="40" y="163"/>
                  </a:lnTo>
                  <a:lnTo>
                    <a:pt x="51" y="160"/>
                  </a:lnTo>
                  <a:lnTo>
                    <a:pt x="55" y="158"/>
                  </a:lnTo>
                  <a:lnTo>
                    <a:pt x="54" y="160"/>
                  </a:lnTo>
                  <a:lnTo>
                    <a:pt x="48" y="166"/>
                  </a:lnTo>
                  <a:lnTo>
                    <a:pt x="22" y="175"/>
                  </a:lnTo>
                  <a:lnTo>
                    <a:pt x="0" y="195"/>
                  </a:lnTo>
                  <a:lnTo>
                    <a:pt x="11" y="199"/>
                  </a:lnTo>
                  <a:lnTo>
                    <a:pt x="28" y="190"/>
                  </a:lnTo>
                  <a:lnTo>
                    <a:pt x="39" y="187"/>
                  </a:lnTo>
                  <a:lnTo>
                    <a:pt x="63" y="187"/>
                  </a:lnTo>
                  <a:lnTo>
                    <a:pt x="89" y="179"/>
                  </a:lnTo>
                  <a:lnTo>
                    <a:pt x="115" y="173"/>
                  </a:lnTo>
                  <a:lnTo>
                    <a:pt x="103" y="164"/>
                  </a:lnTo>
                  <a:lnTo>
                    <a:pt x="107" y="159"/>
                  </a:lnTo>
                  <a:lnTo>
                    <a:pt x="109" y="155"/>
                  </a:lnTo>
                  <a:lnTo>
                    <a:pt x="108" y="149"/>
                  </a:lnTo>
                  <a:lnTo>
                    <a:pt x="103" y="142"/>
                  </a:lnTo>
                  <a:lnTo>
                    <a:pt x="99" y="138"/>
                  </a:lnTo>
                  <a:lnTo>
                    <a:pt x="92" y="136"/>
                  </a:lnTo>
                  <a:lnTo>
                    <a:pt x="89" y="120"/>
                  </a:lnTo>
                  <a:lnTo>
                    <a:pt x="82" y="107"/>
                  </a:lnTo>
                  <a:lnTo>
                    <a:pt x="78" y="103"/>
                  </a:lnTo>
                  <a:lnTo>
                    <a:pt x="70" y="98"/>
                  </a:lnTo>
                  <a:lnTo>
                    <a:pt x="68" y="83"/>
                  </a:lnTo>
                  <a:lnTo>
                    <a:pt x="64" y="73"/>
                  </a:lnTo>
                  <a:lnTo>
                    <a:pt x="60" y="67"/>
                  </a:lnTo>
                  <a:lnTo>
                    <a:pt x="51" y="61"/>
                  </a:lnTo>
                  <a:lnTo>
                    <a:pt x="60" y="44"/>
                  </a:lnTo>
                  <a:lnTo>
                    <a:pt x="59" y="39"/>
                  </a:lnTo>
                  <a:lnTo>
                    <a:pt x="54" y="34"/>
                  </a:lnTo>
                  <a:lnTo>
                    <a:pt x="47" y="30"/>
                  </a:lnTo>
                  <a:lnTo>
                    <a:pt x="37" y="29"/>
                  </a:lnTo>
                  <a:lnTo>
                    <a:pt x="36" y="23"/>
                  </a:lnTo>
                  <a:lnTo>
                    <a:pt x="36" y="19"/>
                  </a:lnTo>
                  <a:lnTo>
                    <a:pt x="37" y="16"/>
                  </a:lnTo>
                  <a:lnTo>
                    <a:pt x="43" y="8"/>
                  </a:lnTo>
                  <a:lnTo>
                    <a:pt x="43" y="4"/>
                  </a:lnTo>
                  <a:lnTo>
                    <a:pt x="42" y="2"/>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73" name="Freeform 69"/>
            <p:cNvSpPr>
              <a:spLocks/>
            </p:cNvSpPr>
            <p:nvPr/>
          </p:nvSpPr>
          <p:spPr bwMode="auto">
            <a:xfrm>
              <a:off x="4326834" y="3557705"/>
              <a:ext cx="55085" cy="52652"/>
            </a:xfrm>
            <a:custGeom>
              <a:avLst/>
              <a:gdLst>
                <a:gd name="T0" fmla="*/ 2147483647 w 40"/>
                <a:gd name="T1" fmla="*/ 2147483647 h 32"/>
                <a:gd name="T2" fmla="*/ 2147483647 w 40"/>
                <a:gd name="T3" fmla="*/ 0 h 32"/>
                <a:gd name="T4" fmla="*/ 2147483647 w 40"/>
                <a:gd name="T5" fmla="*/ 2147483647 h 32"/>
                <a:gd name="T6" fmla="*/ 2147483647 w 40"/>
                <a:gd name="T7" fmla="*/ 2147483647 h 32"/>
                <a:gd name="T8" fmla="*/ 2147483647 w 40"/>
                <a:gd name="T9" fmla="*/ 2147483647 h 32"/>
                <a:gd name="T10" fmla="*/ 2147483647 w 40"/>
                <a:gd name="T11" fmla="*/ 2147483647 h 32"/>
                <a:gd name="T12" fmla="*/ 2147483647 w 40"/>
                <a:gd name="T13" fmla="*/ 2147483647 h 32"/>
                <a:gd name="T14" fmla="*/ 2147483647 w 40"/>
                <a:gd name="T15" fmla="*/ 2147483647 h 32"/>
                <a:gd name="T16" fmla="*/ 2147483647 w 40"/>
                <a:gd name="T17" fmla="*/ 2147483647 h 32"/>
                <a:gd name="T18" fmla="*/ 2147483647 w 40"/>
                <a:gd name="T19" fmla="*/ 2147483647 h 32"/>
                <a:gd name="T20" fmla="*/ 2147483647 w 40"/>
                <a:gd name="T21" fmla="*/ 2147483647 h 32"/>
                <a:gd name="T22" fmla="*/ 2147483647 w 40"/>
                <a:gd name="T23" fmla="*/ 2147483647 h 32"/>
                <a:gd name="T24" fmla="*/ 2147483647 w 40"/>
                <a:gd name="T25" fmla="*/ 2147483647 h 32"/>
                <a:gd name="T26" fmla="*/ 2147483647 w 40"/>
                <a:gd name="T27" fmla="*/ 2147483647 h 32"/>
                <a:gd name="T28" fmla="*/ 0 w 40"/>
                <a:gd name="T29" fmla="*/ 2147483647 h 32"/>
                <a:gd name="T30" fmla="*/ 2147483647 w 40"/>
                <a:gd name="T31" fmla="*/ 2147483647 h 32"/>
                <a:gd name="T32" fmla="*/ 2147483647 w 40"/>
                <a:gd name="T33" fmla="*/ 2147483647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2"/>
                <a:gd name="T53" fmla="*/ 40 w 4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2">
                  <a:moveTo>
                    <a:pt x="16" y="1"/>
                  </a:moveTo>
                  <a:lnTo>
                    <a:pt x="24" y="0"/>
                  </a:lnTo>
                  <a:lnTo>
                    <a:pt x="30" y="2"/>
                  </a:lnTo>
                  <a:lnTo>
                    <a:pt x="34" y="6"/>
                  </a:lnTo>
                  <a:lnTo>
                    <a:pt x="37" y="12"/>
                  </a:lnTo>
                  <a:lnTo>
                    <a:pt x="39" y="18"/>
                  </a:lnTo>
                  <a:lnTo>
                    <a:pt x="34" y="26"/>
                  </a:lnTo>
                  <a:lnTo>
                    <a:pt x="29" y="31"/>
                  </a:lnTo>
                  <a:lnTo>
                    <a:pt x="24" y="29"/>
                  </a:lnTo>
                  <a:lnTo>
                    <a:pt x="16" y="26"/>
                  </a:lnTo>
                  <a:lnTo>
                    <a:pt x="14" y="17"/>
                  </a:lnTo>
                  <a:lnTo>
                    <a:pt x="12" y="19"/>
                  </a:lnTo>
                  <a:lnTo>
                    <a:pt x="6" y="21"/>
                  </a:lnTo>
                  <a:lnTo>
                    <a:pt x="1" y="17"/>
                  </a:lnTo>
                  <a:lnTo>
                    <a:pt x="0" y="13"/>
                  </a:lnTo>
                  <a:lnTo>
                    <a:pt x="2" y="8"/>
                  </a:lnTo>
                  <a:lnTo>
                    <a:pt x="16" y="1"/>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74" name="Freeform 70"/>
            <p:cNvSpPr>
              <a:spLocks/>
            </p:cNvSpPr>
            <p:nvPr/>
          </p:nvSpPr>
          <p:spPr bwMode="auto">
            <a:xfrm>
              <a:off x="4631420" y="3473461"/>
              <a:ext cx="53465" cy="103550"/>
            </a:xfrm>
            <a:custGeom>
              <a:avLst/>
              <a:gdLst>
                <a:gd name="T0" fmla="*/ 2147483647 w 39"/>
                <a:gd name="T1" fmla="*/ 2147483647 h 63"/>
                <a:gd name="T2" fmla="*/ 2147483647 w 39"/>
                <a:gd name="T3" fmla="*/ 2147483647 h 63"/>
                <a:gd name="T4" fmla="*/ 2147483647 w 39"/>
                <a:gd name="T5" fmla="*/ 2147483647 h 63"/>
                <a:gd name="T6" fmla="*/ 2147483647 w 39"/>
                <a:gd name="T7" fmla="*/ 2147483647 h 63"/>
                <a:gd name="T8" fmla="*/ 2147483647 w 39"/>
                <a:gd name="T9" fmla="*/ 2147483647 h 63"/>
                <a:gd name="T10" fmla="*/ 2147483647 w 39"/>
                <a:gd name="T11" fmla="*/ 2147483647 h 63"/>
                <a:gd name="T12" fmla="*/ 2147483647 w 39"/>
                <a:gd name="T13" fmla="*/ 2147483647 h 63"/>
                <a:gd name="T14" fmla="*/ 2147483647 w 39"/>
                <a:gd name="T15" fmla="*/ 2147483647 h 63"/>
                <a:gd name="T16" fmla="*/ 2147483647 w 39"/>
                <a:gd name="T17" fmla="*/ 0 h 63"/>
                <a:gd name="T18" fmla="*/ 2147483647 w 39"/>
                <a:gd name="T19" fmla="*/ 2147483647 h 63"/>
                <a:gd name="T20" fmla="*/ 2147483647 w 39"/>
                <a:gd name="T21" fmla="*/ 2147483647 h 63"/>
                <a:gd name="T22" fmla="*/ 0 w 39"/>
                <a:gd name="T23" fmla="*/ 2147483647 h 63"/>
                <a:gd name="T24" fmla="*/ 0 w 39"/>
                <a:gd name="T25" fmla="*/ 2147483647 h 63"/>
                <a:gd name="T26" fmla="*/ 2147483647 w 39"/>
                <a:gd name="T27" fmla="*/ 2147483647 h 63"/>
                <a:gd name="T28" fmla="*/ 2147483647 w 39"/>
                <a:gd name="T29" fmla="*/ 2147483647 h 63"/>
                <a:gd name="T30" fmla="*/ 2147483647 w 39"/>
                <a:gd name="T31" fmla="*/ 2147483647 h 63"/>
                <a:gd name="T32" fmla="*/ 2147483647 w 39"/>
                <a:gd name="T33" fmla="*/ 214748364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3"/>
                <a:gd name="T53" fmla="*/ 39 w 39"/>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3">
                  <a:moveTo>
                    <a:pt x="30" y="58"/>
                  </a:moveTo>
                  <a:lnTo>
                    <a:pt x="31" y="45"/>
                  </a:lnTo>
                  <a:lnTo>
                    <a:pt x="30" y="37"/>
                  </a:lnTo>
                  <a:lnTo>
                    <a:pt x="31" y="32"/>
                  </a:lnTo>
                  <a:lnTo>
                    <a:pt x="36" y="29"/>
                  </a:lnTo>
                  <a:lnTo>
                    <a:pt x="38" y="25"/>
                  </a:lnTo>
                  <a:lnTo>
                    <a:pt x="36" y="22"/>
                  </a:lnTo>
                  <a:lnTo>
                    <a:pt x="31" y="15"/>
                  </a:lnTo>
                  <a:lnTo>
                    <a:pt x="30" y="0"/>
                  </a:lnTo>
                  <a:lnTo>
                    <a:pt x="25" y="1"/>
                  </a:lnTo>
                  <a:lnTo>
                    <a:pt x="2" y="20"/>
                  </a:lnTo>
                  <a:lnTo>
                    <a:pt x="0" y="24"/>
                  </a:lnTo>
                  <a:lnTo>
                    <a:pt x="0" y="33"/>
                  </a:lnTo>
                  <a:lnTo>
                    <a:pt x="1" y="45"/>
                  </a:lnTo>
                  <a:lnTo>
                    <a:pt x="8" y="54"/>
                  </a:lnTo>
                  <a:lnTo>
                    <a:pt x="8" y="62"/>
                  </a:lnTo>
                  <a:lnTo>
                    <a:pt x="30" y="5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75" name="Freeform 71"/>
            <p:cNvSpPr>
              <a:spLocks/>
            </p:cNvSpPr>
            <p:nvPr/>
          </p:nvSpPr>
          <p:spPr bwMode="auto">
            <a:xfrm>
              <a:off x="4702707" y="2929385"/>
              <a:ext cx="254362" cy="630075"/>
            </a:xfrm>
            <a:custGeom>
              <a:avLst/>
              <a:gdLst>
                <a:gd name="T0" fmla="*/ 2147483647 w 183"/>
                <a:gd name="T1" fmla="*/ 2147483647 h 388"/>
                <a:gd name="T2" fmla="*/ 2147483647 w 183"/>
                <a:gd name="T3" fmla="*/ 2147483647 h 388"/>
                <a:gd name="T4" fmla="*/ 2147483647 w 183"/>
                <a:gd name="T5" fmla="*/ 2147483647 h 388"/>
                <a:gd name="T6" fmla="*/ 2147483647 w 183"/>
                <a:gd name="T7" fmla="*/ 2147483647 h 388"/>
                <a:gd name="T8" fmla="*/ 2147483647 w 183"/>
                <a:gd name="T9" fmla="*/ 2147483647 h 388"/>
                <a:gd name="T10" fmla="*/ 2147483647 w 183"/>
                <a:gd name="T11" fmla="*/ 2147483647 h 388"/>
                <a:gd name="T12" fmla="*/ 2147483647 w 183"/>
                <a:gd name="T13" fmla="*/ 2147483647 h 388"/>
                <a:gd name="T14" fmla="*/ 2147483647 w 183"/>
                <a:gd name="T15" fmla="*/ 2147483647 h 388"/>
                <a:gd name="T16" fmla="*/ 2147483647 w 183"/>
                <a:gd name="T17" fmla="*/ 2147483647 h 388"/>
                <a:gd name="T18" fmla="*/ 2147483647 w 183"/>
                <a:gd name="T19" fmla="*/ 2147483647 h 388"/>
                <a:gd name="T20" fmla="*/ 2147483647 w 183"/>
                <a:gd name="T21" fmla="*/ 2147483647 h 388"/>
                <a:gd name="T22" fmla="*/ 2147483647 w 183"/>
                <a:gd name="T23" fmla="*/ 2147483647 h 388"/>
                <a:gd name="T24" fmla="*/ 2147483647 w 183"/>
                <a:gd name="T25" fmla="*/ 2147483647 h 388"/>
                <a:gd name="T26" fmla="*/ 2147483647 w 183"/>
                <a:gd name="T27" fmla="*/ 2147483647 h 388"/>
                <a:gd name="T28" fmla="*/ 2147483647 w 183"/>
                <a:gd name="T29" fmla="*/ 2147483647 h 388"/>
                <a:gd name="T30" fmla="*/ 2147483647 w 183"/>
                <a:gd name="T31" fmla="*/ 2147483647 h 388"/>
                <a:gd name="T32" fmla="*/ 2147483647 w 183"/>
                <a:gd name="T33" fmla="*/ 2147483647 h 388"/>
                <a:gd name="T34" fmla="*/ 2147483647 w 183"/>
                <a:gd name="T35" fmla="*/ 2147483647 h 388"/>
                <a:gd name="T36" fmla="*/ 2147483647 w 183"/>
                <a:gd name="T37" fmla="*/ 2147483647 h 388"/>
                <a:gd name="T38" fmla="*/ 2147483647 w 183"/>
                <a:gd name="T39" fmla="*/ 2147483647 h 388"/>
                <a:gd name="T40" fmla="*/ 2147483647 w 183"/>
                <a:gd name="T41" fmla="*/ 2147483647 h 388"/>
                <a:gd name="T42" fmla="*/ 2147483647 w 183"/>
                <a:gd name="T43" fmla="*/ 2147483647 h 388"/>
                <a:gd name="T44" fmla="*/ 2147483647 w 183"/>
                <a:gd name="T45" fmla="*/ 2147483647 h 388"/>
                <a:gd name="T46" fmla="*/ 2147483647 w 183"/>
                <a:gd name="T47" fmla="*/ 2147483647 h 388"/>
                <a:gd name="T48" fmla="*/ 2147483647 w 183"/>
                <a:gd name="T49" fmla="*/ 0 h 388"/>
                <a:gd name="T50" fmla="*/ 2147483647 w 183"/>
                <a:gd name="T51" fmla="*/ 2147483647 h 388"/>
                <a:gd name="T52" fmla="*/ 2147483647 w 183"/>
                <a:gd name="T53" fmla="*/ 2147483647 h 388"/>
                <a:gd name="T54" fmla="*/ 2147483647 w 183"/>
                <a:gd name="T55" fmla="*/ 2147483647 h 388"/>
                <a:gd name="T56" fmla="*/ 2147483647 w 183"/>
                <a:gd name="T57" fmla="*/ 2147483647 h 388"/>
                <a:gd name="T58" fmla="*/ 2147483647 w 183"/>
                <a:gd name="T59" fmla="*/ 2147483647 h 388"/>
                <a:gd name="T60" fmla="*/ 2147483647 w 183"/>
                <a:gd name="T61" fmla="*/ 2147483647 h 388"/>
                <a:gd name="T62" fmla="*/ 2147483647 w 183"/>
                <a:gd name="T63" fmla="*/ 2147483647 h 388"/>
                <a:gd name="T64" fmla="*/ 2147483647 w 183"/>
                <a:gd name="T65" fmla="*/ 2147483647 h 388"/>
                <a:gd name="T66" fmla="*/ 2147483647 w 183"/>
                <a:gd name="T67" fmla="*/ 2147483647 h 388"/>
                <a:gd name="T68" fmla="*/ 2147483647 w 183"/>
                <a:gd name="T69" fmla="*/ 2147483647 h 3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3"/>
                <a:gd name="T106" fmla="*/ 0 h 388"/>
                <a:gd name="T107" fmla="*/ 183 w 183"/>
                <a:gd name="T108" fmla="*/ 388 h 3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3" h="388">
                  <a:moveTo>
                    <a:pt x="1" y="279"/>
                  </a:moveTo>
                  <a:lnTo>
                    <a:pt x="2" y="297"/>
                  </a:lnTo>
                  <a:lnTo>
                    <a:pt x="0" y="320"/>
                  </a:lnTo>
                  <a:lnTo>
                    <a:pt x="1" y="347"/>
                  </a:lnTo>
                  <a:lnTo>
                    <a:pt x="14" y="365"/>
                  </a:lnTo>
                  <a:lnTo>
                    <a:pt x="19" y="384"/>
                  </a:lnTo>
                  <a:lnTo>
                    <a:pt x="27" y="387"/>
                  </a:lnTo>
                  <a:lnTo>
                    <a:pt x="40" y="383"/>
                  </a:lnTo>
                  <a:lnTo>
                    <a:pt x="43" y="375"/>
                  </a:lnTo>
                  <a:lnTo>
                    <a:pt x="50" y="371"/>
                  </a:lnTo>
                  <a:lnTo>
                    <a:pt x="60" y="369"/>
                  </a:lnTo>
                  <a:lnTo>
                    <a:pt x="70" y="343"/>
                  </a:lnTo>
                  <a:lnTo>
                    <a:pt x="73" y="326"/>
                  </a:lnTo>
                  <a:lnTo>
                    <a:pt x="71" y="318"/>
                  </a:lnTo>
                  <a:lnTo>
                    <a:pt x="90" y="298"/>
                  </a:lnTo>
                  <a:lnTo>
                    <a:pt x="97" y="291"/>
                  </a:lnTo>
                  <a:lnTo>
                    <a:pt x="100" y="283"/>
                  </a:lnTo>
                  <a:lnTo>
                    <a:pt x="101" y="275"/>
                  </a:lnTo>
                  <a:lnTo>
                    <a:pt x="97" y="267"/>
                  </a:lnTo>
                  <a:lnTo>
                    <a:pt x="92" y="263"/>
                  </a:lnTo>
                  <a:lnTo>
                    <a:pt x="83" y="261"/>
                  </a:lnTo>
                  <a:lnTo>
                    <a:pt x="84" y="227"/>
                  </a:lnTo>
                  <a:lnTo>
                    <a:pt x="84" y="230"/>
                  </a:lnTo>
                  <a:lnTo>
                    <a:pt x="87" y="223"/>
                  </a:lnTo>
                  <a:lnTo>
                    <a:pt x="90" y="209"/>
                  </a:lnTo>
                  <a:lnTo>
                    <a:pt x="96" y="198"/>
                  </a:lnTo>
                  <a:lnTo>
                    <a:pt x="109" y="186"/>
                  </a:lnTo>
                  <a:lnTo>
                    <a:pt x="120" y="181"/>
                  </a:lnTo>
                  <a:lnTo>
                    <a:pt x="128" y="171"/>
                  </a:lnTo>
                  <a:lnTo>
                    <a:pt x="131" y="162"/>
                  </a:lnTo>
                  <a:lnTo>
                    <a:pt x="134" y="151"/>
                  </a:lnTo>
                  <a:lnTo>
                    <a:pt x="134" y="139"/>
                  </a:lnTo>
                  <a:lnTo>
                    <a:pt x="145" y="127"/>
                  </a:lnTo>
                  <a:lnTo>
                    <a:pt x="155" y="120"/>
                  </a:lnTo>
                  <a:lnTo>
                    <a:pt x="164" y="117"/>
                  </a:lnTo>
                  <a:lnTo>
                    <a:pt x="171" y="115"/>
                  </a:lnTo>
                  <a:lnTo>
                    <a:pt x="180" y="118"/>
                  </a:lnTo>
                  <a:lnTo>
                    <a:pt x="182" y="117"/>
                  </a:lnTo>
                  <a:lnTo>
                    <a:pt x="182" y="114"/>
                  </a:lnTo>
                  <a:lnTo>
                    <a:pt x="173" y="99"/>
                  </a:lnTo>
                  <a:lnTo>
                    <a:pt x="165" y="78"/>
                  </a:lnTo>
                  <a:lnTo>
                    <a:pt x="166" y="72"/>
                  </a:lnTo>
                  <a:lnTo>
                    <a:pt x="170" y="65"/>
                  </a:lnTo>
                  <a:lnTo>
                    <a:pt x="170" y="58"/>
                  </a:lnTo>
                  <a:lnTo>
                    <a:pt x="165" y="48"/>
                  </a:lnTo>
                  <a:lnTo>
                    <a:pt x="154" y="40"/>
                  </a:lnTo>
                  <a:lnTo>
                    <a:pt x="148" y="32"/>
                  </a:lnTo>
                  <a:lnTo>
                    <a:pt x="142" y="24"/>
                  </a:lnTo>
                  <a:lnTo>
                    <a:pt x="132" y="18"/>
                  </a:lnTo>
                  <a:lnTo>
                    <a:pt x="128" y="0"/>
                  </a:lnTo>
                  <a:lnTo>
                    <a:pt x="116" y="7"/>
                  </a:lnTo>
                  <a:lnTo>
                    <a:pt x="100" y="23"/>
                  </a:lnTo>
                  <a:lnTo>
                    <a:pt x="94" y="30"/>
                  </a:lnTo>
                  <a:lnTo>
                    <a:pt x="88" y="42"/>
                  </a:lnTo>
                  <a:lnTo>
                    <a:pt x="84" y="51"/>
                  </a:lnTo>
                  <a:lnTo>
                    <a:pt x="80" y="58"/>
                  </a:lnTo>
                  <a:lnTo>
                    <a:pt x="78" y="79"/>
                  </a:lnTo>
                  <a:lnTo>
                    <a:pt x="68" y="93"/>
                  </a:lnTo>
                  <a:lnTo>
                    <a:pt x="60" y="101"/>
                  </a:lnTo>
                  <a:lnTo>
                    <a:pt x="53" y="104"/>
                  </a:lnTo>
                  <a:lnTo>
                    <a:pt x="50" y="121"/>
                  </a:lnTo>
                  <a:lnTo>
                    <a:pt x="39" y="138"/>
                  </a:lnTo>
                  <a:lnTo>
                    <a:pt x="37" y="163"/>
                  </a:lnTo>
                  <a:lnTo>
                    <a:pt x="14" y="176"/>
                  </a:lnTo>
                  <a:lnTo>
                    <a:pt x="16" y="183"/>
                  </a:lnTo>
                  <a:lnTo>
                    <a:pt x="16" y="231"/>
                  </a:lnTo>
                  <a:lnTo>
                    <a:pt x="16" y="258"/>
                  </a:lnTo>
                  <a:lnTo>
                    <a:pt x="14" y="268"/>
                  </a:lnTo>
                  <a:lnTo>
                    <a:pt x="11" y="274"/>
                  </a:lnTo>
                  <a:lnTo>
                    <a:pt x="1" y="279"/>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76" name="Freeform 72"/>
            <p:cNvSpPr>
              <a:spLocks/>
            </p:cNvSpPr>
            <p:nvPr/>
          </p:nvSpPr>
          <p:spPr bwMode="auto">
            <a:xfrm>
              <a:off x="4877682" y="2883753"/>
              <a:ext cx="191177" cy="500199"/>
            </a:xfrm>
            <a:custGeom>
              <a:avLst/>
              <a:gdLst>
                <a:gd name="T0" fmla="*/ 2147483647 w 138"/>
                <a:gd name="T1" fmla="*/ 2147483647 h 308"/>
                <a:gd name="T2" fmla="*/ 2147483647 w 138"/>
                <a:gd name="T3" fmla="*/ 2147483647 h 308"/>
                <a:gd name="T4" fmla="*/ 2147483647 w 138"/>
                <a:gd name="T5" fmla="*/ 2147483647 h 308"/>
                <a:gd name="T6" fmla="*/ 2147483647 w 138"/>
                <a:gd name="T7" fmla="*/ 2147483647 h 308"/>
                <a:gd name="T8" fmla="*/ 2147483647 w 138"/>
                <a:gd name="T9" fmla="*/ 2147483647 h 308"/>
                <a:gd name="T10" fmla="*/ 2147483647 w 138"/>
                <a:gd name="T11" fmla="*/ 2147483647 h 308"/>
                <a:gd name="T12" fmla="*/ 2147483647 w 138"/>
                <a:gd name="T13" fmla="*/ 2147483647 h 308"/>
                <a:gd name="T14" fmla="*/ 2147483647 w 138"/>
                <a:gd name="T15" fmla="*/ 2147483647 h 308"/>
                <a:gd name="T16" fmla="*/ 2147483647 w 138"/>
                <a:gd name="T17" fmla="*/ 2147483647 h 308"/>
                <a:gd name="T18" fmla="*/ 2147483647 w 138"/>
                <a:gd name="T19" fmla="*/ 2147483647 h 308"/>
                <a:gd name="T20" fmla="*/ 2147483647 w 138"/>
                <a:gd name="T21" fmla="*/ 2147483647 h 308"/>
                <a:gd name="T22" fmla="*/ 2147483647 w 138"/>
                <a:gd name="T23" fmla="*/ 2147483647 h 308"/>
                <a:gd name="T24" fmla="*/ 2147483647 w 138"/>
                <a:gd name="T25" fmla="*/ 2147483647 h 308"/>
                <a:gd name="T26" fmla="*/ 2147483647 w 138"/>
                <a:gd name="T27" fmla="*/ 2147483647 h 308"/>
                <a:gd name="T28" fmla="*/ 2147483647 w 138"/>
                <a:gd name="T29" fmla="*/ 2147483647 h 308"/>
                <a:gd name="T30" fmla="*/ 2147483647 w 138"/>
                <a:gd name="T31" fmla="*/ 2147483647 h 308"/>
                <a:gd name="T32" fmla="*/ 2147483647 w 138"/>
                <a:gd name="T33" fmla="*/ 2147483647 h 308"/>
                <a:gd name="T34" fmla="*/ 2147483647 w 138"/>
                <a:gd name="T35" fmla="*/ 2147483647 h 308"/>
                <a:gd name="T36" fmla="*/ 2147483647 w 138"/>
                <a:gd name="T37" fmla="*/ 2147483647 h 308"/>
                <a:gd name="T38" fmla="*/ 2147483647 w 138"/>
                <a:gd name="T39" fmla="*/ 2147483647 h 308"/>
                <a:gd name="T40" fmla="*/ 2147483647 w 138"/>
                <a:gd name="T41" fmla="*/ 2147483647 h 308"/>
                <a:gd name="T42" fmla="*/ 2147483647 w 138"/>
                <a:gd name="T43" fmla="*/ 2147483647 h 308"/>
                <a:gd name="T44" fmla="*/ 2147483647 w 138"/>
                <a:gd name="T45" fmla="*/ 2147483647 h 308"/>
                <a:gd name="T46" fmla="*/ 2147483647 w 138"/>
                <a:gd name="T47" fmla="*/ 2147483647 h 308"/>
                <a:gd name="T48" fmla="*/ 2147483647 w 138"/>
                <a:gd name="T49" fmla="*/ 2147483647 h 308"/>
                <a:gd name="T50" fmla="*/ 2147483647 w 138"/>
                <a:gd name="T51" fmla="*/ 2147483647 h 308"/>
                <a:gd name="T52" fmla="*/ 2147483647 w 138"/>
                <a:gd name="T53" fmla="*/ 2147483647 h 308"/>
                <a:gd name="T54" fmla="*/ 2147483647 w 138"/>
                <a:gd name="T55" fmla="*/ 2147483647 h 308"/>
                <a:gd name="T56" fmla="*/ 2147483647 w 138"/>
                <a:gd name="T57" fmla="*/ 2147483647 h 308"/>
                <a:gd name="T58" fmla="*/ 2147483647 w 138"/>
                <a:gd name="T59" fmla="*/ 2147483647 h 308"/>
                <a:gd name="T60" fmla="*/ 2147483647 w 138"/>
                <a:gd name="T61" fmla="*/ 2147483647 h 308"/>
                <a:gd name="T62" fmla="*/ 2147483647 w 138"/>
                <a:gd name="T63" fmla="*/ 2147483647 h 308"/>
                <a:gd name="T64" fmla="*/ 2147483647 w 138"/>
                <a:gd name="T65" fmla="*/ 0 h 308"/>
                <a:gd name="T66" fmla="*/ 2147483647 w 138"/>
                <a:gd name="T67" fmla="*/ 2147483647 h 308"/>
                <a:gd name="T68" fmla="*/ 2147483647 w 138"/>
                <a:gd name="T69" fmla="*/ 2147483647 h 3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
                <a:gd name="T106" fmla="*/ 0 h 308"/>
                <a:gd name="T107" fmla="*/ 138 w 138"/>
                <a:gd name="T108" fmla="*/ 308 h 3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 h="308">
                  <a:moveTo>
                    <a:pt x="110" y="44"/>
                  </a:moveTo>
                  <a:lnTo>
                    <a:pt x="112" y="60"/>
                  </a:lnTo>
                  <a:lnTo>
                    <a:pt x="134" y="80"/>
                  </a:lnTo>
                  <a:lnTo>
                    <a:pt x="134" y="111"/>
                  </a:lnTo>
                  <a:lnTo>
                    <a:pt x="121" y="124"/>
                  </a:lnTo>
                  <a:lnTo>
                    <a:pt x="128" y="145"/>
                  </a:lnTo>
                  <a:lnTo>
                    <a:pt x="123" y="179"/>
                  </a:lnTo>
                  <a:lnTo>
                    <a:pt x="123" y="204"/>
                  </a:lnTo>
                  <a:lnTo>
                    <a:pt x="125" y="212"/>
                  </a:lnTo>
                  <a:lnTo>
                    <a:pt x="129" y="217"/>
                  </a:lnTo>
                  <a:lnTo>
                    <a:pt x="134" y="226"/>
                  </a:lnTo>
                  <a:lnTo>
                    <a:pt x="137" y="237"/>
                  </a:lnTo>
                  <a:lnTo>
                    <a:pt x="135" y="250"/>
                  </a:lnTo>
                  <a:lnTo>
                    <a:pt x="134" y="258"/>
                  </a:lnTo>
                  <a:lnTo>
                    <a:pt x="99" y="290"/>
                  </a:lnTo>
                  <a:lnTo>
                    <a:pt x="99" y="291"/>
                  </a:lnTo>
                  <a:lnTo>
                    <a:pt x="92" y="290"/>
                  </a:lnTo>
                  <a:lnTo>
                    <a:pt x="83" y="291"/>
                  </a:lnTo>
                  <a:lnTo>
                    <a:pt x="78" y="292"/>
                  </a:lnTo>
                  <a:lnTo>
                    <a:pt x="73" y="295"/>
                  </a:lnTo>
                  <a:lnTo>
                    <a:pt x="59" y="300"/>
                  </a:lnTo>
                  <a:lnTo>
                    <a:pt x="51" y="300"/>
                  </a:lnTo>
                  <a:lnTo>
                    <a:pt x="43" y="303"/>
                  </a:lnTo>
                  <a:lnTo>
                    <a:pt x="39" y="307"/>
                  </a:lnTo>
                  <a:lnTo>
                    <a:pt x="25" y="302"/>
                  </a:lnTo>
                  <a:lnTo>
                    <a:pt x="15" y="295"/>
                  </a:lnTo>
                  <a:lnTo>
                    <a:pt x="10" y="291"/>
                  </a:lnTo>
                  <a:lnTo>
                    <a:pt x="5" y="284"/>
                  </a:lnTo>
                  <a:lnTo>
                    <a:pt x="3" y="275"/>
                  </a:lnTo>
                  <a:lnTo>
                    <a:pt x="5" y="259"/>
                  </a:lnTo>
                  <a:lnTo>
                    <a:pt x="4" y="227"/>
                  </a:lnTo>
                  <a:lnTo>
                    <a:pt x="7" y="219"/>
                  </a:lnTo>
                  <a:lnTo>
                    <a:pt x="12" y="212"/>
                  </a:lnTo>
                  <a:lnTo>
                    <a:pt x="22" y="204"/>
                  </a:lnTo>
                  <a:lnTo>
                    <a:pt x="46" y="185"/>
                  </a:lnTo>
                  <a:lnTo>
                    <a:pt x="51" y="182"/>
                  </a:lnTo>
                  <a:lnTo>
                    <a:pt x="59" y="172"/>
                  </a:lnTo>
                  <a:lnTo>
                    <a:pt x="62" y="159"/>
                  </a:lnTo>
                  <a:lnTo>
                    <a:pt x="60" y="152"/>
                  </a:lnTo>
                  <a:lnTo>
                    <a:pt x="53" y="146"/>
                  </a:lnTo>
                  <a:lnTo>
                    <a:pt x="54" y="143"/>
                  </a:lnTo>
                  <a:lnTo>
                    <a:pt x="54" y="142"/>
                  </a:lnTo>
                  <a:lnTo>
                    <a:pt x="43" y="124"/>
                  </a:lnTo>
                  <a:lnTo>
                    <a:pt x="39" y="111"/>
                  </a:lnTo>
                  <a:lnTo>
                    <a:pt x="37" y="98"/>
                  </a:lnTo>
                  <a:lnTo>
                    <a:pt x="40" y="96"/>
                  </a:lnTo>
                  <a:lnTo>
                    <a:pt x="42" y="89"/>
                  </a:lnTo>
                  <a:lnTo>
                    <a:pt x="42" y="85"/>
                  </a:lnTo>
                  <a:lnTo>
                    <a:pt x="40" y="80"/>
                  </a:lnTo>
                  <a:lnTo>
                    <a:pt x="35" y="75"/>
                  </a:lnTo>
                  <a:lnTo>
                    <a:pt x="25" y="68"/>
                  </a:lnTo>
                  <a:lnTo>
                    <a:pt x="22" y="59"/>
                  </a:lnTo>
                  <a:lnTo>
                    <a:pt x="14" y="52"/>
                  </a:lnTo>
                  <a:lnTo>
                    <a:pt x="4" y="46"/>
                  </a:lnTo>
                  <a:lnTo>
                    <a:pt x="0" y="26"/>
                  </a:lnTo>
                  <a:lnTo>
                    <a:pt x="4" y="23"/>
                  </a:lnTo>
                  <a:lnTo>
                    <a:pt x="15" y="16"/>
                  </a:lnTo>
                  <a:lnTo>
                    <a:pt x="29" y="14"/>
                  </a:lnTo>
                  <a:lnTo>
                    <a:pt x="35" y="15"/>
                  </a:lnTo>
                  <a:lnTo>
                    <a:pt x="40" y="21"/>
                  </a:lnTo>
                  <a:lnTo>
                    <a:pt x="59" y="22"/>
                  </a:lnTo>
                  <a:lnTo>
                    <a:pt x="71" y="20"/>
                  </a:lnTo>
                  <a:lnTo>
                    <a:pt x="78" y="13"/>
                  </a:lnTo>
                  <a:lnTo>
                    <a:pt x="81" y="4"/>
                  </a:lnTo>
                  <a:lnTo>
                    <a:pt x="89" y="0"/>
                  </a:lnTo>
                  <a:lnTo>
                    <a:pt x="95" y="0"/>
                  </a:lnTo>
                  <a:lnTo>
                    <a:pt x="101" y="1"/>
                  </a:lnTo>
                  <a:lnTo>
                    <a:pt x="131" y="17"/>
                  </a:lnTo>
                  <a:lnTo>
                    <a:pt x="129" y="21"/>
                  </a:lnTo>
                  <a:lnTo>
                    <a:pt x="121" y="26"/>
                  </a:lnTo>
                  <a:lnTo>
                    <a:pt x="110" y="4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77" name="Freeform 73"/>
            <p:cNvSpPr>
              <a:spLocks/>
            </p:cNvSpPr>
            <p:nvPr/>
          </p:nvSpPr>
          <p:spPr bwMode="auto">
            <a:xfrm>
              <a:off x="4673544" y="3591051"/>
              <a:ext cx="81007" cy="135141"/>
            </a:xfrm>
            <a:custGeom>
              <a:avLst/>
              <a:gdLst>
                <a:gd name="T0" fmla="*/ 2147483647 w 58"/>
                <a:gd name="T1" fmla="*/ 2147483647 h 83"/>
                <a:gd name="T2" fmla="*/ 2147483647 w 58"/>
                <a:gd name="T3" fmla="*/ 2147483647 h 83"/>
                <a:gd name="T4" fmla="*/ 2147483647 w 58"/>
                <a:gd name="T5" fmla="*/ 2147483647 h 83"/>
                <a:gd name="T6" fmla="*/ 2147483647 w 58"/>
                <a:gd name="T7" fmla="*/ 2147483647 h 83"/>
                <a:gd name="T8" fmla="*/ 0 w 58"/>
                <a:gd name="T9" fmla="*/ 2147483647 h 83"/>
                <a:gd name="T10" fmla="*/ 0 w 58"/>
                <a:gd name="T11" fmla="*/ 2147483647 h 83"/>
                <a:gd name="T12" fmla="*/ 2147483647 w 58"/>
                <a:gd name="T13" fmla="*/ 2147483647 h 83"/>
                <a:gd name="T14" fmla="*/ 2147483647 w 58"/>
                <a:gd name="T15" fmla="*/ 2147483647 h 83"/>
                <a:gd name="T16" fmla="*/ 2147483647 w 58"/>
                <a:gd name="T17" fmla="*/ 2147483647 h 83"/>
                <a:gd name="T18" fmla="*/ 2147483647 w 58"/>
                <a:gd name="T19" fmla="*/ 2147483647 h 83"/>
                <a:gd name="T20" fmla="*/ 2147483647 w 58"/>
                <a:gd name="T21" fmla="*/ 2147483647 h 83"/>
                <a:gd name="T22" fmla="*/ 2147483647 w 58"/>
                <a:gd name="T23" fmla="*/ 2147483647 h 83"/>
                <a:gd name="T24" fmla="*/ 2147483647 w 58"/>
                <a:gd name="T25" fmla="*/ 2147483647 h 83"/>
                <a:gd name="T26" fmla="*/ 2147483647 w 58"/>
                <a:gd name="T27" fmla="*/ 2147483647 h 83"/>
                <a:gd name="T28" fmla="*/ 2147483647 w 58"/>
                <a:gd name="T29" fmla="*/ 2147483647 h 83"/>
                <a:gd name="T30" fmla="*/ 2147483647 w 58"/>
                <a:gd name="T31" fmla="*/ 2147483647 h 83"/>
                <a:gd name="T32" fmla="*/ 2147483647 w 58"/>
                <a:gd name="T33" fmla="*/ 2147483647 h 83"/>
                <a:gd name="T34" fmla="*/ 2147483647 w 58"/>
                <a:gd name="T35" fmla="*/ 2147483647 h 83"/>
                <a:gd name="T36" fmla="*/ 2147483647 w 58"/>
                <a:gd name="T37" fmla="*/ 2147483647 h 83"/>
                <a:gd name="T38" fmla="*/ 2147483647 w 58"/>
                <a:gd name="T39" fmla="*/ 2147483647 h 83"/>
                <a:gd name="T40" fmla="*/ 2147483647 w 58"/>
                <a:gd name="T41" fmla="*/ 2147483647 h 83"/>
                <a:gd name="T42" fmla="*/ 2147483647 w 58"/>
                <a:gd name="T43" fmla="*/ 2147483647 h 83"/>
                <a:gd name="T44" fmla="*/ 2147483647 w 58"/>
                <a:gd name="T45" fmla="*/ 2147483647 h 83"/>
                <a:gd name="T46" fmla="*/ 2147483647 w 58"/>
                <a:gd name="T47" fmla="*/ 2147483647 h 83"/>
                <a:gd name="T48" fmla="*/ 2147483647 w 58"/>
                <a:gd name="T49" fmla="*/ 2147483647 h 83"/>
                <a:gd name="T50" fmla="*/ 2147483647 w 58"/>
                <a:gd name="T51" fmla="*/ 0 h 83"/>
                <a:gd name="T52" fmla="*/ 2147483647 w 58"/>
                <a:gd name="T53" fmla="*/ 2147483647 h 83"/>
                <a:gd name="T54" fmla="*/ 2147483647 w 58"/>
                <a:gd name="T55" fmla="*/ 2147483647 h 83"/>
                <a:gd name="T56" fmla="*/ 2147483647 w 58"/>
                <a:gd name="T57" fmla="*/ 2147483647 h 83"/>
                <a:gd name="T58" fmla="*/ 2147483647 w 58"/>
                <a:gd name="T59" fmla="*/ 2147483647 h 83"/>
                <a:gd name="T60" fmla="*/ 2147483647 w 58"/>
                <a:gd name="T61" fmla="*/ 2147483647 h 83"/>
                <a:gd name="T62" fmla="*/ 2147483647 w 58"/>
                <a:gd name="T63" fmla="*/ 2147483647 h 83"/>
                <a:gd name="T64" fmla="*/ 2147483647 w 58"/>
                <a:gd name="T65" fmla="*/ 2147483647 h 83"/>
                <a:gd name="T66" fmla="*/ 2147483647 w 58"/>
                <a:gd name="T67" fmla="*/ 2147483647 h 83"/>
                <a:gd name="T68" fmla="*/ 2147483647 w 58"/>
                <a:gd name="T69" fmla="*/ 2147483647 h 83"/>
                <a:gd name="T70" fmla="*/ 2147483647 w 58"/>
                <a:gd name="T71" fmla="*/ 2147483647 h 83"/>
                <a:gd name="T72" fmla="*/ 2147483647 w 58"/>
                <a:gd name="T73" fmla="*/ 2147483647 h 83"/>
                <a:gd name="T74" fmla="*/ 2147483647 w 58"/>
                <a:gd name="T75" fmla="*/ 2147483647 h 83"/>
                <a:gd name="T76" fmla="*/ 2147483647 w 58"/>
                <a:gd name="T77" fmla="*/ 2147483647 h 83"/>
                <a:gd name="T78" fmla="*/ 2147483647 w 58"/>
                <a:gd name="T79" fmla="*/ 2147483647 h 83"/>
                <a:gd name="T80" fmla="*/ 2147483647 w 58"/>
                <a:gd name="T81" fmla="*/ 2147483647 h 83"/>
                <a:gd name="T82" fmla="*/ 2147483647 w 58"/>
                <a:gd name="T83" fmla="*/ 2147483647 h 83"/>
                <a:gd name="T84" fmla="*/ 2147483647 w 58"/>
                <a:gd name="T85" fmla="*/ 2147483647 h 83"/>
                <a:gd name="T86" fmla="*/ 2147483647 w 58"/>
                <a:gd name="T87" fmla="*/ 2147483647 h 83"/>
                <a:gd name="T88" fmla="*/ 2147483647 w 58"/>
                <a:gd name="T89" fmla="*/ 2147483647 h 83"/>
                <a:gd name="T90" fmla="*/ 2147483647 w 58"/>
                <a:gd name="T91" fmla="*/ 2147483647 h 83"/>
                <a:gd name="T92" fmla="*/ 2147483647 w 58"/>
                <a:gd name="T93" fmla="*/ 2147483647 h 83"/>
                <a:gd name="T94" fmla="*/ 2147483647 w 58"/>
                <a:gd name="T95" fmla="*/ 2147483647 h 83"/>
                <a:gd name="T96" fmla="*/ 2147483647 w 58"/>
                <a:gd name="T97" fmla="*/ 2147483647 h 83"/>
                <a:gd name="T98" fmla="*/ 2147483647 w 58"/>
                <a:gd name="T99" fmla="*/ 2147483647 h 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8"/>
                <a:gd name="T151" fmla="*/ 0 h 83"/>
                <a:gd name="T152" fmla="*/ 58 w 58"/>
                <a:gd name="T153" fmla="*/ 83 h 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8" h="83">
                  <a:moveTo>
                    <a:pt x="28" y="82"/>
                  </a:moveTo>
                  <a:lnTo>
                    <a:pt x="18" y="77"/>
                  </a:lnTo>
                  <a:lnTo>
                    <a:pt x="13" y="78"/>
                  </a:lnTo>
                  <a:lnTo>
                    <a:pt x="2" y="80"/>
                  </a:lnTo>
                  <a:lnTo>
                    <a:pt x="0" y="77"/>
                  </a:lnTo>
                  <a:lnTo>
                    <a:pt x="0" y="74"/>
                  </a:lnTo>
                  <a:lnTo>
                    <a:pt x="2" y="70"/>
                  </a:lnTo>
                  <a:lnTo>
                    <a:pt x="3" y="64"/>
                  </a:lnTo>
                  <a:lnTo>
                    <a:pt x="8" y="56"/>
                  </a:lnTo>
                  <a:lnTo>
                    <a:pt x="13" y="53"/>
                  </a:lnTo>
                  <a:lnTo>
                    <a:pt x="8" y="47"/>
                  </a:lnTo>
                  <a:lnTo>
                    <a:pt x="8" y="44"/>
                  </a:lnTo>
                  <a:lnTo>
                    <a:pt x="12" y="42"/>
                  </a:lnTo>
                  <a:lnTo>
                    <a:pt x="15" y="39"/>
                  </a:lnTo>
                  <a:lnTo>
                    <a:pt x="16" y="34"/>
                  </a:lnTo>
                  <a:lnTo>
                    <a:pt x="11" y="29"/>
                  </a:lnTo>
                  <a:lnTo>
                    <a:pt x="13" y="26"/>
                  </a:lnTo>
                  <a:lnTo>
                    <a:pt x="15" y="25"/>
                  </a:lnTo>
                  <a:lnTo>
                    <a:pt x="22" y="25"/>
                  </a:lnTo>
                  <a:lnTo>
                    <a:pt x="11" y="24"/>
                  </a:lnTo>
                  <a:lnTo>
                    <a:pt x="8" y="20"/>
                  </a:lnTo>
                  <a:lnTo>
                    <a:pt x="10" y="13"/>
                  </a:lnTo>
                  <a:lnTo>
                    <a:pt x="11" y="14"/>
                  </a:lnTo>
                  <a:lnTo>
                    <a:pt x="15" y="12"/>
                  </a:lnTo>
                  <a:lnTo>
                    <a:pt x="20" y="8"/>
                  </a:lnTo>
                  <a:lnTo>
                    <a:pt x="33" y="0"/>
                  </a:lnTo>
                  <a:lnTo>
                    <a:pt x="40" y="1"/>
                  </a:lnTo>
                  <a:lnTo>
                    <a:pt x="48" y="10"/>
                  </a:lnTo>
                  <a:lnTo>
                    <a:pt x="50" y="26"/>
                  </a:lnTo>
                  <a:lnTo>
                    <a:pt x="48" y="29"/>
                  </a:lnTo>
                  <a:lnTo>
                    <a:pt x="48" y="31"/>
                  </a:lnTo>
                  <a:lnTo>
                    <a:pt x="45" y="33"/>
                  </a:lnTo>
                  <a:lnTo>
                    <a:pt x="45" y="35"/>
                  </a:lnTo>
                  <a:lnTo>
                    <a:pt x="50" y="41"/>
                  </a:lnTo>
                  <a:lnTo>
                    <a:pt x="55" y="46"/>
                  </a:lnTo>
                  <a:lnTo>
                    <a:pt x="57" y="49"/>
                  </a:lnTo>
                  <a:lnTo>
                    <a:pt x="55" y="50"/>
                  </a:lnTo>
                  <a:lnTo>
                    <a:pt x="53" y="53"/>
                  </a:lnTo>
                  <a:lnTo>
                    <a:pt x="50" y="57"/>
                  </a:lnTo>
                  <a:lnTo>
                    <a:pt x="53" y="60"/>
                  </a:lnTo>
                  <a:lnTo>
                    <a:pt x="50" y="66"/>
                  </a:lnTo>
                  <a:lnTo>
                    <a:pt x="50" y="69"/>
                  </a:lnTo>
                  <a:lnTo>
                    <a:pt x="53" y="74"/>
                  </a:lnTo>
                  <a:lnTo>
                    <a:pt x="50" y="77"/>
                  </a:lnTo>
                  <a:lnTo>
                    <a:pt x="48" y="74"/>
                  </a:lnTo>
                  <a:lnTo>
                    <a:pt x="46" y="74"/>
                  </a:lnTo>
                  <a:lnTo>
                    <a:pt x="48" y="77"/>
                  </a:lnTo>
                  <a:lnTo>
                    <a:pt x="40" y="80"/>
                  </a:lnTo>
                  <a:lnTo>
                    <a:pt x="33" y="82"/>
                  </a:lnTo>
                  <a:lnTo>
                    <a:pt x="28" y="8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78" name="Freeform 74"/>
            <p:cNvSpPr>
              <a:spLocks/>
            </p:cNvSpPr>
            <p:nvPr/>
          </p:nvSpPr>
          <p:spPr bwMode="auto">
            <a:xfrm>
              <a:off x="4974890" y="3982435"/>
              <a:ext cx="335369" cy="182529"/>
            </a:xfrm>
            <a:custGeom>
              <a:avLst/>
              <a:gdLst>
                <a:gd name="T0" fmla="*/ 2147483647 w 243"/>
                <a:gd name="T1" fmla="*/ 2147483647 h 112"/>
                <a:gd name="T2" fmla="*/ 2147483647 w 243"/>
                <a:gd name="T3" fmla="*/ 2147483647 h 112"/>
                <a:gd name="T4" fmla="*/ 2147483647 w 243"/>
                <a:gd name="T5" fmla="*/ 2147483647 h 112"/>
                <a:gd name="T6" fmla="*/ 2147483647 w 243"/>
                <a:gd name="T7" fmla="*/ 2147483647 h 112"/>
                <a:gd name="T8" fmla="*/ 2147483647 w 243"/>
                <a:gd name="T9" fmla="*/ 2147483647 h 112"/>
                <a:gd name="T10" fmla="*/ 2147483647 w 243"/>
                <a:gd name="T11" fmla="*/ 2147483647 h 112"/>
                <a:gd name="T12" fmla="*/ 2147483647 w 243"/>
                <a:gd name="T13" fmla="*/ 2147483647 h 112"/>
                <a:gd name="T14" fmla="*/ 2147483647 w 243"/>
                <a:gd name="T15" fmla="*/ 2147483647 h 112"/>
                <a:gd name="T16" fmla="*/ 2147483647 w 243"/>
                <a:gd name="T17" fmla="*/ 2147483647 h 112"/>
                <a:gd name="T18" fmla="*/ 2147483647 w 243"/>
                <a:gd name="T19" fmla="*/ 2147483647 h 112"/>
                <a:gd name="T20" fmla="*/ 2147483647 w 243"/>
                <a:gd name="T21" fmla="*/ 2147483647 h 112"/>
                <a:gd name="T22" fmla="*/ 2147483647 w 243"/>
                <a:gd name="T23" fmla="*/ 2147483647 h 112"/>
                <a:gd name="T24" fmla="*/ 2147483647 w 243"/>
                <a:gd name="T25" fmla="*/ 2147483647 h 112"/>
                <a:gd name="T26" fmla="*/ 2147483647 w 243"/>
                <a:gd name="T27" fmla="*/ 2147483647 h 112"/>
                <a:gd name="T28" fmla="*/ 2147483647 w 243"/>
                <a:gd name="T29" fmla="*/ 2147483647 h 112"/>
                <a:gd name="T30" fmla="*/ 2147483647 w 243"/>
                <a:gd name="T31" fmla="*/ 2147483647 h 112"/>
                <a:gd name="T32" fmla="*/ 2147483647 w 243"/>
                <a:gd name="T33" fmla="*/ 2147483647 h 112"/>
                <a:gd name="T34" fmla="*/ 2147483647 w 243"/>
                <a:gd name="T35" fmla="*/ 2147483647 h 112"/>
                <a:gd name="T36" fmla="*/ 2147483647 w 243"/>
                <a:gd name="T37" fmla="*/ 2147483647 h 112"/>
                <a:gd name="T38" fmla="*/ 2147483647 w 243"/>
                <a:gd name="T39" fmla="*/ 2147483647 h 112"/>
                <a:gd name="T40" fmla="*/ 2147483647 w 243"/>
                <a:gd name="T41" fmla="*/ 2147483647 h 112"/>
                <a:gd name="T42" fmla="*/ 2147483647 w 243"/>
                <a:gd name="T43" fmla="*/ 2147483647 h 112"/>
                <a:gd name="T44" fmla="*/ 2147483647 w 243"/>
                <a:gd name="T45" fmla="*/ 2147483647 h 112"/>
                <a:gd name="T46" fmla="*/ 2147483647 w 243"/>
                <a:gd name="T47" fmla="*/ 2147483647 h 112"/>
                <a:gd name="T48" fmla="*/ 2147483647 w 243"/>
                <a:gd name="T49" fmla="*/ 2147483647 h 112"/>
                <a:gd name="T50" fmla="*/ 2147483647 w 243"/>
                <a:gd name="T51" fmla="*/ 2147483647 h 112"/>
                <a:gd name="T52" fmla="*/ 2147483647 w 243"/>
                <a:gd name="T53" fmla="*/ 2147483647 h 112"/>
                <a:gd name="T54" fmla="*/ 2147483647 w 243"/>
                <a:gd name="T55" fmla="*/ 2147483647 h 112"/>
                <a:gd name="T56" fmla="*/ 2147483647 w 243"/>
                <a:gd name="T57" fmla="*/ 2147483647 h 112"/>
                <a:gd name="T58" fmla="*/ 2147483647 w 243"/>
                <a:gd name="T59" fmla="*/ 2147483647 h 112"/>
                <a:gd name="T60" fmla="*/ 2147483647 w 243"/>
                <a:gd name="T61" fmla="*/ 2147483647 h 112"/>
                <a:gd name="T62" fmla="*/ 2147483647 w 243"/>
                <a:gd name="T63" fmla="*/ 2147483647 h 112"/>
                <a:gd name="T64" fmla="*/ 2147483647 w 243"/>
                <a:gd name="T65" fmla="*/ 2147483647 h 112"/>
                <a:gd name="T66" fmla="*/ 2147483647 w 243"/>
                <a:gd name="T67" fmla="*/ 2147483647 h 112"/>
                <a:gd name="T68" fmla="*/ 2147483647 w 243"/>
                <a:gd name="T69" fmla="*/ 2147483647 h 112"/>
                <a:gd name="T70" fmla="*/ 2147483647 w 243"/>
                <a:gd name="T71" fmla="*/ 2147483647 h 112"/>
                <a:gd name="T72" fmla="*/ 2147483647 w 243"/>
                <a:gd name="T73" fmla="*/ 2147483647 h 112"/>
                <a:gd name="T74" fmla="*/ 2147483647 w 243"/>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3"/>
                <a:gd name="T115" fmla="*/ 0 h 112"/>
                <a:gd name="T116" fmla="*/ 243 w 243"/>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3" h="112">
                  <a:moveTo>
                    <a:pt x="204" y="30"/>
                  </a:moveTo>
                  <a:lnTo>
                    <a:pt x="219" y="40"/>
                  </a:lnTo>
                  <a:lnTo>
                    <a:pt x="226" y="47"/>
                  </a:lnTo>
                  <a:lnTo>
                    <a:pt x="233" y="58"/>
                  </a:lnTo>
                  <a:lnTo>
                    <a:pt x="240" y="77"/>
                  </a:lnTo>
                  <a:lnTo>
                    <a:pt x="242" y="80"/>
                  </a:lnTo>
                  <a:lnTo>
                    <a:pt x="239" y="81"/>
                  </a:lnTo>
                  <a:lnTo>
                    <a:pt x="236" y="80"/>
                  </a:lnTo>
                  <a:lnTo>
                    <a:pt x="234" y="77"/>
                  </a:lnTo>
                  <a:lnTo>
                    <a:pt x="223" y="79"/>
                  </a:lnTo>
                  <a:lnTo>
                    <a:pt x="216" y="79"/>
                  </a:lnTo>
                  <a:lnTo>
                    <a:pt x="206" y="82"/>
                  </a:lnTo>
                  <a:lnTo>
                    <a:pt x="194" y="87"/>
                  </a:lnTo>
                  <a:lnTo>
                    <a:pt x="188" y="91"/>
                  </a:lnTo>
                  <a:lnTo>
                    <a:pt x="184" y="93"/>
                  </a:lnTo>
                  <a:lnTo>
                    <a:pt x="180" y="93"/>
                  </a:lnTo>
                  <a:lnTo>
                    <a:pt x="177" y="95"/>
                  </a:lnTo>
                  <a:lnTo>
                    <a:pt x="175" y="98"/>
                  </a:lnTo>
                  <a:lnTo>
                    <a:pt x="165" y="102"/>
                  </a:lnTo>
                  <a:lnTo>
                    <a:pt x="153" y="102"/>
                  </a:lnTo>
                  <a:lnTo>
                    <a:pt x="141" y="100"/>
                  </a:lnTo>
                  <a:lnTo>
                    <a:pt x="138" y="98"/>
                  </a:lnTo>
                  <a:lnTo>
                    <a:pt x="136" y="98"/>
                  </a:lnTo>
                  <a:lnTo>
                    <a:pt x="132" y="102"/>
                  </a:lnTo>
                  <a:lnTo>
                    <a:pt x="127" y="108"/>
                  </a:lnTo>
                  <a:lnTo>
                    <a:pt x="123" y="111"/>
                  </a:lnTo>
                  <a:lnTo>
                    <a:pt x="120" y="107"/>
                  </a:lnTo>
                  <a:lnTo>
                    <a:pt x="126" y="104"/>
                  </a:lnTo>
                  <a:lnTo>
                    <a:pt x="126" y="102"/>
                  </a:lnTo>
                  <a:lnTo>
                    <a:pt x="124" y="99"/>
                  </a:lnTo>
                  <a:lnTo>
                    <a:pt x="117" y="102"/>
                  </a:lnTo>
                  <a:lnTo>
                    <a:pt x="110" y="105"/>
                  </a:lnTo>
                  <a:lnTo>
                    <a:pt x="104" y="103"/>
                  </a:lnTo>
                  <a:lnTo>
                    <a:pt x="100" y="105"/>
                  </a:lnTo>
                  <a:lnTo>
                    <a:pt x="90" y="107"/>
                  </a:lnTo>
                  <a:lnTo>
                    <a:pt x="80" y="105"/>
                  </a:lnTo>
                  <a:lnTo>
                    <a:pt x="72" y="103"/>
                  </a:lnTo>
                  <a:lnTo>
                    <a:pt x="63" y="102"/>
                  </a:lnTo>
                  <a:lnTo>
                    <a:pt x="60" y="106"/>
                  </a:lnTo>
                  <a:lnTo>
                    <a:pt x="51" y="111"/>
                  </a:lnTo>
                  <a:lnTo>
                    <a:pt x="46" y="107"/>
                  </a:lnTo>
                  <a:lnTo>
                    <a:pt x="36" y="105"/>
                  </a:lnTo>
                  <a:lnTo>
                    <a:pt x="25" y="100"/>
                  </a:lnTo>
                  <a:lnTo>
                    <a:pt x="13" y="90"/>
                  </a:lnTo>
                  <a:lnTo>
                    <a:pt x="12" y="84"/>
                  </a:lnTo>
                  <a:lnTo>
                    <a:pt x="10" y="79"/>
                  </a:lnTo>
                  <a:lnTo>
                    <a:pt x="7" y="77"/>
                  </a:lnTo>
                  <a:lnTo>
                    <a:pt x="1" y="69"/>
                  </a:lnTo>
                  <a:lnTo>
                    <a:pt x="0" y="61"/>
                  </a:lnTo>
                  <a:lnTo>
                    <a:pt x="1" y="53"/>
                  </a:lnTo>
                  <a:lnTo>
                    <a:pt x="4" y="49"/>
                  </a:lnTo>
                  <a:lnTo>
                    <a:pt x="8" y="44"/>
                  </a:lnTo>
                  <a:lnTo>
                    <a:pt x="14" y="43"/>
                  </a:lnTo>
                  <a:lnTo>
                    <a:pt x="31" y="44"/>
                  </a:lnTo>
                  <a:lnTo>
                    <a:pt x="36" y="42"/>
                  </a:lnTo>
                  <a:lnTo>
                    <a:pt x="44" y="40"/>
                  </a:lnTo>
                  <a:lnTo>
                    <a:pt x="53" y="40"/>
                  </a:lnTo>
                  <a:lnTo>
                    <a:pt x="47" y="38"/>
                  </a:lnTo>
                  <a:lnTo>
                    <a:pt x="41" y="35"/>
                  </a:lnTo>
                  <a:lnTo>
                    <a:pt x="40" y="29"/>
                  </a:lnTo>
                  <a:lnTo>
                    <a:pt x="43" y="22"/>
                  </a:lnTo>
                  <a:lnTo>
                    <a:pt x="51" y="16"/>
                  </a:lnTo>
                  <a:lnTo>
                    <a:pt x="66" y="17"/>
                  </a:lnTo>
                  <a:lnTo>
                    <a:pt x="76" y="13"/>
                  </a:lnTo>
                  <a:lnTo>
                    <a:pt x="92" y="5"/>
                  </a:lnTo>
                  <a:lnTo>
                    <a:pt x="98" y="1"/>
                  </a:lnTo>
                  <a:lnTo>
                    <a:pt x="105" y="0"/>
                  </a:lnTo>
                  <a:lnTo>
                    <a:pt x="119" y="4"/>
                  </a:lnTo>
                  <a:lnTo>
                    <a:pt x="137" y="15"/>
                  </a:lnTo>
                  <a:lnTo>
                    <a:pt x="149" y="13"/>
                  </a:lnTo>
                  <a:lnTo>
                    <a:pt x="157" y="12"/>
                  </a:lnTo>
                  <a:lnTo>
                    <a:pt x="165" y="13"/>
                  </a:lnTo>
                  <a:lnTo>
                    <a:pt x="170" y="15"/>
                  </a:lnTo>
                  <a:lnTo>
                    <a:pt x="175" y="20"/>
                  </a:lnTo>
                  <a:lnTo>
                    <a:pt x="192" y="26"/>
                  </a:lnTo>
                  <a:lnTo>
                    <a:pt x="196" y="28"/>
                  </a:lnTo>
                  <a:lnTo>
                    <a:pt x="204" y="3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79" name="Freeform 75"/>
            <p:cNvSpPr>
              <a:spLocks/>
            </p:cNvSpPr>
            <p:nvPr/>
          </p:nvSpPr>
          <p:spPr bwMode="auto">
            <a:xfrm>
              <a:off x="4864721" y="3866599"/>
              <a:ext cx="165254" cy="147427"/>
            </a:xfrm>
            <a:custGeom>
              <a:avLst/>
              <a:gdLst>
                <a:gd name="T0" fmla="*/ 2147483647 w 119"/>
                <a:gd name="T1" fmla="*/ 2147483647 h 90"/>
                <a:gd name="T2" fmla="*/ 2147483647 w 119"/>
                <a:gd name="T3" fmla="*/ 2147483647 h 90"/>
                <a:gd name="T4" fmla="*/ 2147483647 w 119"/>
                <a:gd name="T5" fmla="*/ 2147483647 h 90"/>
                <a:gd name="T6" fmla="*/ 2147483647 w 119"/>
                <a:gd name="T7" fmla="*/ 2147483647 h 90"/>
                <a:gd name="T8" fmla="*/ 2147483647 w 119"/>
                <a:gd name="T9" fmla="*/ 2147483647 h 90"/>
                <a:gd name="T10" fmla="*/ 2147483647 w 119"/>
                <a:gd name="T11" fmla="*/ 2147483647 h 90"/>
                <a:gd name="T12" fmla="*/ 2147483647 w 119"/>
                <a:gd name="T13" fmla="*/ 2147483647 h 90"/>
                <a:gd name="T14" fmla="*/ 2147483647 w 119"/>
                <a:gd name="T15" fmla="*/ 2147483647 h 90"/>
                <a:gd name="T16" fmla="*/ 2147483647 w 119"/>
                <a:gd name="T17" fmla="*/ 2147483647 h 90"/>
                <a:gd name="T18" fmla="*/ 2147483647 w 119"/>
                <a:gd name="T19" fmla="*/ 2147483647 h 90"/>
                <a:gd name="T20" fmla="*/ 2147483647 w 119"/>
                <a:gd name="T21" fmla="*/ 2147483647 h 90"/>
                <a:gd name="T22" fmla="*/ 2147483647 w 119"/>
                <a:gd name="T23" fmla="*/ 2147483647 h 90"/>
                <a:gd name="T24" fmla="*/ 2147483647 w 119"/>
                <a:gd name="T25" fmla="*/ 2147483647 h 90"/>
                <a:gd name="T26" fmla="*/ 2147483647 w 119"/>
                <a:gd name="T27" fmla="*/ 2147483647 h 90"/>
                <a:gd name="T28" fmla="*/ 2147483647 w 119"/>
                <a:gd name="T29" fmla="*/ 2147483647 h 90"/>
                <a:gd name="T30" fmla="*/ 0 w 119"/>
                <a:gd name="T31" fmla="*/ 0 h 90"/>
                <a:gd name="T32" fmla="*/ 2147483647 w 119"/>
                <a:gd name="T33" fmla="*/ 2147483647 h 90"/>
                <a:gd name="T34" fmla="*/ 2147483647 w 119"/>
                <a:gd name="T35" fmla="*/ 2147483647 h 90"/>
                <a:gd name="T36" fmla="*/ 2147483647 w 119"/>
                <a:gd name="T37" fmla="*/ 2147483647 h 90"/>
                <a:gd name="T38" fmla="*/ 2147483647 w 119"/>
                <a:gd name="T39" fmla="*/ 2147483647 h 90"/>
                <a:gd name="T40" fmla="*/ 2147483647 w 119"/>
                <a:gd name="T41" fmla="*/ 2147483647 h 90"/>
                <a:gd name="T42" fmla="*/ 2147483647 w 119"/>
                <a:gd name="T43" fmla="*/ 2147483647 h 90"/>
                <a:gd name="T44" fmla="*/ 2147483647 w 119"/>
                <a:gd name="T45" fmla="*/ 2147483647 h 90"/>
                <a:gd name="T46" fmla="*/ 2147483647 w 119"/>
                <a:gd name="T47" fmla="*/ 2147483647 h 90"/>
                <a:gd name="T48" fmla="*/ 2147483647 w 119"/>
                <a:gd name="T49" fmla="*/ 2147483647 h 90"/>
                <a:gd name="T50" fmla="*/ 2147483647 w 119"/>
                <a:gd name="T51" fmla="*/ 2147483647 h 90"/>
                <a:gd name="T52" fmla="*/ 2147483647 w 119"/>
                <a:gd name="T53" fmla="*/ 2147483647 h 90"/>
                <a:gd name="T54" fmla="*/ 2147483647 w 119"/>
                <a:gd name="T55" fmla="*/ 2147483647 h 90"/>
                <a:gd name="T56" fmla="*/ 2147483647 w 119"/>
                <a:gd name="T57" fmla="*/ 2147483647 h 90"/>
                <a:gd name="T58" fmla="*/ 2147483647 w 119"/>
                <a:gd name="T59" fmla="*/ 2147483647 h 90"/>
                <a:gd name="T60" fmla="*/ 2147483647 w 119"/>
                <a:gd name="T61" fmla="*/ 2147483647 h 90"/>
                <a:gd name="T62" fmla="*/ 2147483647 w 119"/>
                <a:gd name="T63" fmla="*/ 2147483647 h 90"/>
                <a:gd name="T64" fmla="*/ 2147483647 w 119"/>
                <a:gd name="T65" fmla="*/ 2147483647 h 90"/>
                <a:gd name="T66" fmla="*/ 2147483647 w 119"/>
                <a:gd name="T67" fmla="*/ 2147483647 h 90"/>
                <a:gd name="T68" fmla="*/ 2147483647 w 119"/>
                <a:gd name="T69" fmla="*/ 2147483647 h 90"/>
                <a:gd name="T70" fmla="*/ 2147483647 w 119"/>
                <a:gd name="T71" fmla="*/ 2147483647 h 90"/>
                <a:gd name="T72" fmla="*/ 2147483647 w 119"/>
                <a:gd name="T73" fmla="*/ 2147483647 h 90"/>
                <a:gd name="T74" fmla="*/ 2147483647 w 119"/>
                <a:gd name="T75" fmla="*/ 2147483647 h 90"/>
                <a:gd name="T76" fmla="*/ 2147483647 w 119"/>
                <a:gd name="T77" fmla="*/ 2147483647 h 90"/>
                <a:gd name="T78" fmla="*/ 2147483647 w 119"/>
                <a:gd name="T79" fmla="*/ 2147483647 h 90"/>
                <a:gd name="T80" fmla="*/ 2147483647 w 119"/>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9"/>
                <a:gd name="T124" fmla="*/ 0 h 90"/>
                <a:gd name="T125" fmla="*/ 119 w 119"/>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9" h="90">
                  <a:moveTo>
                    <a:pt x="37" y="89"/>
                  </a:moveTo>
                  <a:lnTo>
                    <a:pt x="28" y="75"/>
                  </a:lnTo>
                  <a:lnTo>
                    <a:pt x="25" y="66"/>
                  </a:lnTo>
                  <a:lnTo>
                    <a:pt x="31" y="59"/>
                  </a:lnTo>
                  <a:lnTo>
                    <a:pt x="34" y="57"/>
                  </a:lnTo>
                  <a:lnTo>
                    <a:pt x="34" y="54"/>
                  </a:lnTo>
                  <a:lnTo>
                    <a:pt x="31" y="50"/>
                  </a:lnTo>
                  <a:lnTo>
                    <a:pt x="26" y="45"/>
                  </a:lnTo>
                  <a:lnTo>
                    <a:pt x="23" y="31"/>
                  </a:lnTo>
                  <a:lnTo>
                    <a:pt x="17" y="24"/>
                  </a:lnTo>
                  <a:lnTo>
                    <a:pt x="18" y="21"/>
                  </a:lnTo>
                  <a:lnTo>
                    <a:pt x="13" y="22"/>
                  </a:lnTo>
                  <a:lnTo>
                    <a:pt x="3" y="13"/>
                  </a:lnTo>
                  <a:lnTo>
                    <a:pt x="4" y="7"/>
                  </a:lnTo>
                  <a:lnTo>
                    <a:pt x="2" y="3"/>
                  </a:lnTo>
                  <a:lnTo>
                    <a:pt x="0" y="0"/>
                  </a:lnTo>
                  <a:lnTo>
                    <a:pt x="11" y="1"/>
                  </a:lnTo>
                  <a:lnTo>
                    <a:pt x="17" y="3"/>
                  </a:lnTo>
                  <a:lnTo>
                    <a:pt x="26" y="12"/>
                  </a:lnTo>
                  <a:lnTo>
                    <a:pt x="36" y="16"/>
                  </a:lnTo>
                  <a:lnTo>
                    <a:pt x="47" y="19"/>
                  </a:lnTo>
                  <a:lnTo>
                    <a:pt x="62" y="13"/>
                  </a:lnTo>
                  <a:lnTo>
                    <a:pt x="76" y="12"/>
                  </a:lnTo>
                  <a:lnTo>
                    <a:pt x="82" y="13"/>
                  </a:lnTo>
                  <a:lnTo>
                    <a:pt x="90" y="18"/>
                  </a:lnTo>
                  <a:lnTo>
                    <a:pt x="105" y="23"/>
                  </a:lnTo>
                  <a:lnTo>
                    <a:pt x="111" y="25"/>
                  </a:lnTo>
                  <a:lnTo>
                    <a:pt x="116" y="29"/>
                  </a:lnTo>
                  <a:lnTo>
                    <a:pt x="118" y="32"/>
                  </a:lnTo>
                  <a:lnTo>
                    <a:pt x="114" y="46"/>
                  </a:lnTo>
                  <a:lnTo>
                    <a:pt x="110" y="50"/>
                  </a:lnTo>
                  <a:lnTo>
                    <a:pt x="106" y="56"/>
                  </a:lnTo>
                  <a:lnTo>
                    <a:pt x="103" y="59"/>
                  </a:lnTo>
                  <a:lnTo>
                    <a:pt x="102" y="65"/>
                  </a:lnTo>
                  <a:lnTo>
                    <a:pt x="102" y="68"/>
                  </a:lnTo>
                  <a:lnTo>
                    <a:pt x="92" y="70"/>
                  </a:lnTo>
                  <a:lnTo>
                    <a:pt x="83" y="76"/>
                  </a:lnTo>
                  <a:lnTo>
                    <a:pt x="77" y="89"/>
                  </a:lnTo>
                  <a:lnTo>
                    <a:pt x="59" y="89"/>
                  </a:lnTo>
                  <a:lnTo>
                    <a:pt x="56" y="86"/>
                  </a:lnTo>
                  <a:lnTo>
                    <a:pt x="37" y="8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80" name="Freeform 76"/>
            <p:cNvSpPr>
              <a:spLocks/>
            </p:cNvSpPr>
            <p:nvPr/>
          </p:nvSpPr>
          <p:spPr bwMode="auto">
            <a:xfrm>
              <a:off x="4846899" y="4007006"/>
              <a:ext cx="127991" cy="140407"/>
            </a:xfrm>
            <a:custGeom>
              <a:avLst/>
              <a:gdLst>
                <a:gd name="T0" fmla="*/ 2147483647 w 92"/>
                <a:gd name="T1" fmla="*/ 2147483647 h 86"/>
                <a:gd name="T2" fmla="*/ 2147483647 w 92"/>
                <a:gd name="T3" fmla="*/ 2147483647 h 86"/>
                <a:gd name="T4" fmla="*/ 2147483647 w 92"/>
                <a:gd name="T5" fmla="*/ 2147483647 h 86"/>
                <a:gd name="T6" fmla="*/ 2147483647 w 92"/>
                <a:gd name="T7" fmla="*/ 0 h 86"/>
                <a:gd name="T8" fmla="*/ 2147483647 w 92"/>
                <a:gd name="T9" fmla="*/ 2147483647 h 86"/>
                <a:gd name="T10" fmla="*/ 2147483647 w 92"/>
                <a:gd name="T11" fmla="*/ 2147483647 h 86"/>
                <a:gd name="T12" fmla="*/ 2147483647 w 92"/>
                <a:gd name="T13" fmla="*/ 2147483647 h 86"/>
                <a:gd name="T14" fmla="*/ 2147483647 w 92"/>
                <a:gd name="T15" fmla="*/ 2147483647 h 86"/>
                <a:gd name="T16" fmla="*/ 2147483647 w 92"/>
                <a:gd name="T17" fmla="*/ 2147483647 h 86"/>
                <a:gd name="T18" fmla="*/ 2147483647 w 92"/>
                <a:gd name="T19" fmla="*/ 2147483647 h 86"/>
                <a:gd name="T20" fmla="*/ 0 w 92"/>
                <a:gd name="T21" fmla="*/ 2147483647 h 86"/>
                <a:gd name="T22" fmla="*/ 2147483647 w 92"/>
                <a:gd name="T23" fmla="*/ 2147483647 h 86"/>
                <a:gd name="T24" fmla="*/ 2147483647 w 92"/>
                <a:gd name="T25" fmla="*/ 2147483647 h 86"/>
                <a:gd name="T26" fmla="*/ 2147483647 w 92"/>
                <a:gd name="T27" fmla="*/ 2147483647 h 86"/>
                <a:gd name="T28" fmla="*/ 2147483647 w 92"/>
                <a:gd name="T29" fmla="*/ 2147483647 h 86"/>
                <a:gd name="T30" fmla="*/ 2147483647 w 92"/>
                <a:gd name="T31" fmla="*/ 2147483647 h 86"/>
                <a:gd name="T32" fmla="*/ 2147483647 w 92"/>
                <a:gd name="T33" fmla="*/ 2147483647 h 86"/>
                <a:gd name="T34" fmla="*/ 2147483647 w 92"/>
                <a:gd name="T35" fmla="*/ 2147483647 h 86"/>
                <a:gd name="T36" fmla="*/ 2147483647 w 92"/>
                <a:gd name="T37" fmla="*/ 2147483647 h 86"/>
                <a:gd name="T38" fmla="*/ 2147483647 w 92"/>
                <a:gd name="T39" fmla="*/ 2147483647 h 86"/>
                <a:gd name="T40" fmla="*/ 2147483647 w 92"/>
                <a:gd name="T41" fmla="*/ 2147483647 h 86"/>
                <a:gd name="T42" fmla="*/ 2147483647 w 92"/>
                <a:gd name="T43" fmla="*/ 2147483647 h 86"/>
                <a:gd name="T44" fmla="*/ 2147483647 w 92"/>
                <a:gd name="T45" fmla="*/ 2147483647 h 86"/>
                <a:gd name="T46" fmla="*/ 2147483647 w 92"/>
                <a:gd name="T47" fmla="*/ 2147483647 h 86"/>
                <a:gd name="T48" fmla="*/ 2147483647 w 92"/>
                <a:gd name="T49" fmla="*/ 2147483647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86"/>
                <a:gd name="T77" fmla="*/ 92 w 92"/>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86">
                  <a:moveTo>
                    <a:pt x="91" y="3"/>
                  </a:moveTo>
                  <a:lnTo>
                    <a:pt x="77" y="3"/>
                  </a:lnTo>
                  <a:lnTo>
                    <a:pt x="76" y="3"/>
                  </a:lnTo>
                  <a:lnTo>
                    <a:pt x="71" y="0"/>
                  </a:lnTo>
                  <a:lnTo>
                    <a:pt x="51" y="3"/>
                  </a:lnTo>
                  <a:lnTo>
                    <a:pt x="36" y="6"/>
                  </a:lnTo>
                  <a:lnTo>
                    <a:pt x="22" y="9"/>
                  </a:lnTo>
                  <a:lnTo>
                    <a:pt x="21" y="15"/>
                  </a:lnTo>
                  <a:lnTo>
                    <a:pt x="12" y="21"/>
                  </a:lnTo>
                  <a:lnTo>
                    <a:pt x="4" y="28"/>
                  </a:lnTo>
                  <a:lnTo>
                    <a:pt x="0" y="36"/>
                  </a:lnTo>
                  <a:lnTo>
                    <a:pt x="3" y="45"/>
                  </a:lnTo>
                  <a:lnTo>
                    <a:pt x="32" y="85"/>
                  </a:lnTo>
                  <a:lnTo>
                    <a:pt x="44" y="85"/>
                  </a:lnTo>
                  <a:lnTo>
                    <a:pt x="47" y="65"/>
                  </a:lnTo>
                  <a:lnTo>
                    <a:pt x="53" y="63"/>
                  </a:lnTo>
                  <a:lnTo>
                    <a:pt x="57" y="58"/>
                  </a:lnTo>
                  <a:lnTo>
                    <a:pt x="63" y="48"/>
                  </a:lnTo>
                  <a:lnTo>
                    <a:pt x="63" y="43"/>
                  </a:lnTo>
                  <a:lnTo>
                    <a:pt x="67" y="26"/>
                  </a:lnTo>
                  <a:lnTo>
                    <a:pt x="74" y="19"/>
                  </a:lnTo>
                  <a:lnTo>
                    <a:pt x="79" y="15"/>
                  </a:lnTo>
                  <a:lnTo>
                    <a:pt x="86" y="17"/>
                  </a:lnTo>
                  <a:lnTo>
                    <a:pt x="89" y="19"/>
                  </a:lnTo>
                  <a:lnTo>
                    <a:pt x="91"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81" name="Freeform 77"/>
            <p:cNvSpPr>
              <a:spLocks/>
            </p:cNvSpPr>
            <p:nvPr/>
          </p:nvSpPr>
          <p:spPr bwMode="auto">
            <a:xfrm>
              <a:off x="4835558" y="3963129"/>
              <a:ext cx="40504" cy="103550"/>
            </a:xfrm>
            <a:custGeom>
              <a:avLst/>
              <a:gdLst>
                <a:gd name="T0" fmla="*/ 0 w 30"/>
                <a:gd name="T1" fmla="*/ 2147483647 h 64"/>
                <a:gd name="T2" fmla="*/ 2147483647 w 30"/>
                <a:gd name="T3" fmla="*/ 2147483647 h 64"/>
                <a:gd name="T4" fmla="*/ 2147483647 w 30"/>
                <a:gd name="T5" fmla="*/ 2147483647 h 64"/>
                <a:gd name="T6" fmla="*/ 2147483647 w 30"/>
                <a:gd name="T7" fmla="*/ 2147483647 h 64"/>
                <a:gd name="T8" fmla="*/ 2147483647 w 30"/>
                <a:gd name="T9" fmla="*/ 2147483647 h 64"/>
                <a:gd name="T10" fmla="*/ 2147483647 w 30"/>
                <a:gd name="T11" fmla="*/ 2147483647 h 64"/>
                <a:gd name="T12" fmla="*/ 2147483647 w 30"/>
                <a:gd name="T13" fmla="*/ 2147483647 h 64"/>
                <a:gd name="T14" fmla="*/ 2147483647 w 30"/>
                <a:gd name="T15" fmla="*/ 2147483647 h 64"/>
                <a:gd name="T16" fmla="*/ 2147483647 w 30"/>
                <a:gd name="T17" fmla="*/ 2147483647 h 64"/>
                <a:gd name="T18" fmla="*/ 2147483647 w 30"/>
                <a:gd name="T19" fmla="*/ 2147483647 h 64"/>
                <a:gd name="T20" fmla="*/ 2147483647 w 30"/>
                <a:gd name="T21" fmla="*/ 2147483647 h 64"/>
                <a:gd name="T22" fmla="*/ 2147483647 w 30"/>
                <a:gd name="T23" fmla="*/ 2147483647 h 64"/>
                <a:gd name="T24" fmla="*/ 2147483647 w 30"/>
                <a:gd name="T25" fmla="*/ 2147483647 h 64"/>
                <a:gd name="T26" fmla="*/ 2147483647 w 30"/>
                <a:gd name="T27" fmla="*/ 2147483647 h 64"/>
                <a:gd name="T28" fmla="*/ 2147483647 w 30"/>
                <a:gd name="T29" fmla="*/ 2147483647 h 64"/>
                <a:gd name="T30" fmla="*/ 2147483647 w 30"/>
                <a:gd name="T31" fmla="*/ 2147483647 h 64"/>
                <a:gd name="T32" fmla="*/ 2147483647 w 30"/>
                <a:gd name="T33" fmla="*/ 2147483647 h 64"/>
                <a:gd name="T34" fmla="*/ 2147483647 w 30"/>
                <a:gd name="T35" fmla="*/ 2147483647 h 64"/>
                <a:gd name="T36" fmla="*/ 2147483647 w 30"/>
                <a:gd name="T37" fmla="*/ 2147483647 h 64"/>
                <a:gd name="T38" fmla="*/ 2147483647 w 30"/>
                <a:gd name="T39" fmla="*/ 0 h 64"/>
                <a:gd name="T40" fmla="*/ 2147483647 w 30"/>
                <a:gd name="T41" fmla="*/ 0 h 64"/>
                <a:gd name="T42" fmla="*/ 2147483647 w 30"/>
                <a:gd name="T43" fmla="*/ 2147483647 h 64"/>
                <a:gd name="T44" fmla="*/ 0 w 30"/>
                <a:gd name="T45" fmla="*/ 2147483647 h 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64"/>
                <a:gd name="T71" fmla="*/ 30 w 30"/>
                <a:gd name="T72" fmla="*/ 64 h 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64">
                  <a:moveTo>
                    <a:pt x="0" y="19"/>
                  </a:moveTo>
                  <a:lnTo>
                    <a:pt x="10" y="28"/>
                  </a:lnTo>
                  <a:lnTo>
                    <a:pt x="12" y="30"/>
                  </a:lnTo>
                  <a:lnTo>
                    <a:pt x="12" y="39"/>
                  </a:lnTo>
                  <a:lnTo>
                    <a:pt x="10" y="40"/>
                  </a:lnTo>
                  <a:lnTo>
                    <a:pt x="10" y="47"/>
                  </a:lnTo>
                  <a:lnTo>
                    <a:pt x="10" y="52"/>
                  </a:lnTo>
                  <a:lnTo>
                    <a:pt x="7" y="63"/>
                  </a:lnTo>
                  <a:lnTo>
                    <a:pt x="10" y="57"/>
                  </a:lnTo>
                  <a:lnTo>
                    <a:pt x="16" y="51"/>
                  </a:lnTo>
                  <a:lnTo>
                    <a:pt x="27" y="43"/>
                  </a:lnTo>
                  <a:lnTo>
                    <a:pt x="29" y="36"/>
                  </a:lnTo>
                  <a:lnTo>
                    <a:pt x="26" y="32"/>
                  </a:lnTo>
                  <a:lnTo>
                    <a:pt x="26" y="29"/>
                  </a:lnTo>
                  <a:lnTo>
                    <a:pt x="27" y="23"/>
                  </a:lnTo>
                  <a:lnTo>
                    <a:pt x="26" y="15"/>
                  </a:lnTo>
                  <a:lnTo>
                    <a:pt x="24" y="9"/>
                  </a:lnTo>
                  <a:lnTo>
                    <a:pt x="21" y="4"/>
                  </a:lnTo>
                  <a:lnTo>
                    <a:pt x="16" y="1"/>
                  </a:lnTo>
                  <a:lnTo>
                    <a:pt x="13" y="0"/>
                  </a:lnTo>
                  <a:lnTo>
                    <a:pt x="7" y="0"/>
                  </a:lnTo>
                  <a:lnTo>
                    <a:pt x="5" y="2"/>
                  </a:lnTo>
                  <a:lnTo>
                    <a:pt x="0" y="1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82" name="Freeform 78"/>
            <p:cNvSpPr>
              <a:spLocks/>
            </p:cNvSpPr>
            <p:nvPr/>
          </p:nvSpPr>
          <p:spPr bwMode="auto">
            <a:xfrm>
              <a:off x="4709187" y="3836763"/>
              <a:ext cx="210618" cy="186039"/>
            </a:xfrm>
            <a:custGeom>
              <a:avLst/>
              <a:gdLst>
                <a:gd name="T0" fmla="*/ 2147483647 w 152"/>
                <a:gd name="T1" fmla="*/ 2147483647 h 115"/>
                <a:gd name="T2" fmla="*/ 2147483647 w 152"/>
                <a:gd name="T3" fmla="*/ 2147483647 h 115"/>
                <a:gd name="T4" fmla="*/ 2147483647 w 152"/>
                <a:gd name="T5" fmla="*/ 2147483647 h 115"/>
                <a:gd name="T6" fmla="*/ 2147483647 w 152"/>
                <a:gd name="T7" fmla="*/ 2147483647 h 115"/>
                <a:gd name="T8" fmla="*/ 2147483647 w 152"/>
                <a:gd name="T9" fmla="*/ 2147483647 h 115"/>
                <a:gd name="T10" fmla="*/ 2147483647 w 152"/>
                <a:gd name="T11" fmla="*/ 2147483647 h 115"/>
                <a:gd name="T12" fmla="*/ 2147483647 w 152"/>
                <a:gd name="T13" fmla="*/ 2147483647 h 115"/>
                <a:gd name="T14" fmla="*/ 0 w 152"/>
                <a:gd name="T15" fmla="*/ 2147483647 h 115"/>
                <a:gd name="T16" fmla="*/ 2147483647 w 152"/>
                <a:gd name="T17" fmla="*/ 2147483647 h 115"/>
                <a:gd name="T18" fmla="*/ 2147483647 w 152"/>
                <a:gd name="T19" fmla="*/ 2147483647 h 115"/>
                <a:gd name="T20" fmla="*/ 2147483647 w 152"/>
                <a:gd name="T21" fmla="*/ 2147483647 h 115"/>
                <a:gd name="T22" fmla="*/ 2147483647 w 152"/>
                <a:gd name="T23" fmla="*/ 2147483647 h 115"/>
                <a:gd name="T24" fmla="*/ 2147483647 w 152"/>
                <a:gd name="T25" fmla="*/ 0 h 115"/>
                <a:gd name="T26" fmla="*/ 2147483647 w 152"/>
                <a:gd name="T27" fmla="*/ 2147483647 h 115"/>
                <a:gd name="T28" fmla="*/ 2147483647 w 152"/>
                <a:gd name="T29" fmla="*/ 2147483647 h 115"/>
                <a:gd name="T30" fmla="*/ 2147483647 w 152"/>
                <a:gd name="T31" fmla="*/ 2147483647 h 115"/>
                <a:gd name="T32" fmla="*/ 2147483647 w 152"/>
                <a:gd name="T33" fmla="*/ 2147483647 h 115"/>
                <a:gd name="T34" fmla="*/ 2147483647 w 152"/>
                <a:gd name="T35" fmla="*/ 2147483647 h 115"/>
                <a:gd name="T36" fmla="*/ 2147483647 w 152"/>
                <a:gd name="T37" fmla="*/ 2147483647 h 115"/>
                <a:gd name="T38" fmla="*/ 2147483647 w 152"/>
                <a:gd name="T39" fmla="*/ 2147483647 h 115"/>
                <a:gd name="T40" fmla="*/ 2147483647 w 152"/>
                <a:gd name="T41" fmla="*/ 2147483647 h 115"/>
                <a:gd name="T42" fmla="*/ 2147483647 w 152"/>
                <a:gd name="T43" fmla="*/ 2147483647 h 115"/>
                <a:gd name="T44" fmla="*/ 2147483647 w 152"/>
                <a:gd name="T45" fmla="*/ 2147483647 h 115"/>
                <a:gd name="T46" fmla="*/ 2147483647 w 152"/>
                <a:gd name="T47" fmla="*/ 2147483647 h 115"/>
                <a:gd name="T48" fmla="*/ 2147483647 w 152"/>
                <a:gd name="T49" fmla="*/ 2147483647 h 115"/>
                <a:gd name="T50" fmla="*/ 2147483647 w 152"/>
                <a:gd name="T51" fmla="*/ 2147483647 h 115"/>
                <a:gd name="T52" fmla="*/ 2147483647 w 152"/>
                <a:gd name="T53" fmla="*/ 2147483647 h 115"/>
                <a:gd name="T54" fmla="*/ 2147483647 w 152"/>
                <a:gd name="T55" fmla="*/ 2147483647 h 115"/>
                <a:gd name="T56" fmla="*/ 2147483647 w 152"/>
                <a:gd name="T57" fmla="*/ 2147483647 h 115"/>
                <a:gd name="T58" fmla="*/ 2147483647 w 152"/>
                <a:gd name="T59" fmla="*/ 2147483647 h 115"/>
                <a:gd name="T60" fmla="*/ 2147483647 w 152"/>
                <a:gd name="T61" fmla="*/ 2147483647 h 115"/>
                <a:gd name="T62" fmla="*/ 2147483647 w 152"/>
                <a:gd name="T63" fmla="*/ 2147483647 h 115"/>
                <a:gd name="T64" fmla="*/ 2147483647 w 152"/>
                <a:gd name="T65" fmla="*/ 2147483647 h 115"/>
                <a:gd name="T66" fmla="*/ 2147483647 w 152"/>
                <a:gd name="T67" fmla="*/ 2147483647 h 115"/>
                <a:gd name="T68" fmla="*/ 2147483647 w 152"/>
                <a:gd name="T69" fmla="*/ 2147483647 h 115"/>
                <a:gd name="T70" fmla="*/ 2147483647 w 152"/>
                <a:gd name="T71" fmla="*/ 2147483647 h 115"/>
                <a:gd name="T72" fmla="*/ 2147483647 w 152"/>
                <a:gd name="T73" fmla="*/ 2147483647 h 115"/>
                <a:gd name="T74" fmla="*/ 2147483647 w 152"/>
                <a:gd name="T75" fmla="*/ 2147483647 h 115"/>
                <a:gd name="T76" fmla="*/ 2147483647 w 152"/>
                <a:gd name="T77" fmla="*/ 2147483647 h 115"/>
                <a:gd name="T78" fmla="*/ 2147483647 w 152"/>
                <a:gd name="T79" fmla="*/ 2147483647 h 115"/>
                <a:gd name="T80" fmla="*/ 2147483647 w 152"/>
                <a:gd name="T81" fmla="*/ 2147483647 h 115"/>
                <a:gd name="T82" fmla="*/ 2147483647 w 152"/>
                <a:gd name="T83" fmla="*/ 2147483647 h 115"/>
                <a:gd name="T84" fmla="*/ 2147483647 w 152"/>
                <a:gd name="T85" fmla="*/ 2147483647 h 115"/>
                <a:gd name="T86" fmla="*/ 2147483647 w 152"/>
                <a:gd name="T87" fmla="*/ 2147483647 h 115"/>
                <a:gd name="T88" fmla="*/ 2147483647 w 152"/>
                <a:gd name="T89" fmla="*/ 2147483647 h 115"/>
                <a:gd name="T90" fmla="*/ 2147483647 w 152"/>
                <a:gd name="T91" fmla="*/ 2147483647 h 115"/>
                <a:gd name="T92" fmla="*/ 2147483647 w 152"/>
                <a:gd name="T93" fmla="*/ 2147483647 h 115"/>
                <a:gd name="T94" fmla="*/ 2147483647 w 152"/>
                <a:gd name="T95" fmla="*/ 2147483647 h 115"/>
                <a:gd name="T96" fmla="*/ 2147483647 w 152"/>
                <a:gd name="T97" fmla="*/ 2147483647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115"/>
                <a:gd name="T149" fmla="*/ 152 w 152"/>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115">
                  <a:moveTo>
                    <a:pt x="27" y="51"/>
                  </a:moveTo>
                  <a:lnTo>
                    <a:pt x="22" y="42"/>
                  </a:lnTo>
                  <a:lnTo>
                    <a:pt x="22" y="40"/>
                  </a:lnTo>
                  <a:lnTo>
                    <a:pt x="21" y="38"/>
                  </a:lnTo>
                  <a:lnTo>
                    <a:pt x="17" y="38"/>
                  </a:lnTo>
                  <a:lnTo>
                    <a:pt x="22" y="35"/>
                  </a:lnTo>
                  <a:lnTo>
                    <a:pt x="8" y="30"/>
                  </a:lnTo>
                  <a:lnTo>
                    <a:pt x="0" y="25"/>
                  </a:lnTo>
                  <a:lnTo>
                    <a:pt x="15" y="19"/>
                  </a:lnTo>
                  <a:lnTo>
                    <a:pt x="34" y="13"/>
                  </a:lnTo>
                  <a:lnTo>
                    <a:pt x="59" y="10"/>
                  </a:lnTo>
                  <a:lnTo>
                    <a:pt x="61" y="2"/>
                  </a:lnTo>
                  <a:lnTo>
                    <a:pt x="63" y="0"/>
                  </a:lnTo>
                  <a:lnTo>
                    <a:pt x="66" y="10"/>
                  </a:lnTo>
                  <a:lnTo>
                    <a:pt x="72" y="24"/>
                  </a:lnTo>
                  <a:lnTo>
                    <a:pt x="91" y="24"/>
                  </a:lnTo>
                  <a:lnTo>
                    <a:pt x="98" y="21"/>
                  </a:lnTo>
                  <a:lnTo>
                    <a:pt x="113" y="19"/>
                  </a:lnTo>
                  <a:lnTo>
                    <a:pt x="116" y="22"/>
                  </a:lnTo>
                  <a:lnTo>
                    <a:pt x="118" y="26"/>
                  </a:lnTo>
                  <a:lnTo>
                    <a:pt x="117" y="33"/>
                  </a:lnTo>
                  <a:lnTo>
                    <a:pt x="127" y="42"/>
                  </a:lnTo>
                  <a:lnTo>
                    <a:pt x="134" y="40"/>
                  </a:lnTo>
                  <a:lnTo>
                    <a:pt x="132" y="44"/>
                  </a:lnTo>
                  <a:lnTo>
                    <a:pt x="137" y="51"/>
                  </a:lnTo>
                  <a:lnTo>
                    <a:pt x="141" y="63"/>
                  </a:lnTo>
                  <a:lnTo>
                    <a:pt x="145" y="69"/>
                  </a:lnTo>
                  <a:lnTo>
                    <a:pt x="149" y="72"/>
                  </a:lnTo>
                  <a:lnTo>
                    <a:pt x="148" y="76"/>
                  </a:lnTo>
                  <a:lnTo>
                    <a:pt x="145" y="79"/>
                  </a:lnTo>
                  <a:lnTo>
                    <a:pt x="139" y="84"/>
                  </a:lnTo>
                  <a:lnTo>
                    <a:pt x="143" y="93"/>
                  </a:lnTo>
                  <a:lnTo>
                    <a:pt x="151" y="108"/>
                  </a:lnTo>
                  <a:lnTo>
                    <a:pt x="137" y="111"/>
                  </a:lnTo>
                  <a:lnTo>
                    <a:pt x="123" y="114"/>
                  </a:lnTo>
                  <a:lnTo>
                    <a:pt x="118" y="105"/>
                  </a:lnTo>
                  <a:lnTo>
                    <a:pt x="122" y="100"/>
                  </a:lnTo>
                  <a:lnTo>
                    <a:pt x="117" y="87"/>
                  </a:lnTo>
                  <a:lnTo>
                    <a:pt x="114" y="81"/>
                  </a:lnTo>
                  <a:lnTo>
                    <a:pt x="107" y="77"/>
                  </a:lnTo>
                  <a:lnTo>
                    <a:pt x="103" y="77"/>
                  </a:lnTo>
                  <a:lnTo>
                    <a:pt x="98" y="80"/>
                  </a:lnTo>
                  <a:lnTo>
                    <a:pt x="92" y="97"/>
                  </a:lnTo>
                  <a:lnTo>
                    <a:pt x="67" y="76"/>
                  </a:lnTo>
                  <a:lnTo>
                    <a:pt x="62" y="74"/>
                  </a:lnTo>
                  <a:lnTo>
                    <a:pt x="55" y="69"/>
                  </a:lnTo>
                  <a:lnTo>
                    <a:pt x="48" y="55"/>
                  </a:lnTo>
                  <a:lnTo>
                    <a:pt x="39" y="60"/>
                  </a:lnTo>
                  <a:lnTo>
                    <a:pt x="27" y="51"/>
                  </a:lnTo>
                </a:path>
              </a:pathLst>
            </a:custGeom>
            <a:solidFill>
              <a:srgbClr val="887799"/>
            </a:solidFill>
            <a:ln w="6350" cap="rnd">
              <a:solidFill>
                <a:schemeClr val="bg1"/>
              </a:solidFill>
              <a:round/>
              <a:headEnd type="none" w="sm" len="sm"/>
              <a:tailEnd type="none" w="sm" len="sm"/>
            </a:ln>
          </p:spPr>
          <p:txBody>
            <a:bodyPr/>
            <a:lstStyle/>
            <a:p>
              <a:endParaRPr lang="en-AU"/>
            </a:p>
          </p:txBody>
        </p:sp>
        <p:sp>
          <p:nvSpPr>
            <p:cNvPr id="8283" name="Freeform 79"/>
            <p:cNvSpPr>
              <a:spLocks/>
            </p:cNvSpPr>
            <p:nvPr/>
          </p:nvSpPr>
          <p:spPr bwMode="auto">
            <a:xfrm>
              <a:off x="4796675" y="3780600"/>
              <a:ext cx="113410" cy="98285"/>
            </a:xfrm>
            <a:custGeom>
              <a:avLst/>
              <a:gdLst>
                <a:gd name="T0" fmla="*/ 2147483647 w 83"/>
                <a:gd name="T1" fmla="*/ 2147483647 h 60"/>
                <a:gd name="T2" fmla="*/ 2147483647 w 83"/>
                <a:gd name="T3" fmla="*/ 2147483647 h 60"/>
                <a:gd name="T4" fmla="*/ 2147483647 w 83"/>
                <a:gd name="T5" fmla="*/ 2147483647 h 60"/>
                <a:gd name="T6" fmla="*/ 2147483647 w 83"/>
                <a:gd name="T7" fmla="*/ 2147483647 h 60"/>
                <a:gd name="T8" fmla="*/ 2147483647 w 83"/>
                <a:gd name="T9" fmla="*/ 2147483647 h 60"/>
                <a:gd name="T10" fmla="*/ 2147483647 w 83"/>
                <a:gd name="T11" fmla="*/ 2147483647 h 60"/>
                <a:gd name="T12" fmla="*/ 2147483647 w 83"/>
                <a:gd name="T13" fmla="*/ 2147483647 h 60"/>
                <a:gd name="T14" fmla="*/ 2147483647 w 83"/>
                <a:gd name="T15" fmla="*/ 2147483647 h 60"/>
                <a:gd name="T16" fmla="*/ 2147483647 w 83"/>
                <a:gd name="T17" fmla="*/ 2147483647 h 60"/>
                <a:gd name="T18" fmla="*/ 0 w 83"/>
                <a:gd name="T19" fmla="*/ 2147483647 h 60"/>
                <a:gd name="T20" fmla="*/ 2147483647 w 83"/>
                <a:gd name="T21" fmla="*/ 2147483647 h 60"/>
                <a:gd name="T22" fmla="*/ 2147483647 w 83"/>
                <a:gd name="T23" fmla="*/ 2147483647 h 60"/>
                <a:gd name="T24" fmla="*/ 2147483647 w 83"/>
                <a:gd name="T25" fmla="*/ 2147483647 h 60"/>
                <a:gd name="T26" fmla="*/ 2147483647 w 83"/>
                <a:gd name="T27" fmla="*/ 2147483647 h 60"/>
                <a:gd name="T28" fmla="*/ 2147483647 w 83"/>
                <a:gd name="T29" fmla="*/ 2147483647 h 60"/>
                <a:gd name="T30" fmla="*/ 2147483647 w 83"/>
                <a:gd name="T31" fmla="*/ 2147483647 h 60"/>
                <a:gd name="T32" fmla="*/ 2147483647 w 83"/>
                <a:gd name="T33" fmla="*/ 2147483647 h 60"/>
                <a:gd name="T34" fmla="*/ 2147483647 w 83"/>
                <a:gd name="T35" fmla="*/ 2147483647 h 60"/>
                <a:gd name="T36" fmla="*/ 2147483647 w 83"/>
                <a:gd name="T37" fmla="*/ 2147483647 h 60"/>
                <a:gd name="T38" fmla="*/ 2147483647 w 83"/>
                <a:gd name="T39" fmla="*/ 2147483647 h 60"/>
                <a:gd name="T40" fmla="*/ 2147483647 w 83"/>
                <a:gd name="T41" fmla="*/ 2147483647 h 60"/>
                <a:gd name="T42" fmla="*/ 2147483647 w 83"/>
                <a:gd name="T43" fmla="*/ 2147483647 h 60"/>
                <a:gd name="T44" fmla="*/ 2147483647 w 83"/>
                <a:gd name="T45" fmla="*/ 0 h 60"/>
                <a:gd name="T46" fmla="*/ 2147483647 w 83"/>
                <a:gd name="T47" fmla="*/ 2147483647 h 60"/>
                <a:gd name="T48" fmla="*/ 2147483647 w 83"/>
                <a:gd name="T49" fmla="*/ 2147483647 h 60"/>
                <a:gd name="T50" fmla="*/ 2147483647 w 83"/>
                <a:gd name="T51" fmla="*/ 2147483647 h 60"/>
                <a:gd name="T52" fmla="*/ 2147483647 w 83"/>
                <a:gd name="T53" fmla="*/ 2147483647 h 60"/>
                <a:gd name="T54" fmla="*/ 2147483647 w 83"/>
                <a:gd name="T55" fmla="*/ 2147483647 h 60"/>
                <a:gd name="T56" fmla="*/ 2147483647 w 83"/>
                <a:gd name="T57" fmla="*/ 2147483647 h 60"/>
                <a:gd name="T58" fmla="*/ 2147483647 w 83"/>
                <a:gd name="T59" fmla="*/ 2147483647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
                <a:gd name="T91" fmla="*/ 0 h 60"/>
                <a:gd name="T92" fmla="*/ 83 w 83"/>
                <a:gd name="T93" fmla="*/ 60 h 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 h="60">
                  <a:moveTo>
                    <a:pt x="44" y="18"/>
                  </a:moveTo>
                  <a:lnTo>
                    <a:pt x="39" y="18"/>
                  </a:lnTo>
                  <a:lnTo>
                    <a:pt x="32" y="22"/>
                  </a:lnTo>
                  <a:lnTo>
                    <a:pt x="23" y="24"/>
                  </a:lnTo>
                  <a:lnTo>
                    <a:pt x="14" y="23"/>
                  </a:lnTo>
                  <a:lnTo>
                    <a:pt x="6" y="17"/>
                  </a:lnTo>
                  <a:lnTo>
                    <a:pt x="3" y="21"/>
                  </a:lnTo>
                  <a:lnTo>
                    <a:pt x="1" y="25"/>
                  </a:lnTo>
                  <a:lnTo>
                    <a:pt x="1" y="32"/>
                  </a:lnTo>
                  <a:lnTo>
                    <a:pt x="0" y="33"/>
                  </a:lnTo>
                  <a:lnTo>
                    <a:pt x="8" y="57"/>
                  </a:lnTo>
                  <a:lnTo>
                    <a:pt x="26" y="59"/>
                  </a:lnTo>
                  <a:lnTo>
                    <a:pt x="41" y="53"/>
                  </a:lnTo>
                  <a:lnTo>
                    <a:pt x="49" y="52"/>
                  </a:lnTo>
                  <a:lnTo>
                    <a:pt x="55" y="53"/>
                  </a:lnTo>
                  <a:lnTo>
                    <a:pt x="59" y="53"/>
                  </a:lnTo>
                  <a:lnTo>
                    <a:pt x="61" y="52"/>
                  </a:lnTo>
                  <a:lnTo>
                    <a:pt x="68" y="46"/>
                  </a:lnTo>
                  <a:lnTo>
                    <a:pt x="74" y="40"/>
                  </a:lnTo>
                  <a:lnTo>
                    <a:pt x="77" y="30"/>
                  </a:lnTo>
                  <a:lnTo>
                    <a:pt x="78" y="20"/>
                  </a:lnTo>
                  <a:lnTo>
                    <a:pt x="82" y="11"/>
                  </a:lnTo>
                  <a:lnTo>
                    <a:pt x="75" y="0"/>
                  </a:lnTo>
                  <a:lnTo>
                    <a:pt x="72" y="2"/>
                  </a:lnTo>
                  <a:lnTo>
                    <a:pt x="61" y="3"/>
                  </a:lnTo>
                  <a:lnTo>
                    <a:pt x="56" y="5"/>
                  </a:lnTo>
                  <a:lnTo>
                    <a:pt x="50" y="10"/>
                  </a:lnTo>
                  <a:lnTo>
                    <a:pt x="50" y="15"/>
                  </a:lnTo>
                  <a:lnTo>
                    <a:pt x="47" y="17"/>
                  </a:lnTo>
                  <a:lnTo>
                    <a:pt x="44"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84" name="Freeform 80"/>
            <p:cNvSpPr>
              <a:spLocks/>
            </p:cNvSpPr>
            <p:nvPr/>
          </p:nvSpPr>
          <p:spPr bwMode="auto">
            <a:xfrm>
              <a:off x="4710807" y="3710397"/>
              <a:ext cx="207378" cy="108815"/>
            </a:xfrm>
            <a:custGeom>
              <a:avLst/>
              <a:gdLst>
                <a:gd name="T0" fmla="*/ 2147483647 w 150"/>
                <a:gd name="T1" fmla="*/ 2147483647 h 66"/>
                <a:gd name="T2" fmla="*/ 2147483647 w 150"/>
                <a:gd name="T3" fmla="*/ 2147483647 h 66"/>
                <a:gd name="T4" fmla="*/ 2147483647 w 150"/>
                <a:gd name="T5" fmla="*/ 2147483647 h 66"/>
                <a:gd name="T6" fmla="*/ 2147483647 w 150"/>
                <a:gd name="T7" fmla="*/ 2147483647 h 66"/>
                <a:gd name="T8" fmla="*/ 2147483647 w 150"/>
                <a:gd name="T9" fmla="*/ 2147483647 h 66"/>
                <a:gd name="T10" fmla="*/ 2147483647 w 150"/>
                <a:gd name="T11" fmla="*/ 2147483647 h 66"/>
                <a:gd name="T12" fmla="*/ 2147483647 w 150"/>
                <a:gd name="T13" fmla="*/ 2147483647 h 66"/>
                <a:gd name="T14" fmla="*/ 2147483647 w 150"/>
                <a:gd name="T15" fmla="*/ 2147483647 h 66"/>
                <a:gd name="T16" fmla="*/ 2147483647 w 150"/>
                <a:gd name="T17" fmla="*/ 2147483647 h 66"/>
                <a:gd name="T18" fmla="*/ 2147483647 w 150"/>
                <a:gd name="T19" fmla="*/ 0 h 66"/>
                <a:gd name="T20" fmla="*/ 2147483647 w 150"/>
                <a:gd name="T21" fmla="*/ 2147483647 h 66"/>
                <a:gd name="T22" fmla="*/ 2147483647 w 150"/>
                <a:gd name="T23" fmla="*/ 2147483647 h 66"/>
                <a:gd name="T24" fmla="*/ 2147483647 w 150"/>
                <a:gd name="T25" fmla="*/ 2147483647 h 66"/>
                <a:gd name="T26" fmla="*/ 2147483647 w 150"/>
                <a:gd name="T27" fmla="*/ 0 h 66"/>
                <a:gd name="T28" fmla="*/ 2147483647 w 150"/>
                <a:gd name="T29" fmla="*/ 2147483647 h 66"/>
                <a:gd name="T30" fmla="*/ 0 w 150"/>
                <a:gd name="T31" fmla="*/ 2147483647 h 66"/>
                <a:gd name="T32" fmla="*/ 2147483647 w 150"/>
                <a:gd name="T33" fmla="*/ 2147483647 h 66"/>
                <a:gd name="T34" fmla="*/ 2147483647 w 150"/>
                <a:gd name="T35" fmla="*/ 2147483647 h 66"/>
                <a:gd name="T36" fmla="*/ 2147483647 w 150"/>
                <a:gd name="T37" fmla="*/ 2147483647 h 66"/>
                <a:gd name="T38" fmla="*/ 2147483647 w 150"/>
                <a:gd name="T39" fmla="*/ 2147483647 h 66"/>
                <a:gd name="T40" fmla="*/ 2147483647 w 150"/>
                <a:gd name="T41" fmla="*/ 2147483647 h 66"/>
                <a:gd name="T42" fmla="*/ 2147483647 w 150"/>
                <a:gd name="T43" fmla="*/ 2147483647 h 66"/>
                <a:gd name="T44" fmla="*/ 2147483647 w 150"/>
                <a:gd name="T45" fmla="*/ 2147483647 h 66"/>
                <a:gd name="T46" fmla="*/ 2147483647 w 150"/>
                <a:gd name="T47" fmla="*/ 2147483647 h 66"/>
                <a:gd name="T48" fmla="*/ 2147483647 w 150"/>
                <a:gd name="T49" fmla="*/ 2147483647 h 66"/>
                <a:gd name="T50" fmla="*/ 2147483647 w 150"/>
                <a:gd name="T51" fmla="*/ 2147483647 h 66"/>
                <a:gd name="T52" fmla="*/ 2147483647 w 150"/>
                <a:gd name="T53" fmla="*/ 2147483647 h 66"/>
                <a:gd name="T54" fmla="*/ 2147483647 w 150"/>
                <a:gd name="T55" fmla="*/ 2147483647 h 66"/>
                <a:gd name="T56" fmla="*/ 2147483647 w 150"/>
                <a:gd name="T57" fmla="*/ 2147483647 h 66"/>
                <a:gd name="T58" fmla="*/ 2147483647 w 150"/>
                <a:gd name="T59" fmla="*/ 2147483647 h 66"/>
                <a:gd name="T60" fmla="*/ 2147483647 w 150"/>
                <a:gd name="T61" fmla="*/ 2147483647 h 66"/>
                <a:gd name="T62" fmla="*/ 2147483647 w 150"/>
                <a:gd name="T63" fmla="*/ 2147483647 h 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
                <a:gd name="T97" fmla="*/ 0 h 66"/>
                <a:gd name="T98" fmla="*/ 150 w 150"/>
                <a:gd name="T99" fmla="*/ 66 h 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 h="66">
                  <a:moveTo>
                    <a:pt x="147" y="24"/>
                  </a:moveTo>
                  <a:lnTo>
                    <a:pt x="136" y="15"/>
                  </a:lnTo>
                  <a:lnTo>
                    <a:pt x="133" y="13"/>
                  </a:lnTo>
                  <a:lnTo>
                    <a:pt x="129" y="12"/>
                  </a:lnTo>
                  <a:lnTo>
                    <a:pt x="122" y="14"/>
                  </a:lnTo>
                  <a:lnTo>
                    <a:pt x="112" y="19"/>
                  </a:lnTo>
                  <a:lnTo>
                    <a:pt x="112" y="22"/>
                  </a:lnTo>
                  <a:lnTo>
                    <a:pt x="110" y="23"/>
                  </a:lnTo>
                  <a:lnTo>
                    <a:pt x="97" y="24"/>
                  </a:lnTo>
                  <a:lnTo>
                    <a:pt x="91" y="26"/>
                  </a:lnTo>
                  <a:lnTo>
                    <a:pt x="90" y="22"/>
                  </a:lnTo>
                  <a:lnTo>
                    <a:pt x="85" y="22"/>
                  </a:lnTo>
                  <a:lnTo>
                    <a:pt x="82" y="20"/>
                  </a:lnTo>
                  <a:lnTo>
                    <a:pt x="72" y="14"/>
                  </a:lnTo>
                  <a:lnTo>
                    <a:pt x="65" y="14"/>
                  </a:lnTo>
                  <a:lnTo>
                    <a:pt x="63" y="7"/>
                  </a:lnTo>
                  <a:lnTo>
                    <a:pt x="48" y="7"/>
                  </a:lnTo>
                  <a:lnTo>
                    <a:pt x="46" y="3"/>
                  </a:lnTo>
                  <a:lnTo>
                    <a:pt x="38" y="3"/>
                  </a:lnTo>
                  <a:lnTo>
                    <a:pt x="35" y="0"/>
                  </a:lnTo>
                  <a:lnTo>
                    <a:pt x="32" y="2"/>
                  </a:lnTo>
                  <a:lnTo>
                    <a:pt x="28" y="5"/>
                  </a:lnTo>
                  <a:lnTo>
                    <a:pt x="28" y="7"/>
                  </a:lnTo>
                  <a:lnTo>
                    <a:pt x="26" y="6"/>
                  </a:lnTo>
                  <a:lnTo>
                    <a:pt x="24" y="3"/>
                  </a:lnTo>
                  <a:lnTo>
                    <a:pt x="23" y="2"/>
                  </a:lnTo>
                  <a:lnTo>
                    <a:pt x="22" y="0"/>
                  </a:lnTo>
                  <a:lnTo>
                    <a:pt x="18" y="0"/>
                  </a:lnTo>
                  <a:lnTo>
                    <a:pt x="21" y="3"/>
                  </a:lnTo>
                  <a:lnTo>
                    <a:pt x="13" y="6"/>
                  </a:lnTo>
                  <a:lnTo>
                    <a:pt x="5" y="7"/>
                  </a:lnTo>
                  <a:lnTo>
                    <a:pt x="0" y="7"/>
                  </a:lnTo>
                  <a:lnTo>
                    <a:pt x="0" y="19"/>
                  </a:lnTo>
                  <a:lnTo>
                    <a:pt x="8" y="20"/>
                  </a:lnTo>
                  <a:lnTo>
                    <a:pt x="12" y="26"/>
                  </a:lnTo>
                  <a:lnTo>
                    <a:pt x="15" y="41"/>
                  </a:lnTo>
                  <a:lnTo>
                    <a:pt x="18" y="44"/>
                  </a:lnTo>
                  <a:lnTo>
                    <a:pt x="22" y="47"/>
                  </a:lnTo>
                  <a:lnTo>
                    <a:pt x="28" y="47"/>
                  </a:lnTo>
                  <a:lnTo>
                    <a:pt x="34" y="47"/>
                  </a:lnTo>
                  <a:lnTo>
                    <a:pt x="36" y="42"/>
                  </a:lnTo>
                  <a:lnTo>
                    <a:pt x="45" y="42"/>
                  </a:lnTo>
                  <a:lnTo>
                    <a:pt x="45" y="47"/>
                  </a:lnTo>
                  <a:lnTo>
                    <a:pt x="51" y="49"/>
                  </a:lnTo>
                  <a:lnTo>
                    <a:pt x="63" y="51"/>
                  </a:lnTo>
                  <a:lnTo>
                    <a:pt x="67" y="58"/>
                  </a:lnTo>
                  <a:lnTo>
                    <a:pt x="75" y="65"/>
                  </a:lnTo>
                  <a:lnTo>
                    <a:pt x="83" y="65"/>
                  </a:lnTo>
                  <a:lnTo>
                    <a:pt x="91" y="63"/>
                  </a:lnTo>
                  <a:lnTo>
                    <a:pt x="96" y="61"/>
                  </a:lnTo>
                  <a:lnTo>
                    <a:pt x="105" y="60"/>
                  </a:lnTo>
                  <a:lnTo>
                    <a:pt x="110" y="58"/>
                  </a:lnTo>
                  <a:lnTo>
                    <a:pt x="112" y="56"/>
                  </a:lnTo>
                  <a:lnTo>
                    <a:pt x="112" y="51"/>
                  </a:lnTo>
                  <a:lnTo>
                    <a:pt x="116" y="47"/>
                  </a:lnTo>
                  <a:lnTo>
                    <a:pt x="124" y="44"/>
                  </a:lnTo>
                  <a:lnTo>
                    <a:pt x="132" y="44"/>
                  </a:lnTo>
                  <a:lnTo>
                    <a:pt x="137" y="42"/>
                  </a:lnTo>
                  <a:lnTo>
                    <a:pt x="142" y="39"/>
                  </a:lnTo>
                  <a:lnTo>
                    <a:pt x="149" y="39"/>
                  </a:lnTo>
                  <a:lnTo>
                    <a:pt x="146" y="36"/>
                  </a:lnTo>
                  <a:lnTo>
                    <a:pt x="145" y="31"/>
                  </a:lnTo>
                  <a:lnTo>
                    <a:pt x="147" y="26"/>
                  </a:lnTo>
                  <a:lnTo>
                    <a:pt x="147" y="24"/>
                  </a:lnTo>
                </a:path>
              </a:pathLst>
            </a:custGeom>
            <a:solidFill>
              <a:srgbClr val="887799"/>
            </a:solidFill>
            <a:ln w="6350" cap="rnd">
              <a:solidFill>
                <a:schemeClr val="bg1"/>
              </a:solidFill>
              <a:round/>
              <a:headEnd type="none" w="sm" len="sm"/>
              <a:tailEnd type="none" w="sm" len="sm"/>
            </a:ln>
          </p:spPr>
          <p:txBody>
            <a:bodyPr/>
            <a:lstStyle/>
            <a:p>
              <a:endParaRPr lang="en-AU"/>
            </a:p>
          </p:txBody>
        </p:sp>
        <p:sp>
          <p:nvSpPr>
            <p:cNvPr id="8285" name="Freeform 81"/>
            <p:cNvSpPr>
              <a:spLocks/>
            </p:cNvSpPr>
            <p:nvPr/>
          </p:nvSpPr>
          <p:spPr bwMode="auto">
            <a:xfrm>
              <a:off x="4733489" y="3557705"/>
              <a:ext cx="226820" cy="198324"/>
            </a:xfrm>
            <a:custGeom>
              <a:avLst/>
              <a:gdLst>
                <a:gd name="T0" fmla="*/ 2147483647 w 164"/>
                <a:gd name="T1" fmla="*/ 0 h 122"/>
                <a:gd name="T2" fmla="*/ 2147483647 w 164"/>
                <a:gd name="T3" fmla="*/ 2147483647 h 122"/>
                <a:gd name="T4" fmla="*/ 2147483647 w 164"/>
                <a:gd name="T5" fmla="*/ 2147483647 h 122"/>
                <a:gd name="T6" fmla="*/ 2147483647 w 164"/>
                <a:gd name="T7" fmla="*/ 2147483647 h 122"/>
                <a:gd name="T8" fmla="*/ 2147483647 w 164"/>
                <a:gd name="T9" fmla="*/ 2147483647 h 122"/>
                <a:gd name="T10" fmla="*/ 2147483647 w 164"/>
                <a:gd name="T11" fmla="*/ 2147483647 h 122"/>
                <a:gd name="T12" fmla="*/ 2147483647 w 164"/>
                <a:gd name="T13" fmla="*/ 2147483647 h 122"/>
                <a:gd name="T14" fmla="*/ 2147483647 w 164"/>
                <a:gd name="T15" fmla="*/ 2147483647 h 122"/>
                <a:gd name="T16" fmla="*/ 2147483647 w 164"/>
                <a:gd name="T17" fmla="*/ 2147483647 h 122"/>
                <a:gd name="T18" fmla="*/ 2147483647 w 164"/>
                <a:gd name="T19" fmla="*/ 2147483647 h 122"/>
                <a:gd name="T20" fmla="*/ 2147483647 w 164"/>
                <a:gd name="T21" fmla="*/ 2147483647 h 122"/>
                <a:gd name="T22" fmla="*/ 2147483647 w 164"/>
                <a:gd name="T23" fmla="*/ 2147483647 h 122"/>
                <a:gd name="T24" fmla="*/ 2147483647 w 164"/>
                <a:gd name="T25" fmla="*/ 2147483647 h 122"/>
                <a:gd name="T26" fmla="*/ 2147483647 w 164"/>
                <a:gd name="T27" fmla="*/ 2147483647 h 122"/>
                <a:gd name="T28" fmla="*/ 2147483647 w 164"/>
                <a:gd name="T29" fmla="*/ 2147483647 h 122"/>
                <a:gd name="T30" fmla="*/ 2147483647 w 164"/>
                <a:gd name="T31" fmla="*/ 2147483647 h 122"/>
                <a:gd name="T32" fmla="*/ 2147483647 w 164"/>
                <a:gd name="T33" fmla="*/ 2147483647 h 122"/>
                <a:gd name="T34" fmla="*/ 2147483647 w 164"/>
                <a:gd name="T35" fmla="*/ 2147483647 h 122"/>
                <a:gd name="T36" fmla="*/ 2147483647 w 164"/>
                <a:gd name="T37" fmla="*/ 2147483647 h 122"/>
                <a:gd name="T38" fmla="*/ 2147483647 w 164"/>
                <a:gd name="T39" fmla="*/ 2147483647 h 122"/>
                <a:gd name="T40" fmla="*/ 2147483647 w 164"/>
                <a:gd name="T41" fmla="*/ 2147483647 h 122"/>
                <a:gd name="T42" fmla="*/ 2147483647 w 164"/>
                <a:gd name="T43" fmla="*/ 2147483647 h 122"/>
                <a:gd name="T44" fmla="*/ 2147483647 w 164"/>
                <a:gd name="T45" fmla="*/ 2147483647 h 122"/>
                <a:gd name="T46" fmla="*/ 2147483647 w 164"/>
                <a:gd name="T47" fmla="*/ 2147483647 h 122"/>
                <a:gd name="T48" fmla="*/ 2147483647 w 164"/>
                <a:gd name="T49" fmla="*/ 2147483647 h 122"/>
                <a:gd name="T50" fmla="*/ 2147483647 w 164"/>
                <a:gd name="T51" fmla="*/ 2147483647 h 122"/>
                <a:gd name="T52" fmla="*/ 2147483647 w 164"/>
                <a:gd name="T53" fmla="*/ 2147483647 h 122"/>
                <a:gd name="T54" fmla="*/ 2147483647 w 164"/>
                <a:gd name="T55" fmla="*/ 2147483647 h 122"/>
                <a:gd name="T56" fmla="*/ 2147483647 w 164"/>
                <a:gd name="T57" fmla="*/ 2147483647 h 122"/>
                <a:gd name="T58" fmla="*/ 2147483647 w 164"/>
                <a:gd name="T59" fmla="*/ 2147483647 h 122"/>
                <a:gd name="T60" fmla="*/ 2147483647 w 164"/>
                <a:gd name="T61" fmla="*/ 2147483647 h 122"/>
                <a:gd name="T62" fmla="*/ 2147483647 w 164"/>
                <a:gd name="T63" fmla="*/ 2147483647 h 122"/>
                <a:gd name="T64" fmla="*/ 2147483647 w 164"/>
                <a:gd name="T65" fmla="*/ 2147483647 h 122"/>
                <a:gd name="T66" fmla="*/ 2147483647 w 164"/>
                <a:gd name="T67" fmla="*/ 2147483647 h 122"/>
                <a:gd name="T68" fmla="*/ 2147483647 w 164"/>
                <a:gd name="T69" fmla="*/ 2147483647 h 122"/>
                <a:gd name="T70" fmla="*/ 2147483647 w 164"/>
                <a:gd name="T71" fmla="*/ 2147483647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4"/>
                <a:gd name="T109" fmla="*/ 0 h 122"/>
                <a:gd name="T110" fmla="*/ 164 w 164"/>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4" h="122">
                  <a:moveTo>
                    <a:pt x="97" y="4"/>
                  </a:moveTo>
                  <a:lnTo>
                    <a:pt x="89" y="0"/>
                  </a:lnTo>
                  <a:lnTo>
                    <a:pt x="87" y="6"/>
                  </a:lnTo>
                  <a:lnTo>
                    <a:pt x="84" y="12"/>
                  </a:lnTo>
                  <a:lnTo>
                    <a:pt x="64" y="19"/>
                  </a:lnTo>
                  <a:lnTo>
                    <a:pt x="54" y="16"/>
                  </a:lnTo>
                  <a:lnTo>
                    <a:pt x="52" y="14"/>
                  </a:lnTo>
                  <a:lnTo>
                    <a:pt x="49" y="14"/>
                  </a:lnTo>
                  <a:lnTo>
                    <a:pt x="40" y="19"/>
                  </a:lnTo>
                  <a:lnTo>
                    <a:pt x="30" y="26"/>
                  </a:lnTo>
                  <a:lnTo>
                    <a:pt x="3" y="31"/>
                  </a:lnTo>
                  <a:lnTo>
                    <a:pt x="3" y="47"/>
                  </a:lnTo>
                  <a:lnTo>
                    <a:pt x="3" y="50"/>
                  </a:lnTo>
                  <a:lnTo>
                    <a:pt x="3" y="51"/>
                  </a:lnTo>
                  <a:lnTo>
                    <a:pt x="0" y="53"/>
                  </a:lnTo>
                  <a:lnTo>
                    <a:pt x="1" y="56"/>
                  </a:lnTo>
                  <a:lnTo>
                    <a:pt x="5" y="61"/>
                  </a:lnTo>
                  <a:lnTo>
                    <a:pt x="10" y="66"/>
                  </a:lnTo>
                  <a:lnTo>
                    <a:pt x="12" y="69"/>
                  </a:lnTo>
                  <a:lnTo>
                    <a:pt x="10" y="70"/>
                  </a:lnTo>
                  <a:lnTo>
                    <a:pt x="5" y="73"/>
                  </a:lnTo>
                  <a:lnTo>
                    <a:pt x="5" y="77"/>
                  </a:lnTo>
                  <a:lnTo>
                    <a:pt x="8" y="81"/>
                  </a:lnTo>
                  <a:lnTo>
                    <a:pt x="5" y="86"/>
                  </a:lnTo>
                  <a:lnTo>
                    <a:pt x="5" y="89"/>
                  </a:lnTo>
                  <a:lnTo>
                    <a:pt x="5" y="94"/>
                  </a:lnTo>
                  <a:lnTo>
                    <a:pt x="5" y="98"/>
                  </a:lnTo>
                  <a:lnTo>
                    <a:pt x="8" y="100"/>
                  </a:lnTo>
                  <a:lnTo>
                    <a:pt x="11" y="103"/>
                  </a:lnTo>
                  <a:lnTo>
                    <a:pt x="12" y="99"/>
                  </a:lnTo>
                  <a:lnTo>
                    <a:pt x="13" y="96"/>
                  </a:lnTo>
                  <a:lnTo>
                    <a:pt x="16" y="95"/>
                  </a:lnTo>
                  <a:lnTo>
                    <a:pt x="21" y="98"/>
                  </a:lnTo>
                  <a:lnTo>
                    <a:pt x="27" y="98"/>
                  </a:lnTo>
                  <a:lnTo>
                    <a:pt x="30" y="103"/>
                  </a:lnTo>
                  <a:lnTo>
                    <a:pt x="45" y="103"/>
                  </a:lnTo>
                  <a:lnTo>
                    <a:pt x="47" y="109"/>
                  </a:lnTo>
                  <a:lnTo>
                    <a:pt x="54" y="109"/>
                  </a:lnTo>
                  <a:lnTo>
                    <a:pt x="64" y="114"/>
                  </a:lnTo>
                  <a:lnTo>
                    <a:pt x="67" y="117"/>
                  </a:lnTo>
                  <a:lnTo>
                    <a:pt x="73" y="117"/>
                  </a:lnTo>
                  <a:lnTo>
                    <a:pt x="73" y="121"/>
                  </a:lnTo>
                  <a:lnTo>
                    <a:pt x="79" y="118"/>
                  </a:lnTo>
                  <a:lnTo>
                    <a:pt x="91" y="118"/>
                  </a:lnTo>
                  <a:lnTo>
                    <a:pt x="93" y="116"/>
                  </a:lnTo>
                  <a:lnTo>
                    <a:pt x="94" y="114"/>
                  </a:lnTo>
                  <a:lnTo>
                    <a:pt x="103" y="108"/>
                  </a:lnTo>
                  <a:lnTo>
                    <a:pt x="111" y="107"/>
                  </a:lnTo>
                  <a:lnTo>
                    <a:pt x="115" y="107"/>
                  </a:lnTo>
                  <a:lnTo>
                    <a:pt x="119" y="109"/>
                  </a:lnTo>
                  <a:lnTo>
                    <a:pt x="130" y="118"/>
                  </a:lnTo>
                  <a:lnTo>
                    <a:pt x="136" y="119"/>
                  </a:lnTo>
                  <a:lnTo>
                    <a:pt x="138" y="118"/>
                  </a:lnTo>
                  <a:lnTo>
                    <a:pt x="138" y="116"/>
                  </a:lnTo>
                  <a:lnTo>
                    <a:pt x="160" y="103"/>
                  </a:lnTo>
                  <a:lnTo>
                    <a:pt x="163" y="101"/>
                  </a:lnTo>
                  <a:lnTo>
                    <a:pt x="163" y="95"/>
                  </a:lnTo>
                  <a:lnTo>
                    <a:pt x="157" y="85"/>
                  </a:lnTo>
                  <a:lnTo>
                    <a:pt x="150" y="71"/>
                  </a:lnTo>
                  <a:lnTo>
                    <a:pt x="142" y="62"/>
                  </a:lnTo>
                  <a:lnTo>
                    <a:pt x="136" y="58"/>
                  </a:lnTo>
                  <a:lnTo>
                    <a:pt x="141" y="53"/>
                  </a:lnTo>
                  <a:lnTo>
                    <a:pt x="146" y="48"/>
                  </a:lnTo>
                  <a:lnTo>
                    <a:pt x="146" y="44"/>
                  </a:lnTo>
                  <a:lnTo>
                    <a:pt x="144" y="40"/>
                  </a:lnTo>
                  <a:lnTo>
                    <a:pt x="140" y="29"/>
                  </a:lnTo>
                  <a:lnTo>
                    <a:pt x="136" y="21"/>
                  </a:lnTo>
                  <a:lnTo>
                    <a:pt x="131" y="16"/>
                  </a:lnTo>
                  <a:lnTo>
                    <a:pt x="119" y="6"/>
                  </a:lnTo>
                  <a:lnTo>
                    <a:pt x="116" y="6"/>
                  </a:lnTo>
                  <a:lnTo>
                    <a:pt x="104" y="6"/>
                  </a:lnTo>
                  <a:lnTo>
                    <a:pt x="101" y="6"/>
                  </a:lnTo>
                  <a:lnTo>
                    <a:pt x="97" y="4"/>
                  </a:lnTo>
                </a:path>
              </a:pathLst>
            </a:custGeom>
            <a:solidFill>
              <a:srgbClr val="887799"/>
            </a:solidFill>
            <a:ln w="6350" cap="rnd">
              <a:solidFill>
                <a:schemeClr val="bg1"/>
              </a:solidFill>
              <a:round/>
              <a:headEnd type="none" w="sm" len="sm"/>
              <a:tailEnd type="none" w="sm" len="sm"/>
            </a:ln>
          </p:spPr>
          <p:txBody>
            <a:bodyPr/>
            <a:lstStyle/>
            <a:p>
              <a:endParaRPr lang="en-AU"/>
            </a:p>
          </p:txBody>
        </p:sp>
        <p:sp>
          <p:nvSpPr>
            <p:cNvPr id="8286" name="Freeform 82"/>
            <p:cNvSpPr>
              <a:spLocks/>
            </p:cNvSpPr>
            <p:nvPr/>
          </p:nvSpPr>
          <p:spPr bwMode="auto">
            <a:xfrm>
              <a:off x="4882542" y="3780600"/>
              <a:ext cx="152293" cy="136896"/>
            </a:xfrm>
            <a:custGeom>
              <a:avLst/>
              <a:gdLst>
                <a:gd name="T0" fmla="*/ 2147483647 w 111"/>
                <a:gd name="T1" fmla="*/ 2147483647 h 84"/>
                <a:gd name="T2" fmla="*/ 2147483647 w 111"/>
                <a:gd name="T3" fmla="*/ 2147483647 h 84"/>
                <a:gd name="T4" fmla="*/ 2147483647 w 111"/>
                <a:gd name="T5" fmla="*/ 2147483647 h 84"/>
                <a:gd name="T6" fmla="*/ 2147483647 w 111"/>
                <a:gd name="T7" fmla="*/ 2147483647 h 84"/>
                <a:gd name="T8" fmla="*/ 2147483647 w 111"/>
                <a:gd name="T9" fmla="*/ 2147483647 h 84"/>
                <a:gd name="T10" fmla="*/ 2147483647 w 111"/>
                <a:gd name="T11" fmla="*/ 2147483647 h 84"/>
                <a:gd name="T12" fmla="*/ 2147483647 w 111"/>
                <a:gd name="T13" fmla="*/ 2147483647 h 84"/>
                <a:gd name="T14" fmla="*/ 2147483647 w 111"/>
                <a:gd name="T15" fmla="*/ 0 h 84"/>
                <a:gd name="T16" fmla="*/ 2147483647 w 111"/>
                <a:gd name="T17" fmla="*/ 2147483647 h 84"/>
                <a:gd name="T18" fmla="*/ 2147483647 w 111"/>
                <a:gd name="T19" fmla="*/ 2147483647 h 84"/>
                <a:gd name="T20" fmla="*/ 2147483647 w 111"/>
                <a:gd name="T21" fmla="*/ 2147483647 h 84"/>
                <a:gd name="T22" fmla="*/ 2147483647 w 111"/>
                <a:gd name="T23" fmla="*/ 2147483647 h 84"/>
                <a:gd name="T24" fmla="*/ 2147483647 w 111"/>
                <a:gd name="T25" fmla="*/ 2147483647 h 84"/>
                <a:gd name="T26" fmla="*/ 2147483647 w 111"/>
                <a:gd name="T27" fmla="*/ 2147483647 h 84"/>
                <a:gd name="T28" fmla="*/ 2147483647 w 111"/>
                <a:gd name="T29" fmla="*/ 2147483647 h 84"/>
                <a:gd name="T30" fmla="*/ 2147483647 w 111"/>
                <a:gd name="T31" fmla="*/ 2147483647 h 84"/>
                <a:gd name="T32" fmla="*/ 2147483647 w 111"/>
                <a:gd name="T33" fmla="*/ 2147483647 h 84"/>
                <a:gd name="T34" fmla="*/ 2147483647 w 111"/>
                <a:gd name="T35" fmla="*/ 2147483647 h 84"/>
                <a:gd name="T36" fmla="*/ 2147483647 w 111"/>
                <a:gd name="T37" fmla="*/ 2147483647 h 84"/>
                <a:gd name="T38" fmla="*/ 2147483647 w 111"/>
                <a:gd name="T39" fmla="*/ 2147483647 h 84"/>
                <a:gd name="T40" fmla="*/ 2147483647 w 111"/>
                <a:gd name="T41" fmla="*/ 2147483647 h 84"/>
                <a:gd name="T42" fmla="*/ 2147483647 w 111"/>
                <a:gd name="T43" fmla="*/ 2147483647 h 84"/>
                <a:gd name="T44" fmla="*/ 2147483647 w 111"/>
                <a:gd name="T45" fmla="*/ 2147483647 h 84"/>
                <a:gd name="T46" fmla="*/ 2147483647 w 111"/>
                <a:gd name="T47" fmla="*/ 2147483647 h 84"/>
                <a:gd name="T48" fmla="*/ 2147483647 w 111"/>
                <a:gd name="T49" fmla="*/ 2147483647 h 84"/>
                <a:gd name="T50" fmla="*/ 2147483647 w 111"/>
                <a:gd name="T51" fmla="*/ 2147483647 h 84"/>
                <a:gd name="T52" fmla="*/ 2147483647 w 111"/>
                <a:gd name="T53" fmla="*/ 2147483647 h 84"/>
                <a:gd name="T54" fmla="*/ 2147483647 w 111"/>
                <a:gd name="T55" fmla="*/ 2147483647 h 84"/>
                <a:gd name="T56" fmla="*/ 2147483647 w 111"/>
                <a:gd name="T57" fmla="*/ 2147483647 h 84"/>
                <a:gd name="T58" fmla="*/ 2147483647 w 111"/>
                <a:gd name="T59" fmla="*/ 2147483647 h 84"/>
                <a:gd name="T60" fmla="*/ 2147483647 w 111"/>
                <a:gd name="T61" fmla="*/ 2147483647 h 84"/>
                <a:gd name="T62" fmla="*/ 0 w 111"/>
                <a:gd name="T63" fmla="*/ 2147483647 h 84"/>
                <a:gd name="T64" fmla="*/ 2147483647 w 111"/>
                <a:gd name="T65" fmla="*/ 2147483647 h 84"/>
                <a:gd name="T66" fmla="*/ 2147483647 w 111"/>
                <a:gd name="T67" fmla="*/ 2147483647 h 84"/>
                <a:gd name="T68" fmla="*/ 2147483647 w 111"/>
                <a:gd name="T69" fmla="*/ 2147483647 h 84"/>
                <a:gd name="T70" fmla="*/ 2147483647 w 111"/>
                <a:gd name="T71" fmla="*/ 2147483647 h 84"/>
                <a:gd name="T72" fmla="*/ 2147483647 w 111"/>
                <a:gd name="T73" fmla="*/ 2147483647 h 84"/>
                <a:gd name="T74" fmla="*/ 2147483647 w 111"/>
                <a:gd name="T75" fmla="*/ 2147483647 h 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84"/>
                <a:gd name="T116" fmla="*/ 111 w 111"/>
                <a:gd name="T117" fmla="*/ 84 h 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84">
                  <a:moveTo>
                    <a:pt x="19" y="6"/>
                  </a:moveTo>
                  <a:lnTo>
                    <a:pt x="30" y="2"/>
                  </a:lnTo>
                  <a:lnTo>
                    <a:pt x="41" y="1"/>
                  </a:lnTo>
                  <a:lnTo>
                    <a:pt x="51" y="4"/>
                  </a:lnTo>
                  <a:lnTo>
                    <a:pt x="65" y="5"/>
                  </a:lnTo>
                  <a:lnTo>
                    <a:pt x="73" y="4"/>
                  </a:lnTo>
                  <a:lnTo>
                    <a:pt x="75" y="2"/>
                  </a:lnTo>
                  <a:lnTo>
                    <a:pt x="75" y="0"/>
                  </a:lnTo>
                  <a:lnTo>
                    <a:pt x="85" y="2"/>
                  </a:lnTo>
                  <a:lnTo>
                    <a:pt x="93" y="6"/>
                  </a:lnTo>
                  <a:lnTo>
                    <a:pt x="98" y="14"/>
                  </a:lnTo>
                  <a:lnTo>
                    <a:pt x="102" y="23"/>
                  </a:lnTo>
                  <a:lnTo>
                    <a:pt x="103" y="31"/>
                  </a:lnTo>
                  <a:lnTo>
                    <a:pt x="103" y="40"/>
                  </a:lnTo>
                  <a:lnTo>
                    <a:pt x="102" y="56"/>
                  </a:lnTo>
                  <a:lnTo>
                    <a:pt x="107" y="60"/>
                  </a:lnTo>
                  <a:lnTo>
                    <a:pt x="110" y="62"/>
                  </a:lnTo>
                  <a:lnTo>
                    <a:pt x="106" y="69"/>
                  </a:lnTo>
                  <a:lnTo>
                    <a:pt x="107" y="76"/>
                  </a:lnTo>
                  <a:lnTo>
                    <a:pt x="107" y="83"/>
                  </a:lnTo>
                  <a:lnTo>
                    <a:pt x="101" y="78"/>
                  </a:lnTo>
                  <a:lnTo>
                    <a:pt x="92" y="74"/>
                  </a:lnTo>
                  <a:lnTo>
                    <a:pt x="79" y="70"/>
                  </a:lnTo>
                  <a:lnTo>
                    <a:pt x="74" y="67"/>
                  </a:lnTo>
                  <a:lnTo>
                    <a:pt x="65" y="65"/>
                  </a:lnTo>
                  <a:lnTo>
                    <a:pt x="55" y="66"/>
                  </a:lnTo>
                  <a:lnTo>
                    <a:pt x="46" y="67"/>
                  </a:lnTo>
                  <a:lnTo>
                    <a:pt x="37" y="71"/>
                  </a:lnTo>
                  <a:lnTo>
                    <a:pt x="29" y="71"/>
                  </a:lnTo>
                  <a:lnTo>
                    <a:pt x="8" y="58"/>
                  </a:lnTo>
                  <a:lnTo>
                    <a:pt x="5" y="56"/>
                  </a:lnTo>
                  <a:lnTo>
                    <a:pt x="0" y="53"/>
                  </a:lnTo>
                  <a:lnTo>
                    <a:pt x="6" y="48"/>
                  </a:lnTo>
                  <a:lnTo>
                    <a:pt x="12" y="41"/>
                  </a:lnTo>
                  <a:lnTo>
                    <a:pt x="15" y="35"/>
                  </a:lnTo>
                  <a:lnTo>
                    <a:pt x="16" y="23"/>
                  </a:lnTo>
                  <a:lnTo>
                    <a:pt x="20" y="10"/>
                  </a:lnTo>
                  <a:lnTo>
                    <a:pt x="19" y="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87" name="Freeform 83"/>
            <p:cNvSpPr>
              <a:spLocks/>
            </p:cNvSpPr>
            <p:nvPr/>
          </p:nvSpPr>
          <p:spPr bwMode="auto">
            <a:xfrm>
              <a:off x="4971650" y="3982435"/>
              <a:ext cx="59945" cy="71958"/>
            </a:xfrm>
            <a:custGeom>
              <a:avLst/>
              <a:gdLst>
                <a:gd name="T0" fmla="*/ 2147483647 w 43"/>
                <a:gd name="T1" fmla="*/ 0 h 44"/>
                <a:gd name="T2" fmla="*/ 2147483647 w 43"/>
                <a:gd name="T3" fmla="*/ 2147483647 h 44"/>
                <a:gd name="T4" fmla="*/ 2147483647 w 43"/>
                <a:gd name="T5" fmla="*/ 2147483647 h 44"/>
                <a:gd name="T6" fmla="*/ 2147483647 w 43"/>
                <a:gd name="T7" fmla="*/ 2147483647 h 44"/>
                <a:gd name="T8" fmla="*/ 2147483647 w 43"/>
                <a:gd name="T9" fmla="*/ 2147483647 h 44"/>
                <a:gd name="T10" fmla="*/ 2147483647 w 43"/>
                <a:gd name="T11" fmla="*/ 2147483647 h 44"/>
                <a:gd name="T12" fmla="*/ 2147483647 w 43"/>
                <a:gd name="T13" fmla="*/ 2147483647 h 44"/>
                <a:gd name="T14" fmla="*/ 2147483647 w 43"/>
                <a:gd name="T15" fmla="*/ 2147483647 h 44"/>
                <a:gd name="T16" fmla="*/ 0 w 43"/>
                <a:gd name="T17" fmla="*/ 2147483647 h 44"/>
                <a:gd name="T18" fmla="*/ 0 w 43"/>
                <a:gd name="T19" fmla="*/ 2147483647 h 44"/>
                <a:gd name="T20" fmla="*/ 2147483647 w 43"/>
                <a:gd name="T21" fmla="*/ 2147483647 h 44"/>
                <a:gd name="T22" fmla="*/ 2147483647 w 43"/>
                <a:gd name="T23" fmla="*/ 2147483647 h 44"/>
                <a:gd name="T24" fmla="*/ 2147483647 w 43"/>
                <a:gd name="T25" fmla="*/ 2147483647 h 44"/>
                <a:gd name="T26" fmla="*/ 2147483647 w 43"/>
                <a:gd name="T27" fmla="*/ 2147483647 h 44"/>
                <a:gd name="T28" fmla="*/ 2147483647 w 43"/>
                <a:gd name="T29" fmla="*/ 2147483647 h 44"/>
                <a:gd name="T30" fmla="*/ 2147483647 w 43"/>
                <a:gd name="T31" fmla="*/ 0 h 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44"/>
                <a:gd name="T50" fmla="*/ 43 w 43"/>
                <a:gd name="T51" fmla="*/ 44 h 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44">
                  <a:moveTo>
                    <a:pt x="26" y="0"/>
                  </a:moveTo>
                  <a:lnTo>
                    <a:pt x="42" y="19"/>
                  </a:lnTo>
                  <a:lnTo>
                    <a:pt x="35" y="28"/>
                  </a:lnTo>
                  <a:lnTo>
                    <a:pt x="23" y="30"/>
                  </a:lnTo>
                  <a:lnTo>
                    <a:pt x="18" y="31"/>
                  </a:lnTo>
                  <a:lnTo>
                    <a:pt x="16" y="36"/>
                  </a:lnTo>
                  <a:lnTo>
                    <a:pt x="9" y="40"/>
                  </a:lnTo>
                  <a:lnTo>
                    <a:pt x="5" y="43"/>
                  </a:lnTo>
                  <a:lnTo>
                    <a:pt x="0" y="41"/>
                  </a:lnTo>
                  <a:lnTo>
                    <a:pt x="0" y="35"/>
                  </a:lnTo>
                  <a:lnTo>
                    <a:pt x="1" y="19"/>
                  </a:lnTo>
                  <a:lnTo>
                    <a:pt x="3" y="13"/>
                  </a:lnTo>
                  <a:lnTo>
                    <a:pt x="5" y="8"/>
                  </a:lnTo>
                  <a:lnTo>
                    <a:pt x="12" y="3"/>
                  </a:lnTo>
                  <a:lnTo>
                    <a:pt x="16" y="1"/>
                  </a:lnTo>
                  <a:lnTo>
                    <a:pt x="26"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88" name="Freeform 84"/>
            <p:cNvSpPr>
              <a:spLocks/>
            </p:cNvSpPr>
            <p:nvPr/>
          </p:nvSpPr>
          <p:spPr bwMode="auto">
            <a:xfrm>
              <a:off x="5128804" y="4266758"/>
              <a:ext cx="405035" cy="375588"/>
            </a:xfrm>
            <a:custGeom>
              <a:avLst/>
              <a:gdLst>
                <a:gd name="T0" fmla="*/ 2147483647 w 292"/>
                <a:gd name="T1" fmla="*/ 2147483647 h 231"/>
                <a:gd name="T2" fmla="*/ 2147483647 w 292"/>
                <a:gd name="T3" fmla="*/ 2147483647 h 231"/>
                <a:gd name="T4" fmla="*/ 2147483647 w 292"/>
                <a:gd name="T5" fmla="*/ 2147483647 h 231"/>
                <a:gd name="T6" fmla="*/ 2147483647 w 292"/>
                <a:gd name="T7" fmla="*/ 2147483647 h 231"/>
                <a:gd name="T8" fmla="*/ 2147483647 w 292"/>
                <a:gd name="T9" fmla="*/ 2147483647 h 231"/>
                <a:gd name="T10" fmla="*/ 2147483647 w 292"/>
                <a:gd name="T11" fmla="*/ 2147483647 h 231"/>
                <a:gd name="T12" fmla="*/ 0 w 292"/>
                <a:gd name="T13" fmla="*/ 2147483647 h 231"/>
                <a:gd name="T14" fmla="*/ 2147483647 w 292"/>
                <a:gd name="T15" fmla="*/ 2147483647 h 231"/>
                <a:gd name="T16" fmla="*/ 2147483647 w 292"/>
                <a:gd name="T17" fmla="*/ 2147483647 h 231"/>
                <a:gd name="T18" fmla="*/ 2147483647 w 292"/>
                <a:gd name="T19" fmla="*/ 2147483647 h 231"/>
                <a:gd name="T20" fmla="*/ 2147483647 w 292"/>
                <a:gd name="T21" fmla="*/ 2147483647 h 231"/>
                <a:gd name="T22" fmla="*/ 2147483647 w 292"/>
                <a:gd name="T23" fmla="*/ 2147483647 h 231"/>
                <a:gd name="T24" fmla="*/ 2147483647 w 292"/>
                <a:gd name="T25" fmla="*/ 2147483647 h 231"/>
                <a:gd name="T26" fmla="*/ 2147483647 w 292"/>
                <a:gd name="T27" fmla="*/ 2147483647 h 231"/>
                <a:gd name="T28" fmla="*/ 2147483647 w 292"/>
                <a:gd name="T29" fmla="*/ 2147483647 h 231"/>
                <a:gd name="T30" fmla="*/ 2147483647 w 292"/>
                <a:gd name="T31" fmla="*/ 2147483647 h 231"/>
                <a:gd name="T32" fmla="*/ 2147483647 w 292"/>
                <a:gd name="T33" fmla="*/ 2147483647 h 231"/>
                <a:gd name="T34" fmla="*/ 2147483647 w 292"/>
                <a:gd name="T35" fmla="*/ 2147483647 h 231"/>
                <a:gd name="T36" fmla="*/ 2147483647 w 292"/>
                <a:gd name="T37" fmla="*/ 2147483647 h 231"/>
                <a:gd name="T38" fmla="*/ 2147483647 w 292"/>
                <a:gd name="T39" fmla="*/ 2147483647 h 231"/>
                <a:gd name="T40" fmla="*/ 2147483647 w 292"/>
                <a:gd name="T41" fmla="*/ 2147483647 h 231"/>
                <a:gd name="T42" fmla="*/ 2147483647 w 292"/>
                <a:gd name="T43" fmla="*/ 2147483647 h 231"/>
                <a:gd name="T44" fmla="*/ 2147483647 w 292"/>
                <a:gd name="T45" fmla="*/ 2147483647 h 231"/>
                <a:gd name="T46" fmla="*/ 2147483647 w 292"/>
                <a:gd name="T47" fmla="*/ 2147483647 h 231"/>
                <a:gd name="T48" fmla="*/ 2147483647 w 292"/>
                <a:gd name="T49" fmla="*/ 2147483647 h 231"/>
                <a:gd name="T50" fmla="*/ 2147483647 w 292"/>
                <a:gd name="T51" fmla="*/ 2147483647 h 231"/>
                <a:gd name="T52" fmla="*/ 2147483647 w 292"/>
                <a:gd name="T53" fmla="*/ 2147483647 h 231"/>
                <a:gd name="T54" fmla="*/ 2147483647 w 292"/>
                <a:gd name="T55" fmla="*/ 2147483647 h 231"/>
                <a:gd name="T56" fmla="*/ 2147483647 w 292"/>
                <a:gd name="T57" fmla="*/ 2147483647 h 231"/>
                <a:gd name="T58" fmla="*/ 2147483647 w 292"/>
                <a:gd name="T59" fmla="*/ 2147483647 h 231"/>
                <a:gd name="T60" fmla="*/ 2147483647 w 292"/>
                <a:gd name="T61" fmla="*/ 2147483647 h 231"/>
                <a:gd name="T62" fmla="*/ 2147483647 w 292"/>
                <a:gd name="T63" fmla="*/ 2147483647 h 231"/>
                <a:gd name="T64" fmla="*/ 2147483647 w 292"/>
                <a:gd name="T65" fmla="*/ 2147483647 h 231"/>
                <a:gd name="T66" fmla="*/ 2147483647 w 292"/>
                <a:gd name="T67" fmla="*/ 2147483647 h 231"/>
                <a:gd name="T68" fmla="*/ 2147483647 w 292"/>
                <a:gd name="T69" fmla="*/ 2147483647 h 231"/>
                <a:gd name="T70" fmla="*/ 2147483647 w 292"/>
                <a:gd name="T71" fmla="*/ 2147483647 h 231"/>
                <a:gd name="T72" fmla="*/ 2147483647 w 292"/>
                <a:gd name="T73" fmla="*/ 2147483647 h 231"/>
                <a:gd name="T74" fmla="*/ 2147483647 w 292"/>
                <a:gd name="T75" fmla="*/ 2147483647 h 231"/>
                <a:gd name="T76" fmla="*/ 2147483647 w 292"/>
                <a:gd name="T77" fmla="*/ 2147483647 h 231"/>
                <a:gd name="T78" fmla="*/ 2147483647 w 292"/>
                <a:gd name="T79" fmla="*/ 2147483647 h 231"/>
                <a:gd name="T80" fmla="*/ 2147483647 w 292"/>
                <a:gd name="T81" fmla="*/ 2147483647 h 231"/>
                <a:gd name="T82" fmla="*/ 2147483647 w 292"/>
                <a:gd name="T83" fmla="*/ 2147483647 h 231"/>
                <a:gd name="T84" fmla="*/ 2147483647 w 292"/>
                <a:gd name="T85" fmla="*/ 2147483647 h 231"/>
                <a:gd name="T86" fmla="*/ 2147483647 w 292"/>
                <a:gd name="T87" fmla="*/ 2147483647 h 231"/>
                <a:gd name="T88" fmla="*/ 2147483647 w 292"/>
                <a:gd name="T89" fmla="*/ 2147483647 h 231"/>
                <a:gd name="T90" fmla="*/ 2147483647 w 292"/>
                <a:gd name="T91" fmla="*/ 2147483647 h 231"/>
                <a:gd name="T92" fmla="*/ 2147483647 w 292"/>
                <a:gd name="T93" fmla="*/ 2147483647 h 231"/>
                <a:gd name="T94" fmla="*/ 2147483647 w 292"/>
                <a:gd name="T95" fmla="*/ 2147483647 h 231"/>
                <a:gd name="T96" fmla="*/ 2147483647 w 292"/>
                <a:gd name="T97" fmla="*/ 2147483647 h 231"/>
                <a:gd name="T98" fmla="*/ 2147483647 w 292"/>
                <a:gd name="T99" fmla="*/ 2147483647 h 231"/>
                <a:gd name="T100" fmla="*/ 2147483647 w 292"/>
                <a:gd name="T101" fmla="*/ 2147483647 h 231"/>
                <a:gd name="T102" fmla="*/ 2147483647 w 292"/>
                <a:gd name="T103" fmla="*/ 2147483647 h 231"/>
                <a:gd name="T104" fmla="*/ 2147483647 w 292"/>
                <a:gd name="T105" fmla="*/ 2147483647 h 231"/>
                <a:gd name="T106" fmla="*/ 2147483647 w 292"/>
                <a:gd name="T107" fmla="*/ 2147483647 h 231"/>
                <a:gd name="T108" fmla="*/ 2147483647 w 292"/>
                <a:gd name="T109" fmla="*/ 2147483647 h 231"/>
                <a:gd name="T110" fmla="*/ 2147483647 w 292"/>
                <a:gd name="T111" fmla="*/ 0 h 231"/>
                <a:gd name="T112" fmla="*/ 2147483647 w 292"/>
                <a:gd name="T113" fmla="*/ 2147483647 h 2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231"/>
                <a:gd name="T173" fmla="*/ 292 w 292"/>
                <a:gd name="T174" fmla="*/ 231 h 2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231">
                  <a:moveTo>
                    <a:pt x="58" y="3"/>
                  </a:moveTo>
                  <a:lnTo>
                    <a:pt x="36" y="7"/>
                  </a:lnTo>
                  <a:lnTo>
                    <a:pt x="43" y="21"/>
                  </a:lnTo>
                  <a:lnTo>
                    <a:pt x="41" y="25"/>
                  </a:lnTo>
                  <a:lnTo>
                    <a:pt x="36" y="33"/>
                  </a:lnTo>
                  <a:lnTo>
                    <a:pt x="25" y="40"/>
                  </a:lnTo>
                  <a:lnTo>
                    <a:pt x="0" y="40"/>
                  </a:lnTo>
                  <a:lnTo>
                    <a:pt x="1" y="46"/>
                  </a:lnTo>
                  <a:lnTo>
                    <a:pt x="5" y="56"/>
                  </a:lnTo>
                  <a:lnTo>
                    <a:pt x="23" y="80"/>
                  </a:lnTo>
                  <a:lnTo>
                    <a:pt x="43" y="112"/>
                  </a:lnTo>
                  <a:lnTo>
                    <a:pt x="62" y="149"/>
                  </a:lnTo>
                  <a:lnTo>
                    <a:pt x="73" y="168"/>
                  </a:lnTo>
                  <a:lnTo>
                    <a:pt x="99" y="215"/>
                  </a:lnTo>
                  <a:lnTo>
                    <a:pt x="105" y="209"/>
                  </a:lnTo>
                  <a:lnTo>
                    <a:pt x="109" y="208"/>
                  </a:lnTo>
                  <a:lnTo>
                    <a:pt x="112" y="205"/>
                  </a:lnTo>
                  <a:lnTo>
                    <a:pt x="112" y="200"/>
                  </a:lnTo>
                  <a:lnTo>
                    <a:pt x="123" y="203"/>
                  </a:lnTo>
                  <a:lnTo>
                    <a:pt x="145" y="230"/>
                  </a:lnTo>
                  <a:lnTo>
                    <a:pt x="149" y="226"/>
                  </a:lnTo>
                  <a:lnTo>
                    <a:pt x="173" y="199"/>
                  </a:lnTo>
                  <a:lnTo>
                    <a:pt x="198" y="189"/>
                  </a:lnTo>
                  <a:lnTo>
                    <a:pt x="219" y="184"/>
                  </a:lnTo>
                  <a:lnTo>
                    <a:pt x="234" y="181"/>
                  </a:lnTo>
                  <a:lnTo>
                    <a:pt x="237" y="181"/>
                  </a:lnTo>
                  <a:lnTo>
                    <a:pt x="246" y="178"/>
                  </a:lnTo>
                  <a:lnTo>
                    <a:pt x="266" y="168"/>
                  </a:lnTo>
                  <a:lnTo>
                    <a:pt x="276" y="161"/>
                  </a:lnTo>
                  <a:lnTo>
                    <a:pt x="285" y="153"/>
                  </a:lnTo>
                  <a:lnTo>
                    <a:pt x="291" y="143"/>
                  </a:lnTo>
                  <a:lnTo>
                    <a:pt x="289" y="131"/>
                  </a:lnTo>
                  <a:lnTo>
                    <a:pt x="288" y="126"/>
                  </a:lnTo>
                  <a:lnTo>
                    <a:pt x="289" y="121"/>
                  </a:lnTo>
                  <a:lnTo>
                    <a:pt x="274" y="122"/>
                  </a:lnTo>
                  <a:lnTo>
                    <a:pt x="252" y="122"/>
                  </a:lnTo>
                  <a:lnTo>
                    <a:pt x="246" y="120"/>
                  </a:lnTo>
                  <a:lnTo>
                    <a:pt x="244" y="116"/>
                  </a:lnTo>
                  <a:lnTo>
                    <a:pt x="246" y="109"/>
                  </a:lnTo>
                  <a:lnTo>
                    <a:pt x="236" y="107"/>
                  </a:lnTo>
                  <a:lnTo>
                    <a:pt x="228" y="108"/>
                  </a:lnTo>
                  <a:lnTo>
                    <a:pt x="225" y="108"/>
                  </a:lnTo>
                  <a:lnTo>
                    <a:pt x="219" y="105"/>
                  </a:lnTo>
                  <a:lnTo>
                    <a:pt x="213" y="89"/>
                  </a:lnTo>
                  <a:lnTo>
                    <a:pt x="205" y="78"/>
                  </a:lnTo>
                  <a:lnTo>
                    <a:pt x="185" y="52"/>
                  </a:lnTo>
                  <a:lnTo>
                    <a:pt x="165" y="52"/>
                  </a:lnTo>
                  <a:lnTo>
                    <a:pt x="163" y="50"/>
                  </a:lnTo>
                  <a:lnTo>
                    <a:pt x="155" y="46"/>
                  </a:lnTo>
                  <a:lnTo>
                    <a:pt x="144" y="37"/>
                  </a:lnTo>
                  <a:lnTo>
                    <a:pt x="134" y="30"/>
                  </a:lnTo>
                  <a:lnTo>
                    <a:pt x="123" y="26"/>
                  </a:lnTo>
                  <a:lnTo>
                    <a:pt x="111" y="16"/>
                  </a:lnTo>
                  <a:lnTo>
                    <a:pt x="101" y="16"/>
                  </a:lnTo>
                  <a:lnTo>
                    <a:pt x="73" y="3"/>
                  </a:lnTo>
                  <a:lnTo>
                    <a:pt x="66" y="0"/>
                  </a:lnTo>
                  <a:lnTo>
                    <a:pt x="58"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89" name="Freeform 85"/>
            <p:cNvSpPr>
              <a:spLocks/>
            </p:cNvSpPr>
            <p:nvPr/>
          </p:nvSpPr>
          <p:spPr bwMode="auto">
            <a:xfrm>
              <a:off x="5268136" y="4593204"/>
              <a:ext cx="63186" cy="107060"/>
            </a:xfrm>
            <a:custGeom>
              <a:avLst/>
              <a:gdLst>
                <a:gd name="T0" fmla="*/ 2147483647 w 46"/>
                <a:gd name="T1" fmla="*/ 2147483647 h 66"/>
                <a:gd name="T2" fmla="*/ 2147483647 w 46"/>
                <a:gd name="T3" fmla="*/ 2147483647 h 66"/>
                <a:gd name="T4" fmla="*/ 2147483647 w 46"/>
                <a:gd name="T5" fmla="*/ 2147483647 h 66"/>
                <a:gd name="T6" fmla="*/ 2147483647 w 46"/>
                <a:gd name="T7" fmla="*/ 2147483647 h 66"/>
                <a:gd name="T8" fmla="*/ 2147483647 w 46"/>
                <a:gd name="T9" fmla="*/ 2147483647 h 66"/>
                <a:gd name="T10" fmla="*/ 0 w 46"/>
                <a:gd name="T11" fmla="*/ 2147483647 h 66"/>
                <a:gd name="T12" fmla="*/ 2147483647 w 46"/>
                <a:gd name="T13" fmla="*/ 2147483647 h 66"/>
                <a:gd name="T14" fmla="*/ 2147483647 w 46"/>
                <a:gd name="T15" fmla="*/ 2147483647 h 66"/>
                <a:gd name="T16" fmla="*/ 2147483647 w 46"/>
                <a:gd name="T17" fmla="*/ 2147483647 h 66"/>
                <a:gd name="T18" fmla="*/ 2147483647 w 46"/>
                <a:gd name="T19" fmla="*/ 0 h 66"/>
                <a:gd name="T20" fmla="*/ 2147483647 w 46"/>
                <a:gd name="T21" fmla="*/ 2147483647 h 66"/>
                <a:gd name="T22" fmla="*/ 2147483647 w 46"/>
                <a:gd name="T23" fmla="*/ 2147483647 h 66"/>
                <a:gd name="T24" fmla="*/ 2147483647 w 46"/>
                <a:gd name="T25" fmla="*/ 2147483647 h 66"/>
                <a:gd name="T26" fmla="*/ 2147483647 w 46"/>
                <a:gd name="T27" fmla="*/ 2147483647 h 66"/>
                <a:gd name="T28" fmla="*/ 2147483647 w 46"/>
                <a:gd name="T29" fmla="*/ 2147483647 h 66"/>
                <a:gd name="T30" fmla="*/ 2147483647 w 46"/>
                <a:gd name="T31" fmla="*/ 2147483647 h 66"/>
                <a:gd name="T32" fmla="*/ 2147483647 w 46"/>
                <a:gd name="T33" fmla="*/ 2147483647 h 66"/>
                <a:gd name="T34" fmla="*/ 2147483647 w 46"/>
                <a:gd name="T35" fmla="*/ 2147483647 h 66"/>
                <a:gd name="T36" fmla="*/ 2147483647 w 46"/>
                <a:gd name="T37" fmla="*/ 2147483647 h 66"/>
                <a:gd name="T38" fmla="*/ 2147483647 w 46"/>
                <a:gd name="T39" fmla="*/ 2147483647 h 66"/>
                <a:gd name="T40" fmla="*/ 2147483647 w 46"/>
                <a:gd name="T41" fmla="*/ 2147483647 h 66"/>
                <a:gd name="T42" fmla="*/ 2147483647 w 46"/>
                <a:gd name="T43" fmla="*/ 2147483647 h 66"/>
                <a:gd name="T44" fmla="*/ 2147483647 w 46"/>
                <a:gd name="T45" fmla="*/ 2147483647 h 66"/>
                <a:gd name="T46" fmla="*/ 2147483647 w 46"/>
                <a:gd name="T47" fmla="*/ 2147483647 h 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66"/>
                <a:gd name="T74" fmla="*/ 46 w 46"/>
                <a:gd name="T75" fmla="*/ 66 h 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66">
                  <a:moveTo>
                    <a:pt x="20" y="65"/>
                  </a:moveTo>
                  <a:lnTo>
                    <a:pt x="10" y="60"/>
                  </a:lnTo>
                  <a:lnTo>
                    <a:pt x="8" y="45"/>
                  </a:lnTo>
                  <a:lnTo>
                    <a:pt x="3" y="38"/>
                  </a:lnTo>
                  <a:lnTo>
                    <a:pt x="2" y="29"/>
                  </a:lnTo>
                  <a:lnTo>
                    <a:pt x="0" y="14"/>
                  </a:lnTo>
                  <a:lnTo>
                    <a:pt x="2" y="11"/>
                  </a:lnTo>
                  <a:lnTo>
                    <a:pt x="8" y="7"/>
                  </a:lnTo>
                  <a:lnTo>
                    <a:pt x="10" y="2"/>
                  </a:lnTo>
                  <a:lnTo>
                    <a:pt x="10" y="0"/>
                  </a:lnTo>
                  <a:lnTo>
                    <a:pt x="14" y="2"/>
                  </a:lnTo>
                  <a:lnTo>
                    <a:pt x="23" y="2"/>
                  </a:lnTo>
                  <a:lnTo>
                    <a:pt x="45" y="29"/>
                  </a:lnTo>
                  <a:lnTo>
                    <a:pt x="41" y="32"/>
                  </a:lnTo>
                  <a:lnTo>
                    <a:pt x="41" y="39"/>
                  </a:lnTo>
                  <a:lnTo>
                    <a:pt x="43" y="42"/>
                  </a:lnTo>
                  <a:lnTo>
                    <a:pt x="43" y="43"/>
                  </a:lnTo>
                  <a:lnTo>
                    <a:pt x="42" y="47"/>
                  </a:lnTo>
                  <a:lnTo>
                    <a:pt x="36" y="48"/>
                  </a:lnTo>
                  <a:lnTo>
                    <a:pt x="30" y="56"/>
                  </a:lnTo>
                  <a:lnTo>
                    <a:pt x="31" y="58"/>
                  </a:lnTo>
                  <a:lnTo>
                    <a:pt x="30" y="60"/>
                  </a:lnTo>
                  <a:lnTo>
                    <a:pt x="25" y="60"/>
                  </a:lnTo>
                  <a:lnTo>
                    <a:pt x="20" y="6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90" name="Freeform 86"/>
            <p:cNvSpPr>
              <a:spLocks/>
            </p:cNvSpPr>
            <p:nvPr/>
          </p:nvSpPr>
          <p:spPr bwMode="auto">
            <a:xfrm>
              <a:off x="5297299" y="4563367"/>
              <a:ext cx="178216" cy="142162"/>
            </a:xfrm>
            <a:custGeom>
              <a:avLst/>
              <a:gdLst>
                <a:gd name="T0" fmla="*/ 2147483647 w 129"/>
                <a:gd name="T1" fmla="*/ 2147483647 h 88"/>
                <a:gd name="T2" fmla="*/ 2147483647 w 129"/>
                <a:gd name="T3" fmla="*/ 2147483647 h 88"/>
                <a:gd name="T4" fmla="*/ 2147483647 w 129"/>
                <a:gd name="T5" fmla="*/ 2147483647 h 88"/>
                <a:gd name="T6" fmla="*/ 2147483647 w 129"/>
                <a:gd name="T7" fmla="*/ 2147483647 h 88"/>
                <a:gd name="T8" fmla="*/ 2147483647 w 129"/>
                <a:gd name="T9" fmla="*/ 2147483647 h 88"/>
                <a:gd name="T10" fmla="*/ 2147483647 w 129"/>
                <a:gd name="T11" fmla="*/ 2147483647 h 88"/>
                <a:gd name="T12" fmla="*/ 2147483647 w 129"/>
                <a:gd name="T13" fmla="*/ 2147483647 h 88"/>
                <a:gd name="T14" fmla="*/ 2147483647 w 129"/>
                <a:gd name="T15" fmla="*/ 2147483647 h 88"/>
                <a:gd name="T16" fmla="*/ 0 w 129"/>
                <a:gd name="T17" fmla="*/ 2147483647 h 88"/>
                <a:gd name="T18" fmla="*/ 2147483647 w 129"/>
                <a:gd name="T19" fmla="*/ 2147483647 h 88"/>
                <a:gd name="T20" fmla="*/ 2147483647 w 129"/>
                <a:gd name="T21" fmla="*/ 2147483647 h 88"/>
                <a:gd name="T22" fmla="*/ 2147483647 w 129"/>
                <a:gd name="T23" fmla="*/ 2147483647 h 88"/>
                <a:gd name="T24" fmla="*/ 2147483647 w 129"/>
                <a:gd name="T25" fmla="*/ 2147483647 h 88"/>
                <a:gd name="T26" fmla="*/ 2147483647 w 129"/>
                <a:gd name="T27" fmla="*/ 2147483647 h 88"/>
                <a:gd name="T28" fmla="*/ 2147483647 w 129"/>
                <a:gd name="T29" fmla="*/ 2147483647 h 88"/>
                <a:gd name="T30" fmla="*/ 2147483647 w 129"/>
                <a:gd name="T31" fmla="*/ 2147483647 h 88"/>
                <a:gd name="T32" fmla="*/ 2147483647 w 129"/>
                <a:gd name="T33" fmla="*/ 2147483647 h 88"/>
                <a:gd name="T34" fmla="*/ 2147483647 w 129"/>
                <a:gd name="T35" fmla="*/ 2147483647 h 88"/>
                <a:gd name="T36" fmla="*/ 2147483647 w 129"/>
                <a:gd name="T37" fmla="*/ 2147483647 h 88"/>
                <a:gd name="T38" fmla="*/ 2147483647 w 129"/>
                <a:gd name="T39" fmla="*/ 2147483647 h 88"/>
                <a:gd name="T40" fmla="*/ 2147483647 w 129"/>
                <a:gd name="T41" fmla="*/ 2147483647 h 88"/>
                <a:gd name="T42" fmla="*/ 2147483647 w 129"/>
                <a:gd name="T43" fmla="*/ 2147483647 h 88"/>
                <a:gd name="T44" fmla="*/ 2147483647 w 129"/>
                <a:gd name="T45" fmla="*/ 2147483647 h 88"/>
                <a:gd name="T46" fmla="*/ 2147483647 w 129"/>
                <a:gd name="T47" fmla="*/ 2147483647 h 88"/>
                <a:gd name="T48" fmla="*/ 2147483647 w 129"/>
                <a:gd name="T49" fmla="*/ 2147483647 h 88"/>
                <a:gd name="T50" fmla="*/ 2147483647 w 129"/>
                <a:gd name="T51" fmla="*/ 2147483647 h 88"/>
                <a:gd name="T52" fmla="*/ 2147483647 w 129"/>
                <a:gd name="T53" fmla="*/ 0 h 88"/>
                <a:gd name="T54" fmla="*/ 2147483647 w 129"/>
                <a:gd name="T55" fmla="*/ 0 h 88"/>
                <a:gd name="T56" fmla="*/ 2147483647 w 129"/>
                <a:gd name="T57" fmla="*/ 2147483647 h 88"/>
                <a:gd name="T58" fmla="*/ 2147483647 w 129"/>
                <a:gd name="T59" fmla="*/ 2147483647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9"/>
                <a:gd name="T91" fmla="*/ 0 h 88"/>
                <a:gd name="T92" fmla="*/ 129 w 129"/>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9" h="88">
                  <a:moveTo>
                    <a:pt x="128" y="29"/>
                  </a:moveTo>
                  <a:lnTo>
                    <a:pt x="112" y="32"/>
                  </a:lnTo>
                  <a:lnTo>
                    <a:pt x="101" y="39"/>
                  </a:lnTo>
                  <a:lnTo>
                    <a:pt x="85" y="54"/>
                  </a:lnTo>
                  <a:lnTo>
                    <a:pt x="67" y="62"/>
                  </a:lnTo>
                  <a:lnTo>
                    <a:pt x="56" y="65"/>
                  </a:lnTo>
                  <a:lnTo>
                    <a:pt x="40" y="79"/>
                  </a:lnTo>
                  <a:lnTo>
                    <a:pt x="7" y="87"/>
                  </a:lnTo>
                  <a:lnTo>
                    <a:pt x="0" y="84"/>
                  </a:lnTo>
                  <a:lnTo>
                    <a:pt x="3" y="80"/>
                  </a:lnTo>
                  <a:lnTo>
                    <a:pt x="9" y="80"/>
                  </a:lnTo>
                  <a:lnTo>
                    <a:pt x="11" y="77"/>
                  </a:lnTo>
                  <a:lnTo>
                    <a:pt x="9" y="75"/>
                  </a:lnTo>
                  <a:lnTo>
                    <a:pt x="14" y="68"/>
                  </a:lnTo>
                  <a:lnTo>
                    <a:pt x="15" y="67"/>
                  </a:lnTo>
                  <a:lnTo>
                    <a:pt x="21" y="65"/>
                  </a:lnTo>
                  <a:lnTo>
                    <a:pt x="22" y="65"/>
                  </a:lnTo>
                  <a:lnTo>
                    <a:pt x="23" y="61"/>
                  </a:lnTo>
                  <a:lnTo>
                    <a:pt x="18" y="56"/>
                  </a:lnTo>
                  <a:lnTo>
                    <a:pt x="18" y="51"/>
                  </a:lnTo>
                  <a:lnTo>
                    <a:pt x="24" y="49"/>
                  </a:lnTo>
                  <a:lnTo>
                    <a:pt x="27" y="45"/>
                  </a:lnTo>
                  <a:lnTo>
                    <a:pt x="38" y="31"/>
                  </a:lnTo>
                  <a:lnTo>
                    <a:pt x="54" y="15"/>
                  </a:lnTo>
                  <a:lnTo>
                    <a:pt x="79" y="7"/>
                  </a:lnTo>
                  <a:lnTo>
                    <a:pt x="99" y="2"/>
                  </a:lnTo>
                  <a:lnTo>
                    <a:pt x="112" y="0"/>
                  </a:lnTo>
                  <a:lnTo>
                    <a:pt x="113" y="0"/>
                  </a:lnTo>
                  <a:lnTo>
                    <a:pt x="116" y="1"/>
                  </a:lnTo>
                  <a:lnTo>
                    <a:pt x="128" y="29"/>
                  </a:lnTo>
                </a:path>
              </a:pathLst>
            </a:custGeom>
            <a:solidFill>
              <a:srgbClr val="008899"/>
            </a:solidFill>
            <a:ln w="6350" cap="rnd">
              <a:solidFill>
                <a:schemeClr val="bg1"/>
              </a:solidFill>
              <a:round/>
              <a:headEnd type="none" w="sm" len="sm"/>
              <a:tailEnd type="none" w="sm" len="sm"/>
            </a:ln>
          </p:spPr>
          <p:txBody>
            <a:bodyPr/>
            <a:lstStyle/>
            <a:p>
              <a:endParaRPr lang="en-AU"/>
            </a:p>
          </p:txBody>
        </p:sp>
        <p:sp>
          <p:nvSpPr>
            <p:cNvPr id="8291" name="Freeform 87"/>
            <p:cNvSpPr>
              <a:spLocks/>
            </p:cNvSpPr>
            <p:nvPr/>
          </p:nvSpPr>
          <p:spPr bwMode="auto">
            <a:xfrm>
              <a:off x="5456072" y="4445777"/>
              <a:ext cx="137712" cy="166733"/>
            </a:xfrm>
            <a:custGeom>
              <a:avLst/>
              <a:gdLst>
                <a:gd name="T0" fmla="*/ 2147483647 w 100"/>
                <a:gd name="T1" fmla="*/ 0 h 102"/>
                <a:gd name="T2" fmla="*/ 2147483647 w 100"/>
                <a:gd name="T3" fmla="*/ 2147483647 h 102"/>
                <a:gd name="T4" fmla="*/ 2147483647 w 100"/>
                <a:gd name="T5" fmla="*/ 2147483647 h 102"/>
                <a:gd name="T6" fmla="*/ 2147483647 w 100"/>
                <a:gd name="T7" fmla="*/ 2147483647 h 102"/>
                <a:gd name="T8" fmla="*/ 2147483647 w 100"/>
                <a:gd name="T9" fmla="*/ 2147483647 h 102"/>
                <a:gd name="T10" fmla="*/ 2147483647 w 100"/>
                <a:gd name="T11" fmla="*/ 2147483647 h 102"/>
                <a:gd name="T12" fmla="*/ 2147483647 w 100"/>
                <a:gd name="T13" fmla="*/ 2147483647 h 102"/>
                <a:gd name="T14" fmla="*/ 2147483647 w 100"/>
                <a:gd name="T15" fmla="*/ 2147483647 h 102"/>
                <a:gd name="T16" fmla="*/ 2147483647 w 100"/>
                <a:gd name="T17" fmla="*/ 2147483647 h 102"/>
                <a:gd name="T18" fmla="*/ 2147483647 w 100"/>
                <a:gd name="T19" fmla="*/ 2147483647 h 102"/>
                <a:gd name="T20" fmla="*/ 2147483647 w 100"/>
                <a:gd name="T21" fmla="*/ 2147483647 h 102"/>
                <a:gd name="T22" fmla="*/ 2147483647 w 100"/>
                <a:gd name="T23" fmla="*/ 2147483647 h 102"/>
                <a:gd name="T24" fmla="*/ 2147483647 w 100"/>
                <a:gd name="T25" fmla="*/ 2147483647 h 102"/>
                <a:gd name="T26" fmla="*/ 2147483647 w 100"/>
                <a:gd name="T27" fmla="*/ 2147483647 h 102"/>
                <a:gd name="T28" fmla="*/ 2147483647 w 100"/>
                <a:gd name="T29" fmla="*/ 2147483647 h 102"/>
                <a:gd name="T30" fmla="*/ 2147483647 w 100"/>
                <a:gd name="T31" fmla="*/ 2147483647 h 102"/>
                <a:gd name="T32" fmla="*/ 2147483647 w 100"/>
                <a:gd name="T33" fmla="*/ 2147483647 h 102"/>
                <a:gd name="T34" fmla="*/ 2147483647 w 100"/>
                <a:gd name="T35" fmla="*/ 2147483647 h 102"/>
                <a:gd name="T36" fmla="*/ 2147483647 w 100"/>
                <a:gd name="T37" fmla="*/ 2147483647 h 102"/>
                <a:gd name="T38" fmla="*/ 2147483647 w 100"/>
                <a:gd name="T39" fmla="*/ 2147483647 h 102"/>
                <a:gd name="T40" fmla="*/ 0 w 100"/>
                <a:gd name="T41" fmla="*/ 2147483647 h 102"/>
                <a:gd name="T42" fmla="*/ 2147483647 w 100"/>
                <a:gd name="T43" fmla="*/ 2147483647 h 102"/>
                <a:gd name="T44" fmla="*/ 2147483647 w 100"/>
                <a:gd name="T45" fmla="*/ 2147483647 h 102"/>
                <a:gd name="T46" fmla="*/ 2147483647 w 100"/>
                <a:gd name="T47" fmla="*/ 2147483647 h 102"/>
                <a:gd name="T48" fmla="*/ 2147483647 w 100"/>
                <a:gd name="T49" fmla="*/ 2147483647 h 102"/>
                <a:gd name="T50" fmla="*/ 2147483647 w 100"/>
                <a:gd name="T51" fmla="*/ 2147483647 h 102"/>
                <a:gd name="T52" fmla="*/ 2147483647 w 100"/>
                <a:gd name="T53" fmla="*/ 2147483647 h 102"/>
                <a:gd name="T54" fmla="*/ 2147483647 w 100"/>
                <a:gd name="T55" fmla="*/ 2147483647 h 102"/>
                <a:gd name="T56" fmla="*/ 2147483647 w 100"/>
                <a:gd name="T57" fmla="*/ 2147483647 h 102"/>
                <a:gd name="T58" fmla="*/ 2147483647 w 100"/>
                <a:gd name="T59" fmla="*/ 2147483647 h 102"/>
                <a:gd name="T60" fmla="*/ 2147483647 w 100"/>
                <a:gd name="T61" fmla="*/ 2147483647 h 102"/>
                <a:gd name="T62" fmla="*/ 2147483647 w 100"/>
                <a:gd name="T63" fmla="*/ 2147483647 h 102"/>
                <a:gd name="T64" fmla="*/ 2147483647 w 100"/>
                <a:gd name="T65" fmla="*/ 2147483647 h 102"/>
                <a:gd name="T66" fmla="*/ 2147483647 w 100"/>
                <a:gd name="T67" fmla="*/ 0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
                <a:gd name="T103" fmla="*/ 0 h 102"/>
                <a:gd name="T104" fmla="*/ 100 w 100"/>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 h="102">
                  <a:moveTo>
                    <a:pt x="76" y="0"/>
                  </a:moveTo>
                  <a:lnTo>
                    <a:pt x="77" y="7"/>
                  </a:lnTo>
                  <a:lnTo>
                    <a:pt x="84" y="15"/>
                  </a:lnTo>
                  <a:lnTo>
                    <a:pt x="90" y="20"/>
                  </a:lnTo>
                  <a:lnTo>
                    <a:pt x="96" y="23"/>
                  </a:lnTo>
                  <a:lnTo>
                    <a:pt x="99" y="29"/>
                  </a:lnTo>
                  <a:lnTo>
                    <a:pt x="99" y="33"/>
                  </a:lnTo>
                  <a:lnTo>
                    <a:pt x="96" y="38"/>
                  </a:lnTo>
                  <a:lnTo>
                    <a:pt x="91" y="42"/>
                  </a:lnTo>
                  <a:lnTo>
                    <a:pt x="80" y="50"/>
                  </a:lnTo>
                  <a:lnTo>
                    <a:pt x="80" y="56"/>
                  </a:lnTo>
                  <a:lnTo>
                    <a:pt x="74" y="60"/>
                  </a:lnTo>
                  <a:lnTo>
                    <a:pt x="68" y="63"/>
                  </a:lnTo>
                  <a:lnTo>
                    <a:pt x="58" y="67"/>
                  </a:lnTo>
                  <a:lnTo>
                    <a:pt x="55" y="71"/>
                  </a:lnTo>
                  <a:lnTo>
                    <a:pt x="53" y="78"/>
                  </a:lnTo>
                  <a:lnTo>
                    <a:pt x="44" y="88"/>
                  </a:lnTo>
                  <a:lnTo>
                    <a:pt x="32" y="96"/>
                  </a:lnTo>
                  <a:lnTo>
                    <a:pt x="14" y="101"/>
                  </a:lnTo>
                  <a:lnTo>
                    <a:pt x="2" y="74"/>
                  </a:lnTo>
                  <a:lnTo>
                    <a:pt x="0" y="72"/>
                  </a:lnTo>
                  <a:lnTo>
                    <a:pt x="27" y="61"/>
                  </a:lnTo>
                  <a:lnTo>
                    <a:pt x="45" y="47"/>
                  </a:lnTo>
                  <a:lnTo>
                    <a:pt x="52" y="38"/>
                  </a:lnTo>
                  <a:lnTo>
                    <a:pt x="53" y="26"/>
                  </a:lnTo>
                  <a:lnTo>
                    <a:pt x="52" y="15"/>
                  </a:lnTo>
                  <a:lnTo>
                    <a:pt x="52" y="14"/>
                  </a:lnTo>
                  <a:lnTo>
                    <a:pt x="54" y="11"/>
                  </a:lnTo>
                  <a:lnTo>
                    <a:pt x="57" y="10"/>
                  </a:lnTo>
                  <a:lnTo>
                    <a:pt x="63" y="6"/>
                  </a:lnTo>
                  <a:lnTo>
                    <a:pt x="66" y="4"/>
                  </a:lnTo>
                  <a:lnTo>
                    <a:pt x="68" y="3"/>
                  </a:lnTo>
                  <a:lnTo>
                    <a:pt x="70" y="4"/>
                  </a:lnTo>
                  <a:lnTo>
                    <a:pt x="76"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92" name="Freeform 88"/>
            <p:cNvSpPr>
              <a:spLocks/>
            </p:cNvSpPr>
            <p:nvPr/>
          </p:nvSpPr>
          <p:spPr bwMode="auto">
            <a:xfrm>
              <a:off x="5193610" y="4107046"/>
              <a:ext cx="173355" cy="219385"/>
            </a:xfrm>
            <a:custGeom>
              <a:avLst/>
              <a:gdLst>
                <a:gd name="T0" fmla="*/ 2147483647 w 126"/>
                <a:gd name="T1" fmla="*/ 2147483647 h 135"/>
                <a:gd name="T2" fmla="*/ 2147483647 w 126"/>
                <a:gd name="T3" fmla="*/ 2147483647 h 135"/>
                <a:gd name="T4" fmla="*/ 2147483647 w 126"/>
                <a:gd name="T5" fmla="*/ 2147483647 h 135"/>
                <a:gd name="T6" fmla="*/ 2147483647 w 126"/>
                <a:gd name="T7" fmla="*/ 2147483647 h 135"/>
                <a:gd name="T8" fmla="*/ 2147483647 w 126"/>
                <a:gd name="T9" fmla="*/ 2147483647 h 135"/>
                <a:gd name="T10" fmla="*/ 2147483647 w 126"/>
                <a:gd name="T11" fmla="*/ 2147483647 h 135"/>
                <a:gd name="T12" fmla="*/ 2147483647 w 126"/>
                <a:gd name="T13" fmla="*/ 2147483647 h 135"/>
                <a:gd name="T14" fmla="*/ 2147483647 w 126"/>
                <a:gd name="T15" fmla="*/ 2147483647 h 135"/>
                <a:gd name="T16" fmla="*/ 2147483647 w 126"/>
                <a:gd name="T17" fmla="*/ 2147483647 h 135"/>
                <a:gd name="T18" fmla="*/ 2147483647 w 126"/>
                <a:gd name="T19" fmla="*/ 2147483647 h 135"/>
                <a:gd name="T20" fmla="*/ 0 w 126"/>
                <a:gd name="T21" fmla="*/ 2147483647 h 135"/>
                <a:gd name="T22" fmla="*/ 2147483647 w 126"/>
                <a:gd name="T23" fmla="*/ 2147483647 h 135"/>
                <a:gd name="T24" fmla="*/ 2147483647 w 126"/>
                <a:gd name="T25" fmla="*/ 2147483647 h 135"/>
                <a:gd name="T26" fmla="*/ 2147483647 w 126"/>
                <a:gd name="T27" fmla="*/ 2147483647 h 135"/>
                <a:gd name="T28" fmla="*/ 2147483647 w 126"/>
                <a:gd name="T29" fmla="*/ 2147483647 h 135"/>
                <a:gd name="T30" fmla="*/ 2147483647 w 126"/>
                <a:gd name="T31" fmla="*/ 2147483647 h 135"/>
                <a:gd name="T32" fmla="*/ 2147483647 w 126"/>
                <a:gd name="T33" fmla="*/ 2147483647 h 135"/>
                <a:gd name="T34" fmla="*/ 2147483647 w 126"/>
                <a:gd name="T35" fmla="*/ 2147483647 h 135"/>
                <a:gd name="T36" fmla="*/ 2147483647 w 126"/>
                <a:gd name="T37" fmla="*/ 2147483647 h 135"/>
                <a:gd name="T38" fmla="*/ 2147483647 w 126"/>
                <a:gd name="T39" fmla="*/ 2147483647 h 135"/>
                <a:gd name="T40" fmla="*/ 2147483647 w 126"/>
                <a:gd name="T41" fmla="*/ 2147483647 h 135"/>
                <a:gd name="T42" fmla="*/ 2147483647 w 126"/>
                <a:gd name="T43" fmla="*/ 0 h 135"/>
                <a:gd name="T44" fmla="*/ 2147483647 w 126"/>
                <a:gd name="T45" fmla="*/ 2147483647 h 135"/>
                <a:gd name="T46" fmla="*/ 2147483647 w 126"/>
                <a:gd name="T47" fmla="*/ 2147483647 h 135"/>
                <a:gd name="T48" fmla="*/ 2147483647 w 126"/>
                <a:gd name="T49" fmla="*/ 2147483647 h 135"/>
                <a:gd name="T50" fmla="*/ 2147483647 w 126"/>
                <a:gd name="T51" fmla="*/ 2147483647 h 135"/>
                <a:gd name="T52" fmla="*/ 2147483647 w 126"/>
                <a:gd name="T53" fmla="*/ 2147483647 h 135"/>
                <a:gd name="T54" fmla="*/ 2147483647 w 126"/>
                <a:gd name="T55" fmla="*/ 2147483647 h 135"/>
                <a:gd name="T56" fmla="*/ 2147483647 w 126"/>
                <a:gd name="T57" fmla="*/ 2147483647 h 135"/>
                <a:gd name="T58" fmla="*/ 2147483647 w 126"/>
                <a:gd name="T59" fmla="*/ 2147483647 h 135"/>
                <a:gd name="T60" fmla="*/ 2147483647 w 126"/>
                <a:gd name="T61" fmla="*/ 2147483647 h 135"/>
                <a:gd name="T62" fmla="*/ 2147483647 w 126"/>
                <a:gd name="T63" fmla="*/ 2147483647 h 135"/>
                <a:gd name="T64" fmla="*/ 2147483647 w 126"/>
                <a:gd name="T65" fmla="*/ 2147483647 h 135"/>
                <a:gd name="T66" fmla="*/ 2147483647 w 126"/>
                <a:gd name="T67" fmla="*/ 2147483647 h 135"/>
                <a:gd name="T68" fmla="*/ 2147483647 w 126"/>
                <a:gd name="T69" fmla="*/ 2147483647 h 135"/>
                <a:gd name="T70" fmla="*/ 2147483647 w 126"/>
                <a:gd name="T71" fmla="*/ 2147483647 h 135"/>
                <a:gd name="T72" fmla="*/ 2147483647 w 126"/>
                <a:gd name="T73" fmla="*/ 2147483647 h 135"/>
                <a:gd name="T74" fmla="*/ 2147483647 w 126"/>
                <a:gd name="T75" fmla="*/ 2147483647 h 135"/>
                <a:gd name="T76" fmla="*/ 2147483647 w 126"/>
                <a:gd name="T77" fmla="*/ 2147483647 h 135"/>
                <a:gd name="T78" fmla="*/ 2147483647 w 126"/>
                <a:gd name="T79" fmla="*/ 2147483647 h 135"/>
                <a:gd name="T80" fmla="*/ 2147483647 w 126"/>
                <a:gd name="T81" fmla="*/ 2147483647 h 135"/>
                <a:gd name="T82" fmla="*/ 2147483647 w 126"/>
                <a:gd name="T83" fmla="*/ 2147483647 h 135"/>
                <a:gd name="T84" fmla="*/ 2147483647 w 126"/>
                <a:gd name="T85" fmla="*/ 2147483647 h 135"/>
                <a:gd name="T86" fmla="*/ 2147483647 w 126"/>
                <a:gd name="T87" fmla="*/ 2147483647 h 1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
                <a:gd name="T133" fmla="*/ 0 h 135"/>
                <a:gd name="T134" fmla="*/ 126 w 126"/>
                <a:gd name="T135" fmla="*/ 135 h 13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 h="135">
                  <a:moveTo>
                    <a:pt x="93" y="134"/>
                  </a:moveTo>
                  <a:lnTo>
                    <a:pt x="89" y="130"/>
                  </a:lnTo>
                  <a:lnTo>
                    <a:pt x="75" y="126"/>
                  </a:lnTo>
                  <a:lnTo>
                    <a:pt x="63" y="115"/>
                  </a:lnTo>
                  <a:lnTo>
                    <a:pt x="53" y="115"/>
                  </a:lnTo>
                  <a:lnTo>
                    <a:pt x="25" y="102"/>
                  </a:lnTo>
                  <a:lnTo>
                    <a:pt x="17" y="97"/>
                  </a:lnTo>
                  <a:lnTo>
                    <a:pt x="17" y="96"/>
                  </a:lnTo>
                  <a:lnTo>
                    <a:pt x="15" y="93"/>
                  </a:lnTo>
                  <a:lnTo>
                    <a:pt x="3" y="76"/>
                  </a:lnTo>
                  <a:lnTo>
                    <a:pt x="0" y="67"/>
                  </a:lnTo>
                  <a:lnTo>
                    <a:pt x="26" y="47"/>
                  </a:lnTo>
                  <a:lnTo>
                    <a:pt x="27" y="43"/>
                  </a:lnTo>
                  <a:lnTo>
                    <a:pt x="27" y="39"/>
                  </a:lnTo>
                  <a:lnTo>
                    <a:pt x="27" y="36"/>
                  </a:lnTo>
                  <a:lnTo>
                    <a:pt x="29" y="30"/>
                  </a:lnTo>
                  <a:lnTo>
                    <a:pt x="35" y="23"/>
                  </a:lnTo>
                  <a:lnTo>
                    <a:pt x="39" y="18"/>
                  </a:lnTo>
                  <a:lnTo>
                    <a:pt x="42" y="9"/>
                  </a:lnTo>
                  <a:lnTo>
                    <a:pt x="49" y="4"/>
                  </a:lnTo>
                  <a:lnTo>
                    <a:pt x="63" y="3"/>
                  </a:lnTo>
                  <a:lnTo>
                    <a:pt x="74" y="0"/>
                  </a:lnTo>
                  <a:lnTo>
                    <a:pt x="75" y="2"/>
                  </a:lnTo>
                  <a:lnTo>
                    <a:pt x="80" y="4"/>
                  </a:lnTo>
                  <a:lnTo>
                    <a:pt x="83" y="3"/>
                  </a:lnTo>
                  <a:lnTo>
                    <a:pt x="88" y="4"/>
                  </a:lnTo>
                  <a:lnTo>
                    <a:pt x="89" y="9"/>
                  </a:lnTo>
                  <a:lnTo>
                    <a:pt x="89" y="11"/>
                  </a:lnTo>
                  <a:lnTo>
                    <a:pt x="87" y="16"/>
                  </a:lnTo>
                  <a:lnTo>
                    <a:pt x="93" y="23"/>
                  </a:lnTo>
                  <a:lnTo>
                    <a:pt x="100" y="29"/>
                  </a:lnTo>
                  <a:lnTo>
                    <a:pt x="103" y="33"/>
                  </a:lnTo>
                  <a:lnTo>
                    <a:pt x="104" y="39"/>
                  </a:lnTo>
                  <a:lnTo>
                    <a:pt x="101" y="49"/>
                  </a:lnTo>
                  <a:lnTo>
                    <a:pt x="99" y="65"/>
                  </a:lnTo>
                  <a:lnTo>
                    <a:pt x="103" y="75"/>
                  </a:lnTo>
                  <a:lnTo>
                    <a:pt x="113" y="87"/>
                  </a:lnTo>
                  <a:lnTo>
                    <a:pt x="114" y="96"/>
                  </a:lnTo>
                  <a:lnTo>
                    <a:pt x="123" y="105"/>
                  </a:lnTo>
                  <a:lnTo>
                    <a:pt x="125" y="115"/>
                  </a:lnTo>
                  <a:lnTo>
                    <a:pt x="123" y="123"/>
                  </a:lnTo>
                  <a:lnTo>
                    <a:pt x="121" y="124"/>
                  </a:lnTo>
                  <a:lnTo>
                    <a:pt x="117" y="129"/>
                  </a:lnTo>
                  <a:lnTo>
                    <a:pt x="93" y="13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93" name="Freeform 89"/>
            <p:cNvSpPr>
              <a:spLocks/>
            </p:cNvSpPr>
            <p:nvPr/>
          </p:nvSpPr>
          <p:spPr bwMode="auto">
            <a:xfrm>
              <a:off x="5127184" y="4219371"/>
              <a:ext cx="92348" cy="117591"/>
            </a:xfrm>
            <a:custGeom>
              <a:avLst/>
              <a:gdLst>
                <a:gd name="T0" fmla="*/ 2147483647 w 67"/>
                <a:gd name="T1" fmla="*/ 2147483647 h 73"/>
                <a:gd name="T2" fmla="*/ 2147483647 w 67"/>
                <a:gd name="T3" fmla="*/ 2147483647 h 73"/>
                <a:gd name="T4" fmla="*/ 2147483647 w 67"/>
                <a:gd name="T5" fmla="*/ 2147483647 h 73"/>
                <a:gd name="T6" fmla="*/ 2147483647 w 67"/>
                <a:gd name="T7" fmla="*/ 2147483647 h 73"/>
                <a:gd name="T8" fmla="*/ 2147483647 w 67"/>
                <a:gd name="T9" fmla="*/ 2147483647 h 73"/>
                <a:gd name="T10" fmla="*/ 2147483647 w 67"/>
                <a:gd name="T11" fmla="*/ 2147483647 h 73"/>
                <a:gd name="T12" fmla="*/ 2147483647 w 67"/>
                <a:gd name="T13" fmla="*/ 0 h 73"/>
                <a:gd name="T14" fmla="*/ 2147483647 w 67"/>
                <a:gd name="T15" fmla="*/ 2147483647 h 73"/>
                <a:gd name="T16" fmla="*/ 2147483647 w 67"/>
                <a:gd name="T17" fmla="*/ 2147483647 h 73"/>
                <a:gd name="T18" fmla="*/ 2147483647 w 67"/>
                <a:gd name="T19" fmla="*/ 2147483647 h 73"/>
                <a:gd name="T20" fmla="*/ 2147483647 w 67"/>
                <a:gd name="T21" fmla="*/ 2147483647 h 73"/>
                <a:gd name="T22" fmla="*/ 2147483647 w 67"/>
                <a:gd name="T23" fmla="*/ 2147483647 h 73"/>
                <a:gd name="T24" fmla="*/ 2147483647 w 67"/>
                <a:gd name="T25" fmla="*/ 2147483647 h 73"/>
                <a:gd name="T26" fmla="*/ 2147483647 w 67"/>
                <a:gd name="T27" fmla="*/ 2147483647 h 73"/>
                <a:gd name="T28" fmla="*/ 2147483647 w 67"/>
                <a:gd name="T29" fmla="*/ 2147483647 h 73"/>
                <a:gd name="T30" fmla="*/ 2147483647 w 67"/>
                <a:gd name="T31" fmla="*/ 2147483647 h 73"/>
                <a:gd name="T32" fmla="*/ 2147483647 w 67"/>
                <a:gd name="T33" fmla="*/ 2147483647 h 73"/>
                <a:gd name="T34" fmla="*/ 2147483647 w 67"/>
                <a:gd name="T35" fmla="*/ 2147483647 h 73"/>
                <a:gd name="T36" fmla="*/ 2147483647 w 67"/>
                <a:gd name="T37" fmla="*/ 2147483647 h 73"/>
                <a:gd name="T38" fmla="*/ 0 w 67"/>
                <a:gd name="T39" fmla="*/ 2147483647 h 73"/>
                <a:gd name="T40" fmla="*/ 2147483647 w 67"/>
                <a:gd name="T41" fmla="*/ 2147483647 h 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73"/>
                <a:gd name="T65" fmla="*/ 67 w 67"/>
                <a:gd name="T66" fmla="*/ 73 h 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73">
                  <a:moveTo>
                    <a:pt x="4" y="41"/>
                  </a:moveTo>
                  <a:lnTo>
                    <a:pt x="4" y="7"/>
                  </a:lnTo>
                  <a:lnTo>
                    <a:pt x="8" y="11"/>
                  </a:lnTo>
                  <a:lnTo>
                    <a:pt x="12" y="14"/>
                  </a:lnTo>
                  <a:lnTo>
                    <a:pt x="17" y="16"/>
                  </a:lnTo>
                  <a:lnTo>
                    <a:pt x="29" y="15"/>
                  </a:lnTo>
                  <a:lnTo>
                    <a:pt x="48" y="0"/>
                  </a:lnTo>
                  <a:lnTo>
                    <a:pt x="51" y="7"/>
                  </a:lnTo>
                  <a:lnTo>
                    <a:pt x="66" y="28"/>
                  </a:lnTo>
                  <a:lnTo>
                    <a:pt x="66" y="30"/>
                  </a:lnTo>
                  <a:lnTo>
                    <a:pt x="59" y="33"/>
                  </a:lnTo>
                  <a:lnTo>
                    <a:pt x="36" y="38"/>
                  </a:lnTo>
                  <a:lnTo>
                    <a:pt x="41" y="46"/>
                  </a:lnTo>
                  <a:lnTo>
                    <a:pt x="43" y="50"/>
                  </a:lnTo>
                  <a:lnTo>
                    <a:pt x="43" y="55"/>
                  </a:lnTo>
                  <a:lnTo>
                    <a:pt x="39" y="61"/>
                  </a:lnTo>
                  <a:lnTo>
                    <a:pt x="29" y="68"/>
                  </a:lnTo>
                  <a:lnTo>
                    <a:pt x="27" y="72"/>
                  </a:lnTo>
                  <a:lnTo>
                    <a:pt x="1" y="70"/>
                  </a:lnTo>
                  <a:lnTo>
                    <a:pt x="0" y="70"/>
                  </a:lnTo>
                  <a:lnTo>
                    <a:pt x="4" y="4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94" name="Freeform 90"/>
            <p:cNvSpPr>
              <a:spLocks/>
            </p:cNvSpPr>
            <p:nvPr/>
          </p:nvSpPr>
          <p:spPr bwMode="auto">
            <a:xfrm>
              <a:off x="5127184" y="4219371"/>
              <a:ext cx="92348" cy="117591"/>
            </a:xfrm>
            <a:custGeom>
              <a:avLst/>
              <a:gdLst>
                <a:gd name="T0" fmla="*/ 2147483647 w 67"/>
                <a:gd name="T1" fmla="*/ 2147483647 h 73"/>
                <a:gd name="T2" fmla="*/ 2147483647 w 67"/>
                <a:gd name="T3" fmla="*/ 2147483647 h 73"/>
                <a:gd name="T4" fmla="*/ 2147483647 w 67"/>
                <a:gd name="T5" fmla="*/ 2147483647 h 73"/>
                <a:gd name="T6" fmla="*/ 2147483647 w 67"/>
                <a:gd name="T7" fmla="*/ 2147483647 h 73"/>
                <a:gd name="T8" fmla="*/ 2147483647 w 67"/>
                <a:gd name="T9" fmla="*/ 2147483647 h 73"/>
                <a:gd name="T10" fmla="*/ 2147483647 w 67"/>
                <a:gd name="T11" fmla="*/ 2147483647 h 73"/>
                <a:gd name="T12" fmla="*/ 2147483647 w 67"/>
                <a:gd name="T13" fmla="*/ 0 h 73"/>
                <a:gd name="T14" fmla="*/ 2147483647 w 67"/>
                <a:gd name="T15" fmla="*/ 2147483647 h 73"/>
                <a:gd name="T16" fmla="*/ 2147483647 w 67"/>
                <a:gd name="T17" fmla="*/ 2147483647 h 73"/>
                <a:gd name="T18" fmla="*/ 2147483647 w 67"/>
                <a:gd name="T19" fmla="*/ 2147483647 h 73"/>
                <a:gd name="T20" fmla="*/ 2147483647 w 67"/>
                <a:gd name="T21" fmla="*/ 2147483647 h 73"/>
                <a:gd name="T22" fmla="*/ 2147483647 w 67"/>
                <a:gd name="T23" fmla="*/ 2147483647 h 73"/>
                <a:gd name="T24" fmla="*/ 2147483647 w 67"/>
                <a:gd name="T25" fmla="*/ 2147483647 h 73"/>
                <a:gd name="T26" fmla="*/ 2147483647 w 67"/>
                <a:gd name="T27" fmla="*/ 2147483647 h 73"/>
                <a:gd name="T28" fmla="*/ 2147483647 w 67"/>
                <a:gd name="T29" fmla="*/ 2147483647 h 73"/>
                <a:gd name="T30" fmla="*/ 2147483647 w 67"/>
                <a:gd name="T31" fmla="*/ 2147483647 h 73"/>
                <a:gd name="T32" fmla="*/ 2147483647 w 67"/>
                <a:gd name="T33" fmla="*/ 2147483647 h 73"/>
                <a:gd name="T34" fmla="*/ 2147483647 w 67"/>
                <a:gd name="T35" fmla="*/ 2147483647 h 73"/>
                <a:gd name="T36" fmla="*/ 2147483647 w 67"/>
                <a:gd name="T37" fmla="*/ 2147483647 h 73"/>
                <a:gd name="T38" fmla="*/ 0 w 67"/>
                <a:gd name="T39" fmla="*/ 2147483647 h 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
                <a:gd name="T61" fmla="*/ 0 h 73"/>
                <a:gd name="T62" fmla="*/ 67 w 67"/>
                <a:gd name="T63" fmla="*/ 73 h 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 h="73">
                  <a:moveTo>
                    <a:pt x="4" y="41"/>
                  </a:moveTo>
                  <a:lnTo>
                    <a:pt x="4" y="7"/>
                  </a:lnTo>
                  <a:lnTo>
                    <a:pt x="8" y="11"/>
                  </a:lnTo>
                  <a:lnTo>
                    <a:pt x="12" y="14"/>
                  </a:lnTo>
                  <a:lnTo>
                    <a:pt x="17" y="16"/>
                  </a:lnTo>
                  <a:lnTo>
                    <a:pt x="29" y="15"/>
                  </a:lnTo>
                  <a:lnTo>
                    <a:pt x="48" y="0"/>
                  </a:lnTo>
                  <a:lnTo>
                    <a:pt x="51" y="7"/>
                  </a:lnTo>
                  <a:lnTo>
                    <a:pt x="66" y="28"/>
                  </a:lnTo>
                  <a:lnTo>
                    <a:pt x="66" y="30"/>
                  </a:lnTo>
                  <a:lnTo>
                    <a:pt x="59" y="33"/>
                  </a:lnTo>
                  <a:lnTo>
                    <a:pt x="36" y="38"/>
                  </a:lnTo>
                  <a:lnTo>
                    <a:pt x="41" y="46"/>
                  </a:lnTo>
                  <a:lnTo>
                    <a:pt x="43" y="50"/>
                  </a:lnTo>
                  <a:lnTo>
                    <a:pt x="43" y="55"/>
                  </a:lnTo>
                  <a:lnTo>
                    <a:pt x="39" y="61"/>
                  </a:lnTo>
                  <a:lnTo>
                    <a:pt x="29" y="68"/>
                  </a:lnTo>
                  <a:lnTo>
                    <a:pt x="27" y="72"/>
                  </a:lnTo>
                  <a:lnTo>
                    <a:pt x="1" y="70"/>
                  </a:lnTo>
                  <a:lnTo>
                    <a:pt x="0" y="70"/>
                  </a:lnTo>
                </a:path>
              </a:pathLst>
            </a:custGeom>
            <a:solidFill>
              <a:srgbClr val="008899"/>
            </a:solidFill>
            <a:ln w="6350" cap="rnd">
              <a:solidFill>
                <a:schemeClr val="bg1"/>
              </a:solidFill>
              <a:round/>
              <a:headEnd type="none" w="sm" len="sm"/>
              <a:tailEnd type="none" w="sm" len="sm"/>
            </a:ln>
          </p:spPr>
          <p:txBody>
            <a:bodyPr/>
            <a:lstStyle/>
            <a:p>
              <a:endParaRPr lang="en-AU"/>
            </a:p>
          </p:txBody>
        </p:sp>
        <p:sp>
          <p:nvSpPr>
            <p:cNvPr id="8295" name="Freeform 91"/>
            <p:cNvSpPr>
              <a:spLocks/>
            </p:cNvSpPr>
            <p:nvPr/>
          </p:nvSpPr>
          <p:spPr bwMode="auto">
            <a:xfrm>
              <a:off x="5101261" y="4233412"/>
              <a:ext cx="35643" cy="100040"/>
            </a:xfrm>
            <a:custGeom>
              <a:avLst/>
              <a:gdLst>
                <a:gd name="T0" fmla="*/ 2147483647 w 26"/>
                <a:gd name="T1" fmla="*/ 0 h 62"/>
                <a:gd name="T2" fmla="*/ 2147483647 w 26"/>
                <a:gd name="T3" fmla="*/ 2147483647 h 62"/>
                <a:gd name="T4" fmla="*/ 2147483647 w 26"/>
                <a:gd name="T5" fmla="*/ 2147483647 h 62"/>
                <a:gd name="T6" fmla="*/ 2147483647 w 26"/>
                <a:gd name="T7" fmla="*/ 2147483647 h 62"/>
                <a:gd name="T8" fmla="*/ 0 w 26"/>
                <a:gd name="T9" fmla="*/ 2147483647 h 62"/>
                <a:gd name="T10" fmla="*/ 2147483647 w 26"/>
                <a:gd name="T11" fmla="*/ 2147483647 h 62"/>
                <a:gd name="T12" fmla="*/ 2147483647 w 26"/>
                <a:gd name="T13" fmla="*/ 2147483647 h 62"/>
                <a:gd name="T14" fmla="*/ 2147483647 w 26"/>
                <a:gd name="T15" fmla="*/ 2147483647 h 62"/>
                <a:gd name="T16" fmla="*/ 2147483647 w 26"/>
                <a:gd name="T17" fmla="*/ 2147483647 h 62"/>
                <a:gd name="T18" fmla="*/ 2147483647 w 26"/>
                <a:gd name="T19" fmla="*/ 2147483647 h 62"/>
                <a:gd name="T20" fmla="*/ 2147483647 w 26"/>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62"/>
                <a:gd name="T35" fmla="*/ 26 w 2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62">
                  <a:moveTo>
                    <a:pt x="25" y="0"/>
                  </a:moveTo>
                  <a:lnTo>
                    <a:pt x="18" y="1"/>
                  </a:lnTo>
                  <a:lnTo>
                    <a:pt x="14" y="13"/>
                  </a:lnTo>
                  <a:lnTo>
                    <a:pt x="12" y="17"/>
                  </a:lnTo>
                  <a:lnTo>
                    <a:pt x="0" y="29"/>
                  </a:lnTo>
                  <a:lnTo>
                    <a:pt x="2" y="33"/>
                  </a:lnTo>
                  <a:lnTo>
                    <a:pt x="18" y="61"/>
                  </a:lnTo>
                  <a:lnTo>
                    <a:pt x="19" y="46"/>
                  </a:lnTo>
                  <a:lnTo>
                    <a:pt x="19" y="36"/>
                  </a:lnTo>
                  <a:lnTo>
                    <a:pt x="23" y="31"/>
                  </a:lnTo>
                  <a:lnTo>
                    <a:pt x="25"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96" name="Freeform 92"/>
            <p:cNvSpPr>
              <a:spLocks/>
            </p:cNvSpPr>
            <p:nvPr/>
          </p:nvSpPr>
          <p:spPr bwMode="auto">
            <a:xfrm>
              <a:off x="4577956" y="3807803"/>
              <a:ext cx="118270" cy="124611"/>
            </a:xfrm>
            <a:custGeom>
              <a:avLst/>
              <a:gdLst>
                <a:gd name="T0" fmla="*/ 2147483647 w 86"/>
                <a:gd name="T1" fmla="*/ 2147483647 h 77"/>
                <a:gd name="T2" fmla="*/ 2147483647 w 86"/>
                <a:gd name="T3" fmla="*/ 2147483647 h 77"/>
                <a:gd name="T4" fmla="*/ 2147483647 w 86"/>
                <a:gd name="T5" fmla="*/ 2147483647 h 77"/>
                <a:gd name="T6" fmla="*/ 2147483647 w 86"/>
                <a:gd name="T7" fmla="*/ 2147483647 h 77"/>
                <a:gd name="T8" fmla="*/ 2147483647 w 86"/>
                <a:gd name="T9" fmla="*/ 2147483647 h 77"/>
                <a:gd name="T10" fmla="*/ 2147483647 w 86"/>
                <a:gd name="T11" fmla="*/ 2147483647 h 77"/>
                <a:gd name="T12" fmla="*/ 2147483647 w 86"/>
                <a:gd name="T13" fmla="*/ 2147483647 h 77"/>
                <a:gd name="T14" fmla="*/ 2147483647 w 86"/>
                <a:gd name="T15" fmla="*/ 2147483647 h 77"/>
                <a:gd name="T16" fmla="*/ 2147483647 w 86"/>
                <a:gd name="T17" fmla="*/ 2147483647 h 77"/>
                <a:gd name="T18" fmla="*/ 2147483647 w 86"/>
                <a:gd name="T19" fmla="*/ 2147483647 h 77"/>
                <a:gd name="T20" fmla="*/ 2147483647 w 86"/>
                <a:gd name="T21" fmla="*/ 2147483647 h 77"/>
                <a:gd name="T22" fmla="*/ 2147483647 w 86"/>
                <a:gd name="T23" fmla="*/ 2147483647 h 77"/>
                <a:gd name="T24" fmla="*/ 2147483647 w 86"/>
                <a:gd name="T25" fmla="*/ 2147483647 h 77"/>
                <a:gd name="T26" fmla="*/ 2147483647 w 86"/>
                <a:gd name="T27" fmla="*/ 2147483647 h 77"/>
                <a:gd name="T28" fmla="*/ 2147483647 w 86"/>
                <a:gd name="T29" fmla="*/ 2147483647 h 77"/>
                <a:gd name="T30" fmla="*/ 2147483647 w 86"/>
                <a:gd name="T31" fmla="*/ 2147483647 h 77"/>
                <a:gd name="T32" fmla="*/ 2147483647 w 86"/>
                <a:gd name="T33" fmla="*/ 2147483647 h 77"/>
                <a:gd name="T34" fmla="*/ 2147483647 w 86"/>
                <a:gd name="T35" fmla="*/ 2147483647 h 77"/>
                <a:gd name="T36" fmla="*/ 2147483647 w 86"/>
                <a:gd name="T37" fmla="*/ 2147483647 h 77"/>
                <a:gd name="T38" fmla="*/ 2147483647 w 86"/>
                <a:gd name="T39" fmla="*/ 2147483647 h 77"/>
                <a:gd name="T40" fmla="*/ 2147483647 w 86"/>
                <a:gd name="T41" fmla="*/ 2147483647 h 77"/>
                <a:gd name="T42" fmla="*/ 2147483647 w 86"/>
                <a:gd name="T43" fmla="*/ 2147483647 h 77"/>
                <a:gd name="T44" fmla="*/ 2147483647 w 86"/>
                <a:gd name="T45" fmla="*/ 2147483647 h 77"/>
                <a:gd name="T46" fmla="*/ 2147483647 w 86"/>
                <a:gd name="T47" fmla="*/ 2147483647 h 77"/>
                <a:gd name="T48" fmla="*/ 2147483647 w 86"/>
                <a:gd name="T49" fmla="*/ 2147483647 h 77"/>
                <a:gd name="T50" fmla="*/ 2147483647 w 86"/>
                <a:gd name="T51" fmla="*/ 2147483647 h 77"/>
                <a:gd name="T52" fmla="*/ 2147483647 w 86"/>
                <a:gd name="T53" fmla="*/ 2147483647 h 77"/>
                <a:gd name="T54" fmla="*/ 0 w 86"/>
                <a:gd name="T55" fmla="*/ 2147483647 h 77"/>
                <a:gd name="T56" fmla="*/ 2147483647 w 86"/>
                <a:gd name="T57" fmla="*/ 2147483647 h 77"/>
                <a:gd name="T58" fmla="*/ 2147483647 w 86"/>
                <a:gd name="T59" fmla="*/ 2147483647 h 77"/>
                <a:gd name="T60" fmla="*/ 2147483647 w 86"/>
                <a:gd name="T61" fmla="*/ 2147483647 h 77"/>
                <a:gd name="T62" fmla="*/ 2147483647 w 86"/>
                <a:gd name="T63" fmla="*/ 2147483647 h 77"/>
                <a:gd name="T64" fmla="*/ 2147483647 w 86"/>
                <a:gd name="T65" fmla="*/ 2147483647 h 77"/>
                <a:gd name="T66" fmla="*/ 2147483647 w 86"/>
                <a:gd name="T67" fmla="*/ 2147483647 h 77"/>
                <a:gd name="T68" fmla="*/ 2147483647 w 86"/>
                <a:gd name="T69" fmla="*/ 2147483647 h 77"/>
                <a:gd name="T70" fmla="*/ 2147483647 w 86"/>
                <a:gd name="T71" fmla="*/ 2147483647 h 77"/>
                <a:gd name="T72" fmla="*/ 2147483647 w 86"/>
                <a:gd name="T73" fmla="*/ 2147483647 h 77"/>
                <a:gd name="T74" fmla="*/ 2147483647 w 86"/>
                <a:gd name="T75" fmla="*/ 2147483647 h 77"/>
                <a:gd name="T76" fmla="*/ 2147483647 w 86"/>
                <a:gd name="T77" fmla="*/ 2147483647 h 77"/>
                <a:gd name="T78" fmla="*/ 2147483647 w 86"/>
                <a:gd name="T79" fmla="*/ 0 h 77"/>
                <a:gd name="T80" fmla="*/ 2147483647 w 86"/>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6"/>
                <a:gd name="T124" fmla="*/ 0 h 77"/>
                <a:gd name="T125" fmla="*/ 86 w 86"/>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6" h="77">
                  <a:moveTo>
                    <a:pt x="77" y="3"/>
                  </a:moveTo>
                  <a:lnTo>
                    <a:pt x="70" y="6"/>
                  </a:lnTo>
                  <a:lnTo>
                    <a:pt x="67" y="7"/>
                  </a:lnTo>
                  <a:lnTo>
                    <a:pt x="62" y="7"/>
                  </a:lnTo>
                  <a:lnTo>
                    <a:pt x="60" y="10"/>
                  </a:lnTo>
                  <a:lnTo>
                    <a:pt x="58" y="13"/>
                  </a:lnTo>
                  <a:lnTo>
                    <a:pt x="47" y="16"/>
                  </a:lnTo>
                  <a:lnTo>
                    <a:pt x="35" y="16"/>
                  </a:lnTo>
                  <a:lnTo>
                    <a:pt x="24" y="15"/>
                  </a:lnTo>
                  <a:lnTo>
                    <a:pt x="21" y="13"/>
                  </a:lnTo>
                  <a:lnTo>
                    <a:pt x="17" y="14"/>
                  </a:lnTo>
                  <a:lnTo>
                    <a:pt x="15" y="17"/>
                  </a:lnTo>
                  <a:lnTo>
                    <a:pt x="11" y="23"/>
                  </a:lnTo>
                  <a:lnTo>
                    <a:pt x="6" y="25"/>
                  </a:lnTo>
                  <a:lnTo>
                    <a:pt x="4" y="23"/>
                  </a:lnTo>
                  <a:lnTo>
                    <a:pt x="5" y="27"/>
                  </a:lnTo>
                  <a:lnTo>
                    <a:pt x="5" y="33"/>
                  </a:lnTo>
                  <a:lnTo>
                    <a:pt x="4" y="35"/>
                  </a:lnTo>
                  <a:lnTo>
                    <a:pt x="3" y="35"/>
                  </a:lnTo>
                  <a:lnTo>
                    <a:pt x="2" y="42"/>
                  </a:lnTo>
                  <a:lnTo>
                    <a:pt x="6" y="42"/>
                  </a:lnTo>
                  <a:lnTo>
                    <a:pt x="11" y="42"/>
                  </a:lnTo>
                  <a:lnTo>
                    <a:pt x="12" y="46"/>
                  </a:lnTo>
                  <a:lnTo>
                    <a:pt x="10" y="50"/>
                  </a:lnTo>
                  <a:lnTo>
                    <a:pt x="6" y="57"/>
                  </a:lnTo>
                  <a:lnTo>
                    <a:pt x="3" y="62"/>
                  </a:lnTo>
                  <a:lnTo>
                    <a:pt x="2" y="64"/>
                  </a:lnTo>
                  <a:lnTo>
                    <a:pt x="0" y="68"/>
                  </a:lnTo>
                  <a:lnTo>
                    <a:pt x="3" y="70"/>
                  </a:lnTo>
                  <a:lnTo>
                    <a:pt x="6" y="74"/>
                  </a:lnTo>
                  <a:lnTo>
                    <a:pt x="14" y="76"/>
                  </a:lnTo>
                  <a:lnTo>
                    <a:pt x="24" y="74"/>
                  </a:lnTo>
                  <a:lnTo>
                    <a:pt x="69" y="39"/>
                  </a:lnTo>
                  <a:lnTo>
                    <a:pt x="70" y="34"/>
                  </a:lnTo>
                  <a:lnTo>
                    <a:pt x="70" y="31"/>
                  </a:lnTo>
                  <a:lnTo>
                    <a:pt x="70" y="26"/>
                  </a:lnTo>
                  <a:lnTo>
                    <a:pt x="71" y="22"/>
                  </a:lnTo>
                  <a:lnTo>
                    <a:pt x="77" y="15"/>
                  </a:lnTo>
                  <a:lnTo>
                    <a:pt x="81" y="8"/>
                  </a:lnTo>
                  <a:lnTo>
                    <a:pt x="85" y="0"/>
                  </a:lnTo>
                  <a:lnTo>
                    <a:pt x="77" y="3"/>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297" name="Freeform 93"/>
            <p:cNvSpPr>
              <a:spLocks/>
            </p:cNvSpPr>
            <p:nvPr/>
          </p:nvSpPr>
          <p:spPr bwMode="auto">
            <a:xfrm>
              <a:off x="5287578" y="4045618"/>
              <a:ext cx="351571" cy="405424"/>
            </a:xfrm>
            <a:custGeom>
              <a:avLst/>
              <a:gdLst>
                <a:gd name="T0" fmla="*/ 2147483647 w 254"/>
                <a:gd name="T1" fmla="*/ 2147483647 h 249"/>
                <a:gd name="T2" fmla="*/ 2147483647 w 254"/>
                <a:gd name="T3" fmla="*/ 2147483647 h 249"/>
                <a:gd name="T4" fmla="*/ 2147483647 w 254"/>
                <a:gd name="T5" fmla="*/ 2147483647 h 249"/>
                <a:gd name="T6" fmla="*/ 2147483647 w 254"/>
                <a:gd name="T7" fmla="*/ 2147483647 h 249"/>
                <a:gd name="T8" fmla="*/ 2147483647 w 254"/>
                <a:gd name="T9" fmla="*/ 2147483647 h 249"/>
                <a:gd name="T10" fmla="*/ 2147483647 w 254"/>
                <a:gd name="T11" fmla="*/ 2147483647 h 249"/>
                <a:gd name="T12" fmla="*/ 2147483647 w 254"/>
                <a:gd name="T13" fmla="*/ 2147483647 h 249"/>
                <a:gd name="T14" fmla="*/ 2147483647 w 254"/>
                <a:gd name="T15" fmla="*/ 2147483647 h 249"/>
                <a:gd name="T16" fmla="*/ 2147483647 w 254"/>
                <a:gd name="T17" fmla="*/ 2147483647 h 249"/>
                <a:gd name="T18" fmla="*/ 2147483647 w 254"/>
                <a:gd name="T19" fmla="*/ 2147483647 h 249"/>
                <a:gd name="T20" fmla="*/ 2147483647 w 254"/>
                <a:gd name="T21" fmla="*/ 2147483647 h 249"/>
                <a:gd name="T22" fmla="*/ 2147483647 w 254"/>
                <a:gd name="T23" fmla="*/ 2147483647 h 249"/>
                <a:gd name="T24" fmla="*/ 2147483647 w 254"/>
                <a:gd name="T25" fmla="*/ 2147483647 h 249"/>
                <a:gd name="T26" fmla="*/ 2147483647 w 254"/>
                <a:gd name="T27" fmla="*/ 2147483647 h 249"/>
                <a:gd name="T28" fmla="*/ 2147483647 w 254"/>
                <a:gd name="T29" fmla="*/ 2147483647 h 249"/>
                <a:gd name="T30" fmla="*/ 2147483647 w 254"/>
                <a:gd name="T31" fmla="*/ 2147483647 h 249"/>
                <a:gd name="T32" fmla="*/ 2147483647 w 254"/>
                <a:gd name="T33" fmla="*/ 2147483647 h 249"/>
                <a:gd name="T34" fmla="*/ 2147483647 w 254"/>
                <a:gd name="T35" fmla="*/ 2147483647 h 249"/>
                <a:gd name="T36" fmla="*/ 2147483647 w 254"/>
                <a:gd name="T37" fmla="*/ 2147483647 h 249"/>
                <a:gd name="T38" fmla="*/ 2147483647 w 254"/>
                <a:gd name="T39" fmla="*/ 2147483647 h 249"/>
                <a:gd name="T40" fmla="*/ 2147483647 w 254"/>
                <a:gd name="T41" fmla="*/ 2147483647 h 249"/>
                <a:gd name="T42" fmla="*/ 2147483647 w 254"/>
                <a:gd name="T43" fmla="*/ 2147483647 h 249"/>
                <a:gd name="T44" fmla="*/ 2147483647 w 254"/>
                <a:gd name="T45" fmla="*/ 2147483647 h 249"/>
                <a:gd name="T46" fmla="*/ 2147483647 w 254"/>
                <a:gd name="T47" fmla="*/ 2147483647 h 249"/>
                <a:gd name="T48" fmla="*/ 2147483647 w 254"/>
                <a:gd name="T49" fmla="*/ 2147483647 h 249"/>
                <a:gd name="T50" fmla="*/ 2147483647 w 254"/>
                <a:gd name="T51" fmla="*/ 2147483647 h 249"/>
                <a:gd name="T52" fmla="*/ 2147483647 w 254"/>
                <a:gd name="T53" fmla="*/ 2147483647 h 249"/>
                <a:gd name="T54" fmla="*/ 2147483647 w 254"/>
                <a:gd name="T55" fmla="*/ 2147483647 h 249"/>
                <a:gd name="T56" fmla="*/ 2147483647 w 254"/>
                <a:gd name="T57" fmla="*/ 2147483647 h 249"/>
                <a:gd name="T58" fmla="*/ 2147483647 w 254"/>
                <a:gd name="T59" fmla="*/ 2147483647 h 249"/>
                <a:gd name="T60" fmla="*/ 2147483647 w 254"/>
                <a:gd name="T61" fmla="*/ 2147483647 h 249"/>
                <a:gd name="T62" fmla="*/ 2147483647 w 254"/>
                <a:gd name="T63" fmla="*/ 0 h 249"/>
                <a:gd name="T64" fmla="*/ 2147483647 w 254"/>
                <a:gd name="T65" fmla="*/ 2147483647 h 249"/>
                <a:gd name="T66" fmla="*/ 0 w 254"/>
                <a:gd name="T67" fmla="*/ 2147483647 h 249"/>
                <a:gd name="T68" fmla="*/ 2147483647 w 254"/>
                <a:gd name="T69" fmla="*/ 2147483647 h 249"/>
                <a:gd name="T70" fmla="*/ 2147483647 w 254"/>
                <a:gd name="T71" fmla="*/ 2147483647 h 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4"/>
                <a:gd name="T109" fmla="*/ 0 h 249"/>
                <a:gd name="T110" fmla="*/ 254 w 254"/>
                <a:gd name="T111" fmla="*/ 249 h 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4" h="249">
                  <a:moveTo>
                    <a:pt x="15" y="41"/>
                  </a:moveTo>
                  <a:lnTo>
                    <a:pt x="20" y="41"/>
                  </a:lnTo>
                  <a:lnTo>
                    <a:pt x="21" y="46"/>
                  </a:lnTo>
                  <a:lnTo>
                    <a:pt x="21" y="48"/>
                  </a:lnTo>
                  <a:lnTo>
                    <a:pt x="17" y="53"/>
                  </a:lnTo>
                  <a:lnTo>
                    <a:pt x="25" y="60"/>
                  </a:lnTo>
                  <a:lnTo>
                    <a:pt x="31" y="66"/>
                  </a:lnTo>
                  <a:lnTo>
                    <a:pt x="35" y="70"/>
                  </a:lnTo>
                  <a:lnTo>
                    <a:pt x="36" y="76"/>
                  </a:lnTo>
                  <a:lnTo>
                    <a:pt x="33" y="86"/>
                  </a:lnTo>
                  <a:lnTo>
                    <a:pt x="30" y="102"/>
                  </a:lnTo>
                  <a:lnTo>
                    <a:pt x="35" y="111"/>
                  </a:lnTo>
                  <a:lnTo>
                    <a:pt x="45" y="124"/>
                  </a:lnTo>
                  <a:lnTo>
                    <a:pt x="47" y="133"/>
                  </a:lnTo>
                  <a:lnTo>
                    <a:pt x="54" y="142"/>
                  </a:lnTo>
                  <a:lnTo>
                    <a:pt x="55" y="152"/>
                  </a:lnTo>
                  <a:lnTo>
                    <a:pt x="54" y="160"/>
                  </a:lnTo>
                  <a:lnTo>
                    <a:pt x="71" y="162"/>
                  </a:lnTo>
                  <a:lnTo>
                    <a:pt x="84" y="160"/>
                  </a:lnTo>
                  <a:lnTo>
                    <a:pt x="102" y="180"/>
                  </a:lnTo>
                  <a:lnTo>
                    <a:pt x="123" y="201"/>
                  </a:lnTo>
                  <a:lnTo>
                    <a:pt x="148" y="208"/>
                  </a:lnTo>
                  <a:lnTo>
                    <a:pt x="164" y="208"/>
                  </a:lnTo>
                  <a:lnTo>
                    <a:pt x="173" y="205"/>
                  </a:lnTo>
                  <a:lnTo>
                    <a:pt x="179" y="212"/>
                  </a:lnTo>
                  <a:lnTo>
                    <a:pt x="181" y="224"/>
                  </a:lnTo>
                  <a:lnTo>
                    <a:pt x="190" y="232"/>
                  </a:lnTo>
                  <a:lnTo>
                    <a:pt x="202" y="227"/>
                  </a:lnTo>
                  <a:lnTo>
                    <a:pt x="207" y="226"/>
                  </a:lnTo>
                  <a:lnTo>
                    <a:pt x="212" y="227"/>
                  </a:lnTo>
                  <a:lnTo>
                    <a:pt x="216" y="232"/>
                  </a:lnTo>
                  <a:lnTo>
                    <a:pt x="216" y="239"/>
                  </a:lnTo>
                  <a:lnTo>
                    <a:pt x="225" y="248"/>
                  </a:lnTo>
                  <a:lnTo>
                    <a:pt x="241" y="239"/>
                  </a:lnTo>
                  <a:lnTo>
                    <a:pt x="240" y="223"/>
                  </a:lnTo>
                  <a:lnTo>
                    <a:pt x="242" y="215"/>
                  </a:lnTo>
                  <a:lnTo>
                    <a:pt x="251" y="206"/>
                  </a:lnTo>
                  <a:lnTo>
                    <a:pt x="253" y="200"/>
                  </a:lnTo>
                  <a:lnTo>
                    <a:pt x="251" y="196"/>
                  </a:lnTo>
                  <a:lnTo>
                    <a:pt x="249" y="193"/>
                  </a:lnTo>
                  <a:lnTo>
                    <a:pt x="236" y="171"/>
                  </a:lnTo>
                  <a:lnTo>
                    <a:pt x="223" y="151"/>
                  </a:lnTo>
                  <a:lnTo>
                    <a:pt x="223" y="118"/>
                  </a:lnTo>
                  <a:lnTo>
                    <a:pt x="232" y="104"/>
                  </a:lnTo>
                  <a:lnTo>
                    <a:pt x="236" y="79"/>
                  </a:lnTo>
                  <a:lnTo>
                    <a:pt x="232" y="75"/>
                  </a:lnTo>
                  <a:lnTo>
                    <a:pt x="228" y="65"/>
                  </a:lnTo>
                  <a:lnTo>
                    <a:pt x="216" y="56"/>
                  </a:lnTo>
                  <a:lnTo>
                    <a:pt x="208" y="52"/>
                  </a:lnTo>
                  <a:lnTo>
                    <a:pt x="199" y="51"/>
                  </a:lnTo>
                  <a:lnTo>
                    <a:pt x="183" y="46"/>
                  </a:lnTo>
                  <a:lnTo>
                    <a:pt x="177" y="43"/>
                  </a:lnTo>
                  <a:lnTo>
                    <a:pt x="166" y="43"/>
                  </a:lnTo>
                  <a:lnTo>
                    <a:pt x="151" y="46"/>
                  </a:lnTo>
                  <a:lnTo>
                    <a:pt x="138" y="53"/>
                  </a:lnTo>
                  <a:lnTo>
                    <a:pt x="134" y="56"/>
                  </a:lnTo>
                  <a:lnTo>
                    <a:pt x="112" y="58"/>
                  </a:lnTo>
                  <a:lnTo>
                    <a:pt x="107" y="59"/>
                  </a:lnTo>
                  <a:lnTo>
                    <a:pt x="92" y="53"/>
                  </a:lnTo>
                  <a:lnTo>
                    <a:pt x="82" y="43"/>
                  </a:lnTo>
                  <a:lnTo>
                    <a:pt x="78" y="26"/>
                  </a:lnTo>
                  <a:lnTo>
                    <a:pt x="68" y="12"/>
                  </a:lnTo>
                  <a:lnTo>
                    <a:pt x="63" y="7"/>
                  </a:lnTo>
                  <a:lnTo>
                    <a:pt x="56" y="0"/>
                  </a:lnTo>
                  <a:lnTo>
                    <a:pt x="41" y="16"/>
                  </a:lnTo>
                  <a:lnTo>
                    <a:pt x="34" y="17"/>
                  </a:lnTo>
                  <a:lnTo>
                    <a:pt x="24" y="15"/>
                  </a:lnTo>
                  <a:lnTo>
                    <a:pt x="0" y="10"/>
                  </a:lnTo>
                  <a:lnTo>
                    <a:pt x="3" y="16"/>
                  </a:lnTo>
                  <a:lnTo>
                    <a:pt x="8" y="26"/>
                  </a:lnTo>
                  <a:lnTo>
                    <a:pt x="12" y="38"/>
                  </a:lnTo>
                  <a:lnTo>
                    <a:pt x="12" y="41"/>
                  </a:lnTo>
                  <a:lnTo>
                    <a:pt x="15" y="4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98" name="Freeform 94"/>
            <p:cNvSpPr>
              <a:spLocks/>
            </p:cNvSpPr>
            <p:nvPr/>
          </p:nvSpPr>
          <p:spPr bwMode="auto">
            <a:xfrm>
              <a:off x="3975263" y="4477368"/>
              <a:ext cx="29163" cy="47387"/>
            </a:xfrm>
            <a:custGeom>
              <a:avLst/>
              <a:gdLst>
                <a:gd name="T0" fmla="*/ 2147483647 w 21"/>
                <a:gd name="T1" fmla="*/ 2147483647 h 29"/>
                <a:gd name="T2" fmla="*/ 2147483647 w 21"/>
                <a:gd name="T3" fmla="*/ 2147483647 h 29"/>
                <a:gd name="T4" fmla="*/ 2147483647 w 21"/>
                <a:gd name="T5" fmla="*/ 2147483647 h 29"/>
                <a:gd name="T6" fmla="*/ 2147483647 w 21"/>
                <a:gd name="T7" fmla="*/ 2147483647 h 29"/>
                <a:gd name="T8" fmla="*/ 2147483647 w 21"/>
                <a:gd name="T9" fmla="*/ 2147483647 h 29"/>
                <a:gd name="T10" fmla="*/ 2147483647 w 21"/>
                <a:gd name="T11" fmla="*/ 2147483647 h 29"/>
                <a:gd name="T12" fmla="*/ 2147483647 w 21"/>
                <a:gd name="T13" fmla="*/ 0 h 29"/>
                <a:gd name="T14" fmla="*/ 2147483647 w 21"/>
                <a:gd name="T15" fmla="*/ 2147483647 h 29"/>
                <a:gd name="T16" fmla="*/ 2147483647 w 21"/>
                <a:gd name="T17" fmla="*/ 2147483647 h 29"/>
                <a:gd name="T18" fmla="*/ 2147483647 w 21"/>
                <a:gd name="T19" fmla="*/ 2147483647 h 29"/>
                <a:gd name="T20" fmla="*/ 0 w 21"/>
                <a:gd name="T21" fmla="*/ 2147483647 h 29"/>
                <a:gd name="T22" fmla="*/ 2147483647 w 21"/>
                <a:gd name="T23" fmla="*/ 2147483647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9"/>
                <a:gd name="T38" fmla="*/ 21 w 21"/>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9">
                  <a:moveTo>
                    <a:pt x="7" y="26"/>
                  </a:moveTo>
                  <a:lnTo>
                    <a:pt x="11" y="21"/>
                  </a:lnTo>
                  <a:lnTo>
                    <a:pt x="15" y="15"/>
                  </a:lnTo>
                  <a:lnTo>
                    <a:pt x="17" y="8"/>
                  </a:lnTo>
                  <a:lnTo>
                    <a:pt x="20" y="5"/>
                  </a:lnTo>
                  <a:lnTo>
                    <a:pt x="20" y="1"/>
                  </a:lnTo>
                  <a:lnTo>
                    <a:pt x="15" y="0"/>
                  </a:lnTo>
                  <a:lnTo>
                    <a:pt x="8" y="1"/>
                  </a:lnTo>
                  <a:lnTo>
                    <a:pt x="8" y="6"/>
                  </a:lnTo>
                  <a:lnTo>
                    <a:pt x="2" y="13"/>
                  </a:lnTo>
                  <a:lnTo>
                    <a:pt x="0" y="28"/>
                  </a:lnTo>
                  <a:lnTo>
                    <a:pt x="7" y="2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299" name="Freeform 95"/>
            <p:cNvSpPr>
              <a:spLocks/>
            </p:cNvSpPr>
            <p:nvPr/>
          </p:nvSpPr>
          <p:spPr bwMode="auto">
            <a:xfrm>
              <a:off x="4670304" y="5060056"/>
              <a:ext cx="40504" cy="35102"/>
            </a:xfrm>
            <a:custGeom>
              <a:avLst/>
              <a:gdLst>
                <a:gd name="T0" fmla="*/ 2147483647 w 29"/>
                <a:gd name="T1" fmla="*/ 2147483647 h 22"/>
                <a:gd name="T2" fmla="*/ 2147483647 w 29"/>
                <a:gd name="T3" fmla="*/ 2147483647 h 22"/>
                <a:gd name="T4" fmla="*/ 2147483647 w 29"/>
                <a:gd name="T5" fmla="*/ 2147483647 h 22"/>
                <a:gd name="T6" fmla="*/ 2147483647 w 29"/>
                <a:gd name="T7" fmla="*/ 0 h 22"/>
                <a:gd name="T8" fmla="*/ 2147483647 w 29"/>
                <a:gd name="T9" fmla="*/ 2147483647 h 22"/>
                <a:gd name="T10" fmla="*/ 0 w 29"/>
                <a:gd name="T11" fmla="*/ 2147483647 h 22"/>
                <a:gd name="T12" fmla="*/ 2147483647 w 29"/>
                <a:gd name="T13" fmla="*/ 2147483647 h 22"/>
                <a:gd name="T14" fmla="*/ 0 60000 65536"/>
                <a:gd name="T15" fmla="*/ 0 60000 65536"/>
                <a:gd name="T16" fmla="*/ 0 60000 65536"/>
                <a:gd name="T17" fmla="*/ 0 60000 65536"/>
                <a:gd name="T18" fmla="*/ 0 60000 65536"/>
                <a:gd name="T19" fmla="*/ 0 60000 65536"/>
                <a:gd name="T20" fmla="*/ 0 60000 65536"/>
                <a:gd name="T21" fmla="*/ 0 w 29"/>
                <a:gd name="T22" fmla="*/ 0 h 22"/>
                <a:gd name="T23" fmla="*/ 29 w 29"/>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2">
                  <a:moveTo>
                    <a:pt x="2" y="8"/>
                  </a:moveTo>
                  <a:lnTo>
                    <a:pt x="3" y="21"/>
                  </a:lnTo>
                  <a:lnTo>
                    <a:pt x="28" y="2"/>
                  </a:lnTo>
                  <a:lnTo>
                    <a:pt x="25" y="0"/>
                  </a:lnTo>
                  <a:lnTo>
                    <a:pt x="15" y="1"/>
                  </a:lnTo>
                  <a:lnTo>
                    <a:pt x="0" y="7"/>
                  </a:lnTo>
                  <a:lnTo>
                    <a:pt x="2" y="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00" name="Freeform 96"/>
            <p:cNvSpPr>
              <a:spLocks/>
            </p:cNvSpPr>
            <p:nvPr/>
          </p:nvSpPr>
          <p:spPr bwMode="auto">
            <a:xfrm>
              <a:off x="4286330" y="4124596"/>
              <a:ext cx="388834" cy="398404"/>
            </a:xfrm>
            <a:custGeom>
              <a:avLst/>
              <a:gdLst>
                <a:gd name="T0" fmla="*/ 2147483647 w 282"/>
                <a:gd name="T1" fmla="*/ 2147483647 h 245"/>
                <a:gd name="T2" fmla="*/ 0 w 282"/>
                <a:gd name="T3" fmla="*/ 2147483647 h 245"/>
                <a:gd name="T4" fmla="*/ 2147483647 w 282"/>
                <a:gd name="T5" fmla="*/ 2147483647 h 245"/>
                <a:gd name="T6" fmla="*/ 2147483647 w 282"/>
                <a:gd name="T7" fmla="*/ 2147483647 h 245"/>
                <a:gd name="T8" fmla="*/ 2147483647 w 282"/>
                <a:gd name="T9" fmla="*/ 2147483647 h 245"/>
                <a:gd name="T10" fmla="*/ 2147483647 w 282"/>
                <a:gd name="T11" fmla="*/ 2147483647 h 245"/>
                <a:gd name="T12" fmla="*/ 2147483647 w 282"/>
                <a:gd name="T13" fmla="*/ 2147483647 h 245"/>
                <a:gd name="T14" fmla="*/ 2147483647 w 282"/>
                <a:gd name="T15" fmla="*/ 2147483647 h 245"/>
                <a:gd name="T16" fmla="*/ 2147483647 w 282"/>
                <a:gd name="T17" fmla="*/ 2147483647 h 245"/>
                <a:gd name="T18" fmla="*/ 2147483647 w 282"/>
                <a:gd name="T19" fmla="*/ 2147483647 h 245"/>
                <a:gd name="T20" fmla="*/ 2147483647 w 282"/>
                <a:gd name="T21" fmla="*/ 2147483647 h 245"/>
                <a:gd name="T22" fmla="*/ 2147483647 w 282"/>
                <a:gd name="T23" fmla="*/ 2147483647 h 245"/>
                <a:gd name="T24" fmla="*/ 2147483647 w 282"/>
                <a:gd name="T25" fmla="*/ 2147483647 h 245"/>
                <a:gd name="T26" fmla="*/ 2147483647 w 282"/>
                <a:gd name="T27" fmla="*/ 2147483647 h 245"/>
                <a:gd name="T28" fmla="*/ 2147483647 w 282"/>
                <a:gd name="T29" fmla="*/ 2147483647 h 245"/>
                <a:gd name="T30" fmla="*/ 2147483647 w 282"/>
                <a:gd name="T31" fmla="*/ 2147483647 h 245"/>
                <a:gd name="T32" fmla="*/ 2147483647 w 282"/>
                <a:gd name="T33" fmla="*/ 2147483647 h 245"/>
                <a:gd name="T34" fmla="*/ 2147483647 w 282"/>
                <a:gd name="T35" fmla="*/ 2147483647 h 245"/>
                <a:gd name="T36" fmla="*/ 2147483647 w 282"/>
                <a:gd name="T37" fmla="*/ 2147483647 h 245"/>
                <a:gd name="T38" fmla="*/ 2147483647 w 282"/>
                <a:gd name="T39" fmla="*/ 2147483647 h 245"/>
                <a:gd name="T40" fmla="*/ 2147483647 w 282"/>
                <a:gd name="T41" fmla="*/ 2147483647 h 245"/>
                <a:gd name="T42" fmla="*/ 2147483647 w 282"/>
                <a:gd name="T43" fmla="*/ 2147483647 h 245"/>
                <a:gd name="T44" fmla="*/ 2147483647 w 282"/>
                <a:gd name="T45" fmla="*/ 2147483647 h 245"/>
                <a:gd name="T46" fmla="*/ 2147483647 w 282"/>
                <a:gd name="T47" fmla="*/ 2147483647 h 245"/>
                <a:gd name="T48" fmla="*/ 2147483647 w 282"/>
                <a:gd name="T49" fmla="*/ 2147483647 h 245"/>
                <a:gd name="T50" fmla="*/ 2147483647 w 282"/>
                <a:gd name="T51" fmla="*/ 0 h 245"/>
                <a:gd name="T52" fmla="*/ 2147483647 w 282"/>
                <a:gd name="T53" fmla="*/ 2147483647 h 245"/>
                <a:gd name="T54" fmla="*/ 2147483647 w 282"/>
                <a:gd name="T55" fmla="*/ 2147483647 h 245"/>
                <a:gd name="T56" fmla="*/ 2147483647 w 282"/>
                <a:gd name="T57" fmla="*/ 2147483647 h 245"/>
                <a:gd name="T58" fmla="*/ 2147483647 w 282"/>
                <a:gd name="T59" fmla="*/ 2147483647 h 245"/>
                <a:gd name="T60" fmla="*/ 2147483647 w 282"/>
                <a:gd name="T61" fmla="*/ 2147483647 h 245"/>
                <a:gd name="T62" fmla="*/ 2147483647 w 282"/>
                <a:gd name="T63" fmla="*/ 2147483647 h 245"/>
                <a:gd name="T64" fmla="*/ 2147483647 w 282"/>
                <a:gd name="T65" fmla="*/ 2147483647 h 245"/>
                <a:gd name="T66" fmla="*/ 2147483647 w 282"/>
                <a:gd name="T67" fmla="*/ 2147483647 h 245"/>
                <a:gd name="T68" fmla="*/ 2147483647 w 282"/>
                <a:gd name="T69" fmla="*/ 2147483647 h 245"/>
                <a:gd name="T70" fmla="*/ 2147483647 w 282"/>
                <a:gd name="T71" fmla="*/ 2147483647 h 245"/>
                <a:gd name="T72" fmla="*/ 2147483647 w 282"/>
                <a:gd name="T73" fmla="*/ 2147483647 h 245"/>
                <a:gd name="T74" fmla="*/ 2147483647 w 282"/>
                <a:gd name="T75" fmla="*/ 2147483647 h 245"/>
                <a:gd name="T76" fmla="*/ 2147483647 w 282"/>
                <a:gd name="T77" fmla="*/ 2147483647 h 245"/>
                <a:gd name="T78" fmla="*/ 2147483647 w 282"/>
                <a:gd name="T79" fmla="*/ 2147483647 h 245"/>
                <a:gd name="T80" fmla="*/ 2147483647 w 282"/>
                <a:gd name="T81" fmla="*/ 2147483647 h 245"/>
                <a:gd name="T82" fmla="*/ 2147483647 w 282"/>
                <a:gd name="T83" fmla="*/ 2147483647 h 245"/>
                <a:gd name="T84" fmla="*/ 2147483647 w 282"/>
                <a:gd name="T85" fmla="*/ 2147483647 h 245"/>
                <a:gd name="T86" fmla="*/ 2147483647 w 282"/>
                <a:gd name="T87" fmla="*/ 2147483647 h 245"/>
                <a:gd name="T88" fmla="*/ 2147483647 w 282"/>
                <a:gd name="T89" fmla="*/ 2147483647 h 245"/>
                <a:gd name="T90" fmla="*/ 2147483647 w 282"/>
                <a:gd name="T91" fmla="*/ 2147483647 h 245"/>
                <a:gd name="T92" fmla="*/ 2147483647 w 282"/>
                <a:gd name="T93" fmla="*/ 2147483647 h 245"/>
                <a:gd name="T94" fmla="*/ 2147483647 w 282"/>
                <a:gd name="T95" fmla="*/ 2147483647 h 245"/>
                <a:gd name="T96" fmla="*/ 2147483647 w 282"/>
                <a:gd name="T97" fmla="*/ 2147483647 h 245"/>
                <a:gd name="T98" fmla="*/ 2147483647 w 282"/>
                <a:gd name="T99" fmla="*/ 2147483647 h 245"/>
                <a:gd name="T100" fmla="*/ 2147483647 w 282"/>
                <a:gd name="T101" fmla="*/ 2147483647 h 245"/>
                <a:gd name="T102" fmla="*/ 2147483647 w 282"/>
                <a:gd name="T103" fmla="*/ 2147483647 h 245"/>
                <a:gd name="T104" fmla="*/ 2147483647 w 282"/>
                <a:gd name="T105" fmla="*/ 2147483647 h 245"/>
                <a:gd name="T106" fmla="*/ 2147483647 w 282"/>
                <a:gd name="T107" fmla="*/ 2147483647 h 245"/>
                <a:gd name="T108" fmla="*/ 2147483647 w 282"/>
                <a:gd name="T109" fmla="*/ 2147483647 h 245"/>
                <a:gd name="T110" fmla="*/ 2147483647 w 282"/>
                <a:gd name="T111" fmla="*/ 2147483647 h 245"/>
                <a:gd name="T112" fmla="*/ 2147483647 w 282"/>
                <a:gd name="T113" fmla="*/ 2147483647 h 245"/>
                <a:gd name="T114" fmla="*/ 2147483647 w 282"/>
                <a:gd name="T115" fmla="*/ 2147483647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2"/>
                <a:gd name="T175" fmla="*/ 0 h 245"/>
                <a:gd name="T176" fmla="*/ 282 w 282"/>
                <a:gd name="T177" fmla="*/ 245 h 2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2" h="245">
                  <a:moveTo>
                    <a:pt x="4" y="141"/>
                  </a:moveTo>
                  <a:lnTo>
                    <a:pt x="0" y="125"/>
                  </a:lnTo>
                  <a:lnTo>
                    <a:pt x="12" y="121"/>
                  </a:lnTo>
                  <a:lnTo>
                    <a:pt x="21" y="113"/>
                  </a:lnTo>
                  <a:lnTo>
                    <a:pt x="36" y="107"/>
                  </a:lnTo>
                  <a:lnTo>
                    <a:pt x="92" y="91"/>
                  </a:lnTo>
                  <a:lnTo>
                    <a:pt x="93" y="78"/>
                  </a:lnTo>
                  <a:lnTo>
                    <a:pt x="95" y="75"/>
                  </a:lnTo>
                  <a:lnTo>
                    <a:pt x="99" y="73"/>
                  </a:lnTo>
                  <a:lnTo>
                    <a:pt x="105" y="70"/>
                  </a:lnTo>
                  <a:lnTo>
                    <a:pt x="117" y="71"/>
                  </a:lnTo>
                  <a:lnTo>
                    <a:pt x="110" y="62"/>
                  </a:lnTo>
                  <a:lnTo>
                    <a:pt x="105" y="52"/>
                  </a:lnTo>
                  <a:lnTo>
                    <a:pt x="105" y="39"/>
                  </a:lnTo>
                  <a:lnTo>
                    <a:pt x="103" y="33"/>
                  </a:lnTo>
                  <a:lnTo>
                    <a:pt x="99" y="30"/>
                  </a:lnTo>
                  <a:lnTo>
                    <a:pt x="92" y="29"/>
                  </a:lnTo>
                  <a:lnTo>
                    <a:pt x="94" y="26"/>
                  </a:lnTo>
                  <a:lnTo>
                    <a:pt x="101" y="23"/>
                  </a:lnTo>
                  <a:lnTo>
                    <a:pt x="125" y="14"/>
                  </a:lnTo>
                  <a:lnTo>
                    <a:pt x="153" y="7"/>
                  </a:lnTo>
                  <a:lnTo>
                    <a:pt x="170" y="4"/>
                  </a:lnTo>
                  <a:lnTo>
                    <a:pt x="181" y="3"/>
                  </a:lnTo>
                  <a:lnTo>
                    <a:pt x="190" y="3"/>
                  </a:lnTo>
                  <a:lnTo>
                    <a:pt x="214" y="1"/>
                  </a:lnTo>
                  <a:lnTo>
                    <a:pt x="223" y="0"/>
                  </a:lnTo>
                  <a:lnTo>
                    <a:pt x="231" y="2"/>
                  </a:lnTo>
                  <a:lnTo>
                    <a:pt x="236" y="7"/>
                  </a:lnTo>
                  <a:lnTo>
                    <a:pt x="234" y="10"/>
                  </a:lnTo>
                  <a:lnTo>
                    <a:pt x="231" y="17"/>
                  </a:lnTo>
                  <a:lnTo>
                    <a:pt x="231" y="23"/>
                  </a:lnTo>
                  <a:lnTo>
                    <a:pt x="231" y="28"/>
                  </a:lnTo>
                  <a:lnTo>
                    <a:pt x="227" y="33"/>
                  </a:lnTo>
                  <a:lnTo>
                    <a:pt x="226" y="37"/>
                  </a:lnTo>
                  <a:lnTo>
                    <a:pt x="228" y="43"/>
                  </a:lnTo>
                  <a:lnTo>
                    <a:pt x="230" y="49"/>
                  </a:lnTo>
                  <a:lnTo>
                    <a:pt x="230" y="52"/>
                  </a:lnTo>
                  <a:lnTo>
                    <a:pt x="234" y="59"/>
                  </a:lnTo>
                  <a:lnTo>
                    <a:pt x="235" y="59"/>
                  </a:lnTo>
                  <a:lnTo>
                    <a:pt x="238" y="62"/>
                  </a:lnTo>
                  <a:lnTo>
                    <a:pt x="241" y="87"/>
                  </a:lnTo>
                  <a:lnTo>
                    <a:pt x="247" y="101"/>
                  </a:lnTo>
                  <a:lnTo>
                    <a:pt x="254" y="107"/>
                  </a:lnTo>
                  <a:lnTo>
                    <a:pt x="253" y="115"/>
                  </a:lnTo>
                  <a:lnTo>
                    <a:pt x="257" y="137"/>
                  </a:lnTo>
                  <a:lnTo>
                    <a:pt x="262" y="142"/>
                  </a:lnTo>
                  <a:lnTo>
                    <a:pt x="265" y="157"/>
                  </a:lnTo>
                  <a:lnTo>
                    <a:pt x="260" y="165"/>
                  </a:lnTo>
                  <a:lnTo>
                    <a:pt x="264" y="166"/>
                  </a:lnTo>
                  <a:lnTo>
                    <a:pt x="266" y="172"/>
                  </a:lnTo>
                  <a:lnTo>
                    <a:pt x="267" y="178"/>
                  </a:lnTo>
                  <a:lnTo>
                    <a:pt x="269" y="184"/>
                  </a:lnTo>
                  <a:lnTo>
                    <a:pt x="281" y="199"/>
                  </a:lnTo>
                  <a:lnTo>
                    <a:pt x="207" y="235"/>
                  </a:lnTo>
                  <a:lnTo>
                    <a:pt x="163" y="244"/>
                  </a:lnTo>
                  <a:lnTo>
                    <a:pt x="161" y="229"/>
                  </a:lnTo>
                  <a:lnTo>
                    <a:pt x="130" y="228"/>
                  </a:lnTo>
                  <a:lnTo>
                    <a:pt x="4" y="141"/>
                  </a:lnTo>
                </a:path>
              </a:pathLst>
            </a:custGeom>
            <a:solidFill>
              <a:srgbClr val="008899"/>
            </a:solidFill>
            <a:ln w="6350" cap="rnd">
              <a:solidFill>
                <a:schemeClr val="bg1"/>
              </a:solidFill>
              <a:round/>
              <a:headEnd type="none" w="sm" len="sm"/>
              <a:tailEnd type="none" w="sm" len="sm"/>
            </a:ln>
          </p:spPr>
          <p:txBody>
            <a:bodyPr/>
            <a:lstStyle/>
            <a:p>
              <a:endParaRPr lang="en-AU"/>
            </a:p>
          </p:txBody>
        </p:sp>
        <p:sp>
          <p:nvSpPr>
            <p:cNvPr id="8301" name="Freeform 97"/>
            <p:cNvSpPr>
              <a:spLocks/>
            </p:cNvSpPr>
            <p:nvPr/>
          </p:nvSpPr>
          <p:spPr bwMode="auto">
            <a:xfrm>
              <a:off x="4124316" y="4345737"/>
              <a:ext cx="170115" cy="159713"/>
            </a:xfrm>
            <a:custGeom>
              <a:avLst/>
              <a:gdLst>
                <a:gd name="T0" fmla="*/ 0 w 123"/>
                <a:gd name="T1" fmla="*/ 2147483647 h 98"/>
                <a:gd name="T2" fmla="*/ 0 w 123"/>
                <a:gd name="T3" fmla="*/ 2147483647 h 98"/>
                <a:gd name="T4" fmla="*/ 2147483647 w 123"/>
                <a:gd name="T5" fmla="*/ 2147483647 h 98"/>
                <a:gd name="T6" fmla="*/ 2147483647 w 123"/>
                <a:gd name="T7" fmla="*/ 2147483647 h 98"/>
                <a:gd name="T8" fmla="*/ 2147483647 w 123"/>
                <a:gd name="T9" fmla="*/ 2147483647 h 98"/>
                <a:gd name="T10" fmla="*/ 2147483647 w 123"/>
                <a:gd name="T11" fmla="*/ 2147483647 h 98"/>
                <a:gd name="T12" fmla="*/ 2147483647 w 123"/>
                <a:gd name="T13" fmla="*/ 2147483647 h 98"/>
                <a:gd name="T14" fmla="*/ 2147483647 w 123"/>
                <a:gd name="T15" fmla="*/ 2147483647 h 98"/>
                <a:gd name="T16" fmla="*/ 2147483647 w 123"/>
                <a:gd name="T17" fmla="*/ 2147483647 h 98"/>
                <a:gd name="T18" fmla="*/ 2147483647 w 123"/>
                <a:gd name="T19" fmla="*/ 2147483647 h 98"/>
                <a:gd name="T20" fmla="*/ 2147483647 w 123"/>
                <a:gd name="T21" fmla="*/ 2147483647 h 98"/>
                <a:gd name="T22" fmla="*/ 2147483647 w 123"/>
                <a:gd name="T23" fmla="*/ 2147483647 h 98"/>
                <a:gd name="T24" fmla="*/ 2147483647 w 123"/>
                <a:gd name="T25" fmla="*/ 2147483647 h 98"/>
                <a:gd name="T26" fmla="*/ 2147483647 w 123"/>
                <a:gd name="T27" fmla="*/ 2147483647 h 98"/>
                <a:gd name="T28" fmla="*/ 2147483647 w 123"/>
                <a:gd name="T29" fmla="*/ 2147483647 h 98"/>
                <a:gd name="T30" fmla="*/ 2147483647 w 123"/>
                <a:gd name="T31" fmla="*/ 0 h 98"/>
                <a:gd name="T32" fmla="*/ 2147483647 w 123"/>
                <a:gd name="T33" fmla="*/ 0 h 98"/>
                <a:gd name="T34" fmla="*/ 2147483647 w 123"/>
                <a:gd name="T35" fmla="*/ 2147483647 h 98"/>
                <a:gd name="T36" fmla="*/ 2147483647 w 123"/>
                <a:gd name="T37" fmla="*/ 2147483647 h 98"/>
                <a:gd name="T38" fmla="*/ 2147483647 w 123"/>
                <a:gd name="T39" fmla="*/ 2147483647 h 98"/>
                <a:gd name="T40" fmla="*/ 2147483647 w 123"/>
                <a:gd name="T41" fmla="*/ 2147483647 h 98"/>
                <a:gd name="T42" fmla="*/ 2147483647 w 123"/>
                <a:gd name="T43" fmla="*/ 2147483647 h 98"/>
                <a:gd name="T44" fmla="*/ 2147483647 w 123"/>
                <a:gd name="T45" fmla="*/ 2147483647 h 98"/>
                <a:gd name="T46" fmla="*/ 2147483647 w 123"/>
                <a:gd name="T47" fmla="*/ 2147483647 h 98"/>
                <a:gd name="T48" fmla="*/ 2147483647 w 123"/>
                <a:gd name="T49" fmla="*/ 2147483647 h 98"/>
                <a:gd name="T50" fmla="*/ 2147483647 w 123"/>
                <a:gd name="T51" fmla="*/ 2147483647 h 98"/>
                <a:gd name="T52" fmla="*/ 2147483647 w 123"/>
                <a:gd name="T53" fmla="*/ 2147483647 h 98"/>
                <a:gd name="T54" fmla="*/ 2147483647 w 123"/>
                <a:gd name="T55" fmla="*/ 2147483647 h 98"/>
                <a:gd name="T56" fmla="*/ 2147483647 w 123"/>
                <a:gd name="T57" fmla="*/ 2147483647 h 98"/>
                <a:gd name="T58" fmla="*/ 2147483647 w 123"/>
                <a:gd name="T59" fmla="*/ 2147483647 h 98"/>
                <a:gd name="T60" fmla="*/ 2147483647 w 123"/>
                <a:gd name="T61" fmla="*/ 2147483647 h 98"/>
                <a:gd name="T62" fmla="*/ 0 w 123"/>
                <a:gd name="T63" fmla="*/ 2147483647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98"/>
                <a:gd name="T98" fmla="*/ 123 w 123"/>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98">
                  <a:moveTo>
                    <a:pt x="0" y="94"/>
                  </a:moveTo>
                  <a:lnTo>
                    <a:pt x="0" y="89"/>
                  </a:lnTo>
                  <a:lnTo>
                    <a:pt x="1" y="84"/>
                  </a:lnTo>
                  <a:lnTo>
                    <a:pt x="7" y="75"/>
                  </a:lnTo>
                  <a:lnTo>
                    <a:pt x="15" y="68"/>
                  </a:lnTo>
                  <a:lnTo>
                    <a:pt x="30" y="64"/>
                  </a:lnTo>
                  <a:lnTo>
                    <a:pt x="35" y="60"/>
                  </a:lnTo>
                  <a:lnTo>
                    <a:pt x="34" y="57"/>
                  </a:lnTo>
                  <a:lnTo>
                    <a:pt x="30" y="54"/>
                  </a:lnTo>
                  <a:lnTo>
                    <a:pt x="26" y="41"/>
                  </a:lnTo>
                  <a:lnTo>
                    <a:pt x="32" y="33"/>
                  </a:lnTo>
                  <a:lnTo>
                    <a:pt x="40" y="28"/>
                  </a:lnTo>
                  <a:lnTo>
                    <a:pt x="51" y="23"/>
                  </a:lnTo>
                  <a:lnTo>
                    <a:pt x="57" y="12"/>
                  </a:lnTo>
                  <a:lnTo>
                    <a:pt x="58" y="10"/>
                  </a:lnTo>
                  <a:lnTo>
                    <a:pt x="64" y="0"/>
                  </a:lnTo>
                  <a:lnTo>
                    <a:pt x="72" y="0"/>
                  </a:lnTo>
                  <a:lnTo>
                    <a:pt x="122" y="5"/>
                  </a:lnTo>
                  <a:lnTo>
                    <a:pt x="122" y="21"/>
                  </a:lnTo>
                  <a:lnTo>
                    <a:pt x="96" y="20"/>
                  </a:lnTo>
                  <a:lnTo>
                    <a:pt x="91" y="19"/>
                  </a:lnTo>
                  <a:lnTo>
                    <a:pt x="89" y="19"/>
                  </a:lnTo>
                  <a:lnTo>
                    <a:pt x="87" y="25"/>
                  </a:lnTo>
                  <a:lnTo>
                    <a:pt x="87" y="55"/>
                  </a:lnTo>
                  <a:lnTo>
                    <a:pt x="87" y="58"/>
                  </a:lnTo>
                  <a:lnTo>
                    <a:pt x="83" y="60"/>
                  </a:lnTo>
                  <a:lnTo>
                    <a:pt x="73" y="59"/>
                  </a:lnTo>
                  <a:lnTo>
                    <a:pt x="67" y="64"/>
                  </a:lnTo>
                  <a:lnTo>
                    <a:pt x="64" y="67"/>
                  </a:lnTo>
                  <a:lnTo>
                    <a:pt x="64" y="74"/>
                  </a:lnTo>
                  <a:lnTo>
                    <a:pt x="62" y="97"/>
                  </a:lnTo>
                  <a:lnTo>
                    <a:pt x="0" y="9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02" name="Freeform 98"/>
            <p:cNvSpPr>
              <a:spLocks/>
            </p:cNvSpPr>
            <p:nvPr/>
          </p:nvSpPr>
          <p:spPr bwMode="auto">
            <a:xfrm>
              <a:off x="4119456" y="4356267"/>
              <a:ext cx="234921" cy="296609"/>
            </a:xfrm>
            <a:custGeom>
              <a:avLst/>
              <a:gdLst>
                <a:gd name="T0" fmla="*/ 0 w 170"/>
                <a:gd name="T1" fmla="*/ 2147483647 h 182"/>
                <a:gd name="T2" fmla="*/ 2147483647 w 170"/>
                <a:gd name="T3" fmla="*/ 2147483647 h 182"/>
                <a:gd name="T4" fmla="*/ 2147483647 w 170"/>
                <a:gd name="T5" fmla="*/ 2147483647 h 182"/>
                <a:gd name="T6" fmla="*/ 2147483647 w 170"/>
                <a:gd name="T7" fmla="*/ 2147483647 h 182"/>
                <a:gd name="T8" fmla="*/ 2147483647 w 170"/>
                <a:gd name="T9" fmla="*/ 2147483647 h 182"/>
                <a:gd name="T10" fmla="*/ 2147483647 w 170"/>
                <a:gd name="T11" fmla="*/ 2147483647 h 182"/>
                <a:gd name="T12" fmla="*/ 2147483647 w 170"/>
                <a:gd name="T13" fmla="*/ 2147483647 h 182"/>
                <a:gd name="T14" fmla="*/ 2147483647 w 170"/>
                <a:gd name="T15" fmla="*/ 2147483647 h 182"/>
                <a:gd name="T16" fmla="*/ 2147483647 w 170"/>
                <a:gd name="T17" fmla="*/ 2147483647 h 182"/>
                <a:gd name="T18" fmla="*/ 2147483647 w 170"/>
                <a:gd name="T19" fmla="*/ 2147483647 h 182"/>
                <a:gd name="T20" fmla="*/ 2147483647 w 170"/>
                <a:gd name="T21" fmla="*/ 2147483647 h 182"/>
                <a:gd name="T22" fmla="*/ 2147483647 w 170"/>
                <a:gd name="T23" fmla="*/ 2147483647 h 182"/>
                <a:gd name="T24" fmla="*/ 2147483647 w 170"/>
                <a:gd name="T25" fmla="*/ 2147483647 h 182"/>
                <a:gd name="T26" fmla="*/ 2147483647 w 170"/>
                <a:gd name="T27" fmla="*/ 2147483647 h 182"/>
                <a:gd name="T28" fmla="*/ 2147483647 w 170"/>
                <a:gd name="T29" fmla="*/ 2147483647 h 182"/>
                <a:gd name="T30" fmla="*/ 2147483647 w 170"/>
                <a:gd name="T31" fmla="*/ 2147483647 h 182"/>
                <a:gd name="T32" fmla="*/ 2147483647 w 170"/>
                <a:gd name="T33" fmla="*/ 2147483647 h 182"/>
                <a:gd name="T34" fmla="*/ 2147483647 w 170"/>
                <a:gd name="T35" fmla="*/ 2147483647 h 182"/>
                <a:gd name="T36" fmla="*/ 2147483647 w 170"/>
                <a:gd name="T37" fmla="*/ 2147483647 h 182"/>
                <a:gd name="T38" fmla="*/ 2147483647 w 170"/>
                <a:gd name="T39" fmla="*/ 2147483647 h 182"/>
                <a:gd name="T40" fmla="*/ 2147483647 w 170"/>
                <a:gd name="T41" fmla="*/ 2147483647 h 182"/>
                <a:gd name="T42" fmla="*/ 2147483647 w 170"/>
                <a:gd name="T43" fmla="*/ 2147483647 h 182"/>
                <a:gd name="T44" fmla="*/ 2147483647 w 170"/>
                <a:gd name="T45" fmla="*/ 2147483647 h 182"/>
                <a:gd name="T46" fmla="*/ 2147483647 w 170"/>
                <a:gd name="T47" fmla="*/ 2147483647 h 182"/>
                <a:gd name="T48" fmla="*/ 2147483647 w 170"/>
                <a:gd name="T49" fmla="*/ 0 h 182"/>
                <a:gd name="T50" fmla="*/ 2147483647 w 170"/>
                <a:gd name="T51" fmla="*/ 2147483647 h 182"/>
                <a:gd name="T52" fmla="*/ 2147483647 w 170"/>
                <a:gd name="T53" fmla="*/ 2147483647 h 182"/>
                <a:gd name="T54" fmla="*/ 2147483647 w 170"/>
                <a:gd name="T55" fmla="*/ 2147483647 h 182"/>
                <a:gd name="T56" fmla="*/ 2147483647 w 170"/>
                <a:gd name="T57" fmla="*/ 2147483647 h 182"/>
                <a:gd name="T58" fmla="*/ 2147483647 w 170"/>
                <a:gd name="T59" fmla="*/ 2147483647 h 182"/>
                <a:gd name="T60" fmla="*/ 2147483647 w 170"/>
                <a:gd name="T61" fmla="*/ 2147483647 h 182"/>
                <a:gd name="T62" fmla="*/ 2147483647 w 170"/>
                <a:gd name="T63" fmla="*/ 2147483647 h 182"/>
                <a:gd name="T64" fmla="*/ 2147483647 w 170"/>
                <a:gd name="T65" fmla="*/ 2147483647 h 182"/>
                <a:gd name="T66" fmla="*/ 2147483647 w 170"/>
                <a:gd name="T67" fmla="*/ 2147483647 h 182"/>
                <a:gd name="T68" fmla="*/ 2147483647 w 170"/>
                <a:gd name="T69" fmla="*/ 2147483647 h 182"/>
                <a:gd name="T70" fmla="*/ 2147483647 w 170"/>
                <a:gd name="T71" fmla="*/ 2147483647 h 182"/>
                <a:gd name="T72" fmla="*/ 2147483647 w 170"/>
                <a:gd name="T73" fmla="*/ 2147483647 h 182"/>
                <a:gd name="T74" fmla="*/ 2147483647 w 170"/>
                <a:gd name="T75" fmla="*/ 2147483647 h 182"/>
                <a:gd name="T76" fmla="*/ 2147483647 w 170"/>
                <a:gd name="T77" fmla="*/ 2147483647 h 182"/>
                <a:gd name="T78" fmla="*/ 2147483647 w 170"/>
                <a:gd name="T79" fmla="*/ 2147483647 h 182"/>
                <a:gd name="T80" fmla="*/ 2147483647 w 170"/>
                <a:gd name="T81" fmla="*/ 2147483647 h 182"/>
                <a:gd name="T82" fmla="*/ 2147483647 w 170"/>
                <a:gd name="T83" fmla="*/ 2147483647 h 182"/>
                <a:gd name="T84" fmla="*/ 2147483647 w 170"/>
                <a:gd name="T85" fmla="*/ 2147483647 h 182"/>
                <a:gd name="T86" fmla="*/ 2147483647 w 170"/>
                <a:gd name="T87" fmla="*/ 2147483647 h 182"/>
                <a:gd name="T88" fmla="*/ 2147483647 w 170"/>
                <a:gd name="T89" fmla="*/ 2147483647 h 182"/>
                <a:gd name="T90" fmla="*/ 2147483647 w 170"/>
                <a:gd name="T91" fmla="*/ 2147483647 h 182"/>
                <a:gd name="T92" fmla="*/ 2147483647 w 170"/>
                <a:gd name="T93" fmla="*/ 2147483647 h 182"/>
                <a:gd name="T94" fmla="*/ 2147483647 w 170"/>
                <a:gd name="T95" fmla="*/ 2147483647 h 182"/>
                <a:gd name="T96" fmla="*/ 2147483647 w 170"/>
                <a:gd name="T97" fmla="*/ 2147483647 h 182"/>
                <a:gd name="T98" fmla="*/ 2147483647 w 170"/>
                <a:gd name="T99" fmla="*/ 2147483647 h 182"/>
                <a:gd name="T100" fmla="*/ 2147483647 w 170"/>
                <a:gd name="T101" fmla="*/ 2147483647 h 182"/>
                <a:gd name="T102" fmla="*/ 0 w 170"/>
                <a:gd name="T103" fmla="*/ 2147483647 h 18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82"/>
                <a:gd name="T158" fmla="*/ 170 w 170"/>
                <a:gd name="T159" fmla="*/ 182 h 18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82">
                  <a:moveTo>
                    <a:pt x="0" y="163"/>
                  </a:moveTo>
                  <a:lnTo>
                    <a:pt x="9" y="150"/>
                  </a:lnTo>
                  <a:lnTo>
                    <a:pt x="15" y="145"/>
                  </a:lnTo>
                  <a:lnTo>
                    <a:pt x="18" y="138"/>
                  </a:lnTo>
                  <a:lnTo>
                    <a:pt x="16" y="130"/>
                  </a:lnTo>
                  <a:lnTo>
                    <a:pt x="11" y="120"/>
                  </a:lnTo>
                  <a:lnTo>
                    <a:pt x="5" y="109"/>
                  </a:lnTo>
                  <a:lnTo>
                    <a:pt x="17" y="95"/>
                  </a:lnTo>
                  <a:lnTo>
                    <a:pt x="5" y="88"/>
                  </a:lnTo>
                  <a:lnTo>
                    <a:pt x="14" y="88"/>
                  </a:lnTo>
                  <a:lnTo>
                    <a:pt x="67" y="91"/>
                  </a:lnTo>
                  <a:lnTo>
                    <a:pt x="70" y="68"/>
                  </a:lnTo>
                  <a:lnTo>
                    <a:pt x="71" y="61"/>
                  </a:lnTo>
                  <a:lnTo>
                    <a:pt x="73" y="57"/>
                  </a:lnTo>
                  <a:lnTo>
                    <a:pt x="78" y="53"/>
                  </a:lnTo>
                  <a:lnTo>
                    <a:pt x="88" y="55"/>
                  </a:lnTo>
                  <a:lnTo>
                    <a:pt x="92" y="52"/>
                  </a:lnTo>
                  <a:lnTo>
                    <a:pt x="92" y="48"/>
                  </a:lnTo>
                  <a:lnTo>
                    <a:pt x="93" y="19"/>
                  </a:lnTo>
                  <a:lnTo>
                    <a:pt x="94" y="14"/>
                  </a:lnTo>
                  <a:lnTo>
                    <a:pt x="96" y="12"/>
                  </a:lnTo>
                  <a:lnTo>
                    <a:pt x="101" y="14"/>
                  </a:lnTo>
                  <a:lnTo>
                    <a:pt x="127" y="14"/>
                  </a:lnTo>
                  <a:lnTo>
                    <a:pt x="126" y="5"/>
                  </a:lnTo>
                  <a:lnTo>
                    <a:pt x="126" y="0"/>
                  </a:lnTo>
                  <a:lnTo>
                    <a:pt x="169" y="29"/>
                  </a:lnTo>
                  <a:lnTo>
                    <a:pt x="147" y="29"/>
                  </a:lnTo>
                  <a:lnTo>
                    <a:pt x="146" y="28"/>
                  </a:lnTo>
                  <a:lnTo>
                    <a:pt x="145" y="33"/>
                  </a:lnTo>
                  <a:lnTo>
                    <a:pt x="152" y="141"/>
                  </a:lnTo>
                  <a:lnTo>
                    <a:pt x="154" y="146"/>
                  </a:lnTo>
                  <a:lnTo>
                    <a:pt x="156" y="155"/>
                  </a:lnTo>
                  <a:lnTo>
                    <a:pt x="149" y="163"/>
                  </a:lnTo>
                  <a:lnTo>
                    <a:pt x="93" y="157"/>
                  </a:lnTo>
                  <a:lnTo>
                    <a:pt x="91" y="160"/>
                  </a:lnTo>
                  <a:lnTo>
                    <a:pt x="87" y="160"/>
                  </a:lnTo>
                  <a:lnTo>
                    <a:pt x="84" y="159"/>
                  </a:lnTo>
                  <a:lnTo>
                    <a:pt x="81" y="161"/>
                  </a:lnTo>
                  <a:lnTo>
                    <a:pt x="81" y="167"/>
                  </a:lnTo>
                  <a:lnTo>
                    <a:pt x="81" y="172"/>
                  </a:lnTo>
                  <a:lnTo>
                    <a:pt x="77" y="172"/>
                  </a:lnTo>
                  <a:lnTo>
                    <a:pt x="73" y="178"/>
                  </a:lnTo>
                  <a:lnTo>
                    <a:pt x="70" y="181"/>
                  </a:lnTo>
                  <a:lnTo>
                    <a:pt x="66" y="181"/>
                  </a:lnTo>
                  <a:lnTo>
                    <a:pt x="64" y="178"/>
                  </a:lnTo>
                  <a:lnTo>
                    <a:pt x="57" y="177"/>
                  </a:lnTo>
                  <a:lnTo>
                    <a:pt x="52" y="174"/>
                  </a:lnTo>
                  <a:lnTo>
                    <a:pt x="45" y="166"/>
                  </a:lnTo>
                  <a:lnTo>
                    <a:pt x="38" y="160"/>
                  </a:lnTo>
                  <a:lnTo>
                    <a:pt x="31" y="156"/>
                  </a:lnTo>
                  <a:lnTo>
                    <a:pt x="22" y="155"/>
                  </a:lnTo>
                  <a:lnTo>
                    <a:pt x="0" y="16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03" name="Freeform 99"/>
            <p:cNvSpPr>
              <a:spLocks/>
            </p:cNvSpPr>
            <p:nvPr/>
          </p:nvSpPr>
          <p:spPr bwMode="auto">
            <a:xfrm>
              <a:off x="4137277" y="4679203"/>
              <a:ext cx="61565" cy="43877"/>
            </a:xfrm>
            <a:custGeom>
              <a:avLst/>
              <a:gdLst>
                <a:gd name="T0" fmla="*/ 2147483647 w 45"/>
                <a:gd name="T1" fmla="*/ 0 h 27"/>
                <a:gd name="T2" fmla="*/ 2147483647 w 45"/>
                <a:gd name="T3" fmla="*/ 0 h 27"/>
                <a:gd name="T4" fmla="*/ 0 w 45"/>
                <a:gd name="T5" fmla="*/ 2147483647 h 27"/>
                <a:gd name="T6" fmla="*/ 2147483647 w 45"/>
                <a:gd name="T7" fmla="*/ 2147483647 h 27"/>
                <a:gd name="T8" fmla="*/ 2147483647 w 45"/>
                <a:gd name="T9" fmla="*/ 2147483647 h 27"/>
                <a:gd name="T10" fmla="*/ 2147483647 w 45"/>
                <a:gd name="T11" fmla="*/ 2147483647 h 27"/>
                <a:gd name="T12" fmla="*/ 2147483647 w 45"/>
                <a:gd name="T13" fmla="*/ 2147483647 h 27"/>
                <a:gd name="T14" fmla="*/ 2147483647 w 45"/>
                <a:gd name="T15" fmla="*/ 2147483647 h 27"/>
                <a:gd name="T16" fmla="*/ 2147483647 w 45"/>
                <a:gd name="T17" fmla="*/ 2147483647 h 27"/>
                <a:gd name="T18" fmla="*/ 2147483647 w 45"/>
                <a:gd name="T19" fmla="*/ 0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27"/>
                <a:gd name="T32" fmla="*/ 45 w 45"/>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27">
                  <a:moveTo>
                    <a:pt x="27" y="0"/>
                  </a:moveTo>
                  <a:lnTo>
                    <a:pt x="22" y="0"/>
                  </a:lnTo>
                  <a:lnTo>
                    <a:pt x="0" y="5"/>
                  </a:lnTo>
                  <a:lnTo>
                    <a:pt x="4" y="12"/>
                  </a:lnTo>
                  <a:lnTo>
                    <a:pt x="20" y="26"/>
                  </a:lnTo>
                  <a:lnTo>
                    <a:pt x="38" y="20"/>
                  </a:lnTo>
                  <a:lnTo>
                    <a:pt x="44" y="14"/>
                  </a:lnTo>
                  <a:lnTo>
                    <a:pt x="44" y="7"/>
                  </a:lnTo>
                  <a:lnTo>
                    <a:pt x="42" y="1"/>
                  </a:lnTo>
                  <a:lnTo>
                    <a:pt x="27"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04" name="Freeform 100"/>
            <p:cNvSpPr>
              <a:spLocks/>
            </p:cNvSpPr>
            <p:nvPr/>
          </p:nvSpPr>
          <p:spPr bwMode="auto">
            <a:xfrm>
              <a:off x="4119456" y="4608999"/>
              <a:ext cx="98829" cy="82489"/>
            </a:xfrm>
            <a:custGeom>
              <a:avLst/>
              <a:gdLst>
                <a:gd name="T0" fmla="*/ 2147483647 w 72"/>
                <a:gd name="T1" fmla="*/ 2147483647 h 51"/>
                <a:gd name="T2" fmla="*/ 0 w 72"/>
                <a:gd name="T3" fmla="*/ 2147483647 h 51"/>
                <a:gd name="T4" fmla="*/ 2147483647 w 72"/>
                <a:gd name="T5" fmla="*/ 2147483647 h 51"/>
                <a:gd name="T6" fmla="*/ 2147483647 w 72"/>
                <a:gd name="T7" fmla="*/ 2147483647 h 51"/>
                <a:gd name="T8" fmla="*/ 2147483647 w 72"/>
                <a:gd name="T9" fmla="*/ 0 h 51"/>
                <a:gd name="T10" fmla="*/ 2147483647 w 72"/>
                <a:gd name="T11" fmla="*/ 2147483647 h 51"/>
                <a:gd name="T12" fmla="*/ 2147483647 w 72"/>
                <a:gd name="T13" fmla="*/ 2147483647 h 51"/>
                <a:gd name="T14" fmla="*/ 2147483647 w 72"/>
                <a:gd name="T15" fmla="*/ 2147483647 h 51"/>
                <a:gd name="T16" fmla="*/ 2147483647 w 72"/>
                <a:gd name="T17" fmla="*/ 2147483647 h 51"/>
                <a:gd name="T18" fmla="*/ 2147483647 w 72"/>
                <a:gd name="T19" fmla="*/ 2147483647 h 51"/>
                <a:gd name="T20" fmla="*/ 2147483647 w 72"/>
                <a:gd name="T21" fmla="*/ 2147483647 h 51"/>
                <a:gd name="T22" fmla="*/ 2147483647 w 72"/>
                <a:gd name="T23" fmla="*/ 2147483647 h 51"/>
                <a:gd name="T24" fmla="*/ 2147483647 w 72"/>
                <a:gd name="T25" fmla="*/ 2147483647 h 51"/>
                <a:gd name="T26" fmla="*/ 2147483647 w 72"/>
                <a:gd name="T27" fmla="*/ 2147483647 h 51"/>
                <a:gd name="T28" fmla="*/ 2147483647 w 72"/>
                <a:gd name="T29" fmla="*/ 2147483647 h 51"/>
                <a:gd name="T30" fmla="*/ 2147483647 w 72"/>
                <a:gd name="T31" fmla="*/ 2147483647 h 51"/>
                <a:gd name="T32" fmla="*/ 2147483647 w 72"/>
                <a:gd name="T33" fmla="*/ 2147483647 h 51"/>
                <a:gd name="T34" fmla="*/ 2147483647 w 72"/>
                <a:gd name="T35" fmla="*/ 2147483647 h 51"/>
                <a:gd name="T36" fmla="*/ 2147483647 w 72"/>
                <a:gd name="T37" fmla="*/ 2147483647 h 51"/>
                <a:gd name="T38" fmla="*/ 2147483647 w 72"/>
                <a:gd name="T39" fmla="*/ 2147483647 h 51"/>
                <a:gd name="T40" fmla="*/ 2147483647 w 72"/>
                <a:gd name="T41" fmla="*/ 2147483647 h 51"/>
                <a:gd name="T42" fmla="*/ 2147483647 w 72"/>
                <a:gd name="T43" fmla="*/ 2147483647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51"/>
                <a:gd name="T68" fmla="*/ 72 w 72"/>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51">
                  <a:moveTo>
                    <a:pt x="2" y="30"/>
                  </a:moveTo>
                  <a:lnTo>
                    <a:pt x="0" y="10"/>
                  </a:lnTo>
                  <a:lnTo>
                    <a:pt x="1" y="6"/>
                  </a:lnTo>
                  <a:lnTo>
                    <a:pt x="1" y="7"/>
                  </a:lnTo>
                  <a:lnTo>
                    <a:pt x="22" y="0"/>
                  </a:lnTo>
                  <a:lnTo>
                    <a:pt x="32" y="1"/>
                  </a:lnTo>
                  <a:lnTo>
                    <a:pt x="38" y="5"/>
                  </a:lnTo>
                  <a:lnTo>
                    <a:pt x="46" y="11"/>
                  </a:lnTo>
                  <a:lnTo>
                    <a:pt x="52" y="19"/>
                  </a:lnTo>
                  <a:lnTo>
                    <a:pt x="55" y="21"/>
                  </a:lnTo>
                  <a:lnTo>
                    <a:pt x="64" y="23"/>
                  </a:lnTo>
                  <a:lnTo>
                    <a:pt x="67" y="26"/>
                  </a:lnTo>
                  <a:lnTo>
                    <a:pt x="69" y="36"/>
                  </a:lnTo>
                  <a:lnTo>
                    <a:pt x="71" y="45"/>
                  </a:lnTo>
                  <a:lnTo>
                    <a:pt x="61" y="44"/>
                  </a:lnTo>
                  <a:lnTo>
                    <a:pt x="39" y="44"/>
                  </a:lnTo>
                  <a:lnTo>
                    <a:pt x="34" y="44"/>
                  </a:lnTo>
                  <a:lnTo>
                    <a:pt x="25" y="45"/>
                  </a:lnTo>
                  <a:lnTo>
                    <a:pt x="14" y="50"/>
                  </a:lnTo>
                  <a:lnTo>
                    <a:pt x="11" y="45"/>
                  </a:lnTo>
                  <a:lnTo>
                    <a:pt x="7" y="42"/>
                  </a:lnTo>
                  <a:lnTo>
                    <a:pt x="2" y="3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05" name="Freeform 101"/>
            <p:cNvSpPr>
              <a:spLocks/>
            </p:cNvSpPr>
            <p:nvPr/>
          </p:nvSpPr>
          <p:spPr bwMode="auto">
            <a:xfrm>
              <a:off x="4122696" y="4638836"/>
              <a:ext cx="64806" cy="31591"/>
            </a:xfrm>
            <a:custGeom>
              <a:avLst/>
              <a:gdLst>
                <a:gd name="T0" fmla="*/ 0 w 47"/>
                <a:gd name="T1" fmla="*/ 2147483647 h 19"/>
                <a:gd name="T2" fmla="*/ 2147483647 w 47"/>
                <a:gd name="T3" fmla="*/ 2147483647 h 19"/>
                <a:gd name="T4" fmla="*/ 2147483647 w 47"/>
                <a:gd name="T5" fmla="*/ 2147483647 h 19"/>
                <a:gd name="T6" fmla="*/ 2147483647 w 47"/>
                <a:gd name="T7" fmla="*/ 2147483647 h 19"/>
                <a:gd name="T8" fmla="*/ 2147483647 w 47"/>
                <a:gd name="T9" fmla="*/ 2147483647 h 19"/>
                <a:gd name="T10" fmla="*/ 2147483647 w 47"/>
                <a:gd name="T11" fmla="*/ 2147483647 h 19"/>
                <a:gd name="T12" fmla="*/ 2147483647 w 47"/>
                <a:gd name="T13" fmla="*/ 2147483647 h 19"/>
                <a:gd name="T14" fmla="*/ 2147483647 w 47"/>
                <a:gd name="T15" fmla="*/ 2147483647 h 19"/>
                <a:gd name="T16" fmla="*/ 2147483647 w 47"/>
                <a:gd name="T17" fmla="*/ 2147483647 h 19"/>
                <a:gd name="T18" fmla="*/ 2147483647 w 47"/>
                <a:gd name="T19" fmla="*/ 2147483647 h 19"/>
                <a:gd name="T20" fmla="*/ 2147483647 w 47"/>
                <a:gd name="T21" fmla="*/ 2147483647 h 19"/>
                <a:gd name="T22" fmla="*/ 2147483647 w 47"/>
                <a:gd name="T23" fmla="*/ 2147483647 h 19"/>
                <a:gd name="T24" fmla="*/ 2147483647 w 47"/>
                <a:gd name="T25" fmla="*/ 2147483647 h 19"/>
                <a:gd name="T26" fmla="*/ 2147483647 w 47"/>
                <a:gd name="T27" fmla="*/ 0 h 19"/>
                <a:gd name="T28" fmla="*/ 0 w 47"/>
                <a:gd name="T29" fmla="*/ 2147483647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19"/>
                <a:gd name="T47" fmla="*/ 47 w 47"/>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19">
                  <a:moveTo>
                    <a:pt x="0" y="1"/>
                  </a:moveTo>
                  <a:lnTo>
                    <a:pt x="1" y="14"/>
                  </a:lnTo>
                  <a:lnTo>
                    <a:pt x="7" y="12"/>
                  </a:lnTo>
                  <a:lnTo>
                    <a:pt x="19" y="14"/>
                  </a:lnTo>
                  <a:lnTo>
                    <a:pt x="28" y="18"/>
                  </a:lnTo>
                  <a:lnTo>
                    <a:pt x="33" y="14"/>
                  </a:lnTo>
                  <a:lnTo>
                    <a:pt x="43" y="10"/>
                  </a:lnTo>
                  <a:lnTo>
                    <a:pt x="46" y="10"/>
                  </a:lnTo>
                  <a:lnTo>
                    <a:pt x="44" y="7"/>
                  </a:lnTo>
                  <a:lnTo>
                    <a:pt x="35" y="3"/>
                  </a:lnTo>
                  <a:lnTo>
                    <a:pt x="28" y="3"/>
                  </a:lnTo>
                  <a:lnTo>
                    <a:pt x="20" y="5"/>
                  </a:lnTo>
                  <a:lnTo>
                    <a:pt x="12" y="3"/>
                  </a:lnTo>
                  <a:lnTo>
                    <a:pt x="4" y="0"/>
                  </a:lnTo>
                  <a:lnTo>
                    <a:pt x="0" y="1"/>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06" name="Freeform 102"/>
            <p:cNvSpPr>
              <a:spLocks/>
            </p:cNvSpPr>
            <p:nvPr/>
          </p:nvSpPr>
          <p:spPr bwMode="auto">
            <a:xfrm>
              <a:off x="4237726" y="4779242"/>
              <a:ext cx="124751" cy="91264"/>
            </a:xfrm>
            <a:custGeom>
              <a:avLst/>
              <a:gdLst>
                <a:gd name="T0" fmla="*/ 2147483647 w 91"/>
                <a:gd name="T1" fmla="*/ 2147483647 h 56"/>
                <a:gd name="T2" fmla="*/ 2147483647 w 91"/>
                <a:gd name="T3" fmla="*/ 2147483647 h 56"/>
                <a:gd name="T4" fmla="*/ 0 w 91"/>
                <a:gd name="T5" fmla="*/ 2147483647 h 56"/>
                <a:gd name="T6" fmla="*/ 2147483647 w 91"/>
                <a:gd name="T7" fmla="*/ 2147483647 h 56"/>
                <a:gd name="T8" fmla="*/ 2147483647 w 91"/>
                <a:gd name="T9" fmla="*/ 2147483647 h 56"/>
                <a:gd name="T10" fmla="*/ 2147483647 w 91"/>
                <a:gd name="T11" fmla="*/ 0 h 56"/>
                <a:gd name="T12" fmla="*/ 2147483647 w 91"/>
                <a:gd name="T13" fmla="*/ 0 h 56"/>
                <a:gd name="T14" fmla="*/ 2147483647 w 91"/>
                <a:gd name="T15" fmla="*/ 2147483647 h 56"/>
                <a:gd name="T16" fmla="*/ 2147483647 w 91"/>
                <a:gd name="T17" fmla="*/ 2147483647 h 56"/>
                <a:gd name="T18" fmla="*/ 2147483647 w 91"/>
                <a:gd name="T19" fmla="*/ 2147483647 h 56"/>
                <a:gd name="T20" fmla="*/ 2147483647 w 91"/>
                <a:gd name="T21" fmla="*/ 2147483647 h 56"/>
                <a:gd name="T22" fmla="*/ 2147483647 w 91"/>
                <a:gd name="T23" fmla="*/ 2147483647 h 56"/>
                <a:gd name="T24" fmla="*/ 2147483647 w 91"/>
                <a:gd name="T25" fmla="*/ 2147483647 h 56"/>
                <a:gd name="T26" fmla="*/ 2147483647 w 91"/>
                <a:gd name="T27" fmla="*/ 2147483647 h 56"/>
                <a:gd name="T28" fmla="*/ 2147483647 w 91"/>
                <a:gd name="T29" fmla="*/ 2147483647 h 56"/>
                <a:gd name="T30" fmla="*/ 2147483647 w 91"/>
                <a:gd name="T31" fmla="*/ 2147483647 h 56"/>
                <a:gd name="T32" fmla="*/ 2147483647 w 91"/>
                <a:gd name="T33" fmla="*/ 2147483647 h 56"/>
                <a:gd name="T34" fmla="*/ 2147483647 w 91"/>
                <a:gd name="T35" fmla="*/ 2147483647 h 56"/>
                <a:gd name="T36" fmla="*/ 2147483647 w 91"/>
                <a:gd name="T37" fmla="*/ 2147483647 h 56"/>
                <a:gd name="T38" fmla="*/ 2147483647 w 91"/>
                <a:gd name="T39" fmla="*/ 2147483647 h 56"/>
                <a:gd name="T40" fmla="*/ 2147483647 w 91"/>
                <a:gd name="T41" fmla="*/ 2147483647 h 56"/>
                <a:gd name="T42" fmla="*/ 2147483647 w 91"/>
                <a:gd name="T43" fmla="*/ 2147483647 h 56"/>
                <a:gd name="T44" fmla="*/ 2147483647 w 91"/>
                <a:gd name="T45" fmla="*/ 2147483647 h 56"/>
                <a:gd name="T46" fmla="*/ 2147483647 w 91"/>
                <a:gd name="T47" fmla="*/ 2147483647 h 56"/>
                <a:gd name="T48" fmla="*/ 2147483647 w 91"/>
                <a:gd name="T49" fmla="*/ 2147483647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
                <a:gd name="T76" fmla="*/ 0 h 56"/>
                <a:gd name="T77" fmla="*/ 91 w 91"/>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 h="56">
                  <a:moveTo>
                    <a:pt x="26" y="42"/>
                  </a:moveTo>
                  <a:lnTo>
                    <a:pt x="24" y="37"/>
                  </a:lnTo>
                  <a:lnTo>
                    <a:pt x="0" y="20"/>
                  </a:lnTo>
                  <a:lnTo>
                    <a:pt x="8" y="15"/>
                  </a:lnTo>
                  <a:lnTo>
                    <a:pt x="15" y="8"/>
                  </a:lnTo>
                  <a:lnTo>
                    <a:pt x="18" y="0"/>
                  </a:lnTo>
                  <a:lnTo>
                    <a:pt x="31" y="0"/>
                  </a:lnTo>
                  <a:lnTo>
                    <a:pt x="38" y="4"/>
                  </a:lnTo>
                  <a:lnTo>
                    <a:pt x="51" y="8"/>
                  </a:lnTo>
                  <a:lnTo>
                    <a:pt x="57" y="3"/>
                  </a:lnTo>
                  <a:lnTo>
                    <a:pt x="64" y="2"/>
                  </a:lnTo>
                  <a:lnTo>
                    <a:pt x="70" y="8"/>
                  </a:lnTo>
                  <a:lnTo>
                    <a:pt x="68" y="14"/>
                  </a:lnTo>
                  <a:lnTo>
                    <a:pt x="71" y="20"/>
                  </a:lnTo>
                  <a:lnTo>
                    <a:pt x="77" y="23"/>
                  </a:lnTo>
                  <a:lnTo>
                    <a:pt x="82" y="23"/>
                  </a:lnTo>
                  <a:lnTo>
                    <a:pt x="86" y="24"/>
                  </a:lnTo>
                  <a:lnTo>
                    <a:pt x="90" y="29"/>
                  </a:lnTo>
                  <a:lnTo>
                    <a:pt x="90" y="40"/>
                  </a:lnTo>
                  <a:lnTo>
                    <a:pt x="86" y="43"/>
                  </a:lnTo>
                  <a:lnTo>
                    <a:pt x="52" y="55"/>
                  </a:lnTo>
                  <a:lnTo>
                    <a:pt x="49" y="55"/>
                  </a:lnTo>
                  <a:lnTo>
                    <a:pt x="36" y="51"/>
                  </a:lnTo>
                  <a:lnTo>
                    <a:pt x="32" y="49"/>
                  </a:lnTo>
                  <a:lnTo>
                    <a:pt x="26" y="4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07" name="Freeform 103"/>
            <p:cNvSpPr>
              <a:spLocks/>
            </p:cNvSpPr>
            <p:nvPr/>
          </p:nvSpPr>
          <p:spPr bwMode="auto">
            <a:xfrm>
              <a:off x="4211804" y="4738875"/>
              <a:ext cx="53465" cy="73713"/>
            </a:xfrm>
            <a:custGeom>
              <a:avLst/>
              <a:gdLst>
                <a:gd name="T0" fmla="*/ 0 w 39"/>
                <a:gd name="T1" fmla="*/ 2147483647 h 45"/>
                <a:gd name="T2" fmla="*/ 0 w 39"/>
                <a:gd name="T3" fmla="*/ 2147483647 h 45"/>
                <a:gd name="T4" fmla="*/ 2147483647 w 39"/>
                <a:gd name="T5" fmla="*/ 2147483647 h 45"/>
                <a:gd name="T6" fmla="*/ 2147483647 w 39"/>
                <a:gd name="T7" fmla="*/ 2147483647 h 45"/>
                <a:gd name="T8" fmla="*/ 2147483647 w 39"/>
                <a:gd name="T9" fmla="*/ 0 h 45"/>
                <a:gd name="T10" fmla="*/ 2147483647 w 39"/>
                <a:gd name="T11" fmla="*/ 2147483647 h 45"/>
                <a:gd name="T12" fmla="*/ 2147483647 w 39"/>
                <a:gd name="T13" fmla="*/ 2147483647 h 45"/>
                <a:gd name="T14" fmla="*/ 2147483647 w 39"/>
                <a:gd name="T15" fmla="*/ 2147483647 h 45"/>
                <a:gd name="T16" fmla="*/ 2147483647 w 39"/>
                <a:gd name="T17" fmla="*/ 2147483647 h 45"/>
                <a:gd name="T18" fmla="*/ 2147483647 w 39"/>
                <a:gd name="T19" fmla="*/ 2147483647 h 45"/>
                <a:gd name="T20" fmla="*/ 2147483647 w 39"/>
                <a:gd name="T21" fmla="*/ 2147483647 h 45"/>
                <a:gd name="T22" fmla="*/ 2147483647 w 39"/>
                <a:gd name="T23" fmla="*/ 2147483647 h 45"/>
                <a:gd name="T24" fmla="*/ 2147483647 w 39"/>
                <a:gd name="T25" fmla="*/ 2147483647 h 45"/>
                <a:gd name="T26" fmla="*/ 2147483647 w 39"/>
                <a:gd name="T27" fmla="*/ 2147483647 h 45"/>
                <a:gd name="T28" fmla="*/ 2147483647 w 39"/>
                <a:gd name="T29" fmla="*/ 2147483647 h 45"/>
                <a:gd name="T30" fmla="*/ 0 w 39"/>
                <a:gd name="T31" fmla="*/ 2147483647 h 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5"/>
                <a:gd name="T50" fmla="*/ 39 w 39"/>
                <a:gd name="T51" fmla="*/ 45 h 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5">
                  <a:moveTo>
                    <a:pt x="0" y="18"/>
                  </a:moveTo>
                  <a:lnTo>
                    <a:pt x="0" y="12"/>
                  </a:lnTo>
                  <a:lnTo>
                    <a:pt x="2" y="6"/>
                  </a:lnTo>
                  <a:lnTo>
                    <a:pt x="8" y="2"/>
                  </a:lnTo>
                  <a:lnTo>
                    <a:pt x="21" y="0"/>
                  </a:lnTo>
                  <a:lnTo>
                    <a:pt x="26" y="1"/>
                  </a:lnTo>
                  <a:lnTo>
                    <a:pt x="32" y="4"/>
                  </a:lnTo>
                  <a:lnTo>
                    <a:pt x="38" y="11"/>
                  </a:lnTo>
                  <a:lnTo>
                    <a:pt x="36" y="22"/>
                  </a:lnTo>
                  <a:lnTo>
                    <a:pt x="32" y="33"/>
                  </a:lnTo>
                  <a:lnTo>
                    <a:pt x="30" y="36"/>
                  </a:lnTo>
                  <a:lnTo>
                    <a:pt x="21" y="44"/>
                  </a:lnTo>
                  <a:lnTo>
                    <a:pt x="15" y="42"/>
                  </a:lnTo>
                  <a:lnTo>
                    <a:pt x="12" y="40"/>
                  </a:lnTo>
                  <a:lnTo>
                    <a:pt x="8" y="36"/>
                  </a:lnTo>
                  <a:lnTo>
                    <a:pt x="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08" name="Freeform 104"/>
            <p:cNvSpPr>
              <a:spLocks/>
            </p:cNvSpPr>
            <p:nvPr/>
          </p:nvSpPr>
          <p:spPr bwMode="auto">
            <a:xfrm>
              <a:off x="4164820" y="4680958"/>
              <a:ext cx="147433" cy="114080"/>
            </a:xfrm>
            <a:custGeom>
              <a:avLst/>
              <a:gdLst>
                <a:gd name="T0" fmla="*/ 2147483647 w 106"/>
                <a:gd name="T1" fmla="*/ 2147483647 h 71"/>
                <a:gd name="T2" fmla="*/ 0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0 h 71"/>
                <a:gd name="T12" fmla="*/ 2147483647 w 106"/>
                <a:gd name="T13" fmla="*/ 0 h 71"/>
                <a:gd name="T14" fmla="*/ 2147483647 w 106"/>
                <a:gd name="T15" fmla="*/ 2147483647 h 71"/>
                <a:gd name="T16" fmla="*/ 2147483647 w 106"/>
                <a:gd name="T17" fmla="*/ 2147483647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71"/>
                <a:gd name="T110" fmla="*/ 106 w 106"/>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71">
                  <a:moveTo>
                    <a:pt x="16" y="40"/>
                  </a:moveTo>
                  <a:lnTo>
                    <a:pt x="0" y="25"/>
                  </a:lnTo>
                  <a:lnTo>
                    <a:pt x="17" y="20"/>
                  </a:lnTo>
                  <a:lnTo>
                    <a:pt x="22" y="19"/>
                  </a:lnTo>
                  <a:lnTo>
                    <a:pt x="24" y="13"/>
                  </a:lnTo>
                  <a:lnTo>
                    <a:pt x="22" y="0"/>
                  </a:lnTo>
                  <a:lnTo>
                    <a:pt x="29" y="0"/>
                  </a:lnTo>
                  <a:lnTo>
                    <a:pt x="37" y="1"/>
                  </a:lnTo>
                  <a:lnTo>
                    <a:pt x="39" y="4"/>
                  </a:lnTo>
                  <a:lnTo>
                    <a:pt x="44" y="5"/>
                  </a:lnTo>
                  <a:lnTo>
                    <a:pt x="49" y="9"/>
                  </a:lnTo>
                  <a:lnTo>
                    <a:pt x="61" y="11"/>
                  </a:lnTo>
                  <a:lnTo>
                    <a:pt x="67" y="10"/>
                  </a:lnTo>
                  <a:lnTo>
                    <a:pt x="68" y="7"/>
                  </a:lnTo>
                  <a:lnTo>
                    <a:pt x="68" y="4"/>
                  </a:lnTo>
                  <a:lnTo>
                    <a:pt x="72" y="3"/>
                  </a:lnTo>
                  <a:lnTo>
                    <a:pt x="78" y="3"/>
                  </a:lnTo>
                  <a:lnTo>
                    <a:pt x="82" y="6"/>
                  </a:lnTo>
                  <a:lnTo>
                    <a:pt x="83" y="14"/>
                  </a:lnTo>
                  <a:lnTo>
                    <a:pt x="88" y="21"/>
                  </a:lnTo>
                  <a:lnTo>
                    <a:pt x="93" y="25"/>
                  </a:lnTo>
                  <a:lnTo>
                    <a:pt x="93" y="30"/>
                  </a:lnTo>
                  <a:lnTo>
                    <a:pt x="97" y="40"/>
                  </a:lnTo>
                  <a:lnTo>
                    <a:pt x="105" y="60"/>
                  </a:lnTo>
                  <a:lnTo>
                    <a:pt x="105" y="66"/>
                  </a:lnTo>
                  <a:lnTo>
                    <a:pt x="102" y="70"/>
                  </a:lnTo>
                  <a:lnTo>
                    <a:pt x="92" y="67"/>
                  </a:lnTo>
                  <a:lnTo>
                    <a:pt x="82" y="60"/>
                  </a:lnTo>
                  <a:lnTo>
                    <a:pt x="70" y="60"/>
                  </a:lnTo>
                  <a:lnTo>
                    <a:pt x="71" y="48"/>
                  </a:lnTo>
                  <a:lnTo>
                    <a:pt x="67" y="40"/>
                  </a:lnTo>
                  <a:lnTo>
                    <a:pt x="53" y="37"/>
                  </a:lnTo>
                  <a:lnTo>
                    <a:pt x="43" y="38"/>
                  </a:lnTo>
                  <a:lnTo>
                    <a:pt x="36" y="42"/>
                  </a:lnTo>
                  <a:lnTo>
                    <a:pt x="31" y="51"/>
                  </a:lnTo>
                  <a:lnTo>
                    <a:pt x="16" y="4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09" name="Freeform 105"/>
            <p:cNvSpPr>
              <a:spLocks/>
            </p:cNvSpPr>
            <p:nvPr/>
          </p:nvSpPr>
          <p:spPr bwMode="auto">
            <a:xfrm>
              <a:off x="4294431" y="4712549"/>
              <a:ext cx="124751" cy="147427"/>
            </a:xfrm>
            <a:custGeom>
              <a:avLst/>
              <a:gdLst>
                <a:gd name="T0" fmla="*/ 2147483647 w 92"/>
                <a:gd name="T1" fmla="*/ 2147483647 h 90"/>
                <a:gd name="T2" fmla="*/ 2147483647 w 92"/>
                <a:gd name="T3" fmla="*/ 2147483647 h 90"/>
                <a:gd name="T4" fmla="*/ 2147483647 w 92"/>
                <a:gd name="T5" fmla="*/ 2147483647 h 90"/>
                <a:gd name="T6" fmla="*/ 2147483647 w 92"/>
                <a:gd name="T7" fmla="*/ 2147483647 h 90"/>
                <a:gd name="T8" fmla="*/ 2147483647 w 92"/>
                <a:gd name="T9" fmla="*/ 2147483647 h 90"/>
                <a:gd name="T10" fmla="*/ 2147483647 w 92"/>
                <a:gd name="T11" fmla="*/ 2147483647 h 90"/>
                <a:gd name="T12" fmla="*/ 2147483647 w 92"/>
                <a:gd name="T13" fmla="*/ 2147483647 h 90"/>
                <a:gd name="T14" fmla="*/ 2147483647 w 92"/>
                <a:gd name="T15" fmla="*/ 2147483647 h 90"/>
                <a:gd name="T16" fmla="*/ 2147483647 w 92"/>
                <a:gd name="T17" fmla="*/ 2147483647 h 90"/>
                <a:gd name="T18" fmla="*/ 2147483647 w 92"/>
                <a:gd name="T19" fmla="*/ 2147483647 h 90"/>
                <a:gd name="T20" fmla="*/ 2147483647 w 92"/>
                <a:gd name="T21" fmla="*/ 2147483647 h 90"/>
                <a:gd name="T22" fmla="*/ 2147483647 w 92"/>
                <a:gd name="T23" fmla="*/ 2147483647 h 90"/>
                <a:gd name="T24" fmla="*/ 2147483647 w 92"/>
                <a:gd name="T25" fmla="*/ 2147483647 h 90"/>
                <a:gd name="T26" fmla="*/ 2147483647 w 92"/>
                <a:gd name="T27" fmla="*/ 2147483647 h 90"/>
                <a:gd name="T28" fmla="*/ 0 w 92"/>
                <a:gd name="T29" fmla="*/ 2147483647 h 90"/>
                <a:gd name="T30" fmla="*/ 2147483647 w 92"/>
                <a:gd name="T31" fmla="*/ 2147483647 h 90"/>
                <a:gd name="T32" fmla="*/ 2147483647 w 92"/>
                <a:gd name="T33" fmla="*/ 2147483647 h 90"/>
                <a:gd name="T34" fmla="*/ 2147483647 w 92"/>
                <a:gd name="T35" fmla="*/ 2147483647 h 90"/>
                <a:gd name="T36" fmla="*/ 2147483647 w 92"/>
                <a:gd name="T37" fmla="*/ 0 h 90"/>
                <a:gd name="T38" fmla="*/ 2147483647 w 92"/>
                <a:gd name="T39" fmla="*/ 2147483647 h 90"/>
                <a:gd name="T40" fmla="*/ 2147483647 w 92"/>
                <a:gd name="T41" fmla="*/ 2147483647 h 90"/>
                <a:gd name="T42" fmla="*/ 2147483647 w 92"/>
                <a:gd name="T43" fmla="*/ 2147483647 h 90"/>
                <a:gd name="T44" fmla="*/ 2147483647 w 92"/>
                <a:gd name="T45" fmla="*/ 2147483647 h 90"/>
                <a:gd name="T46" fmla="*/ 2147483647 w 92"/>
                <a:gd name="T47" fmla="*/ 2147483647 h 90"/>
                <a:gd name="T48" fmla="*/ 2147483647 w 92"/>
                <a:gd name="T49" fmla="*/ 2147483647 h 90"/>
                <a:gd name="T50" fmla="*/ 2147483647 w 92"/>
                <a:gd name="T51" fmla="*/ 2147483647 h 90"/>
                <a:gd name="T52" fmla="*/ 2147483647 w 92"/>
                <a:gd name="T53" fmla="*/ 0 h 90"/>
                <a:gd name="T54" fmla="*/ 2147483647 w 92"/>
                <a:gd name="T55" fmla="*/ 2147483647 h 90"/>
                <a:gd name="T56" fmla="*/ 2147483647 w 92"/>
                <a:gd name="T57" fmla="*/ 2147483647 h 90"/>
                <a:gd name="T58" fmla="*/ 2147483647 w 92"/>
                <a:gd name="T59" fmla="*/ 2147483647 h 90"/>
                <a:gd name="T60" fmla="*/ 2147483647 w 92"/>
                <a:gd name="T61" fmla="*/ 2147483647 h 90"/>
                <a:gd name="T62" fmla="*/ 2147483647 w 92"/>
                <a:gd name="T63" fmla="*/ 2147483647 h 90"/>
                <a:gd name="T64" fmla="*/ 2147483647 w 92"/>
                <a:gd name="T65" fmla="*/ 2147483647 h 90"/>
                <a:gd name="T66" fmla="*/ 2147483647 w 92"/>
                <a:gd name="T67" fmla="*/ 2147483647 h 90"/>
                <a:gd name="T68" fmla="*/ 2147483647 w 92"/>
                <a:gd name="T69" fmla="*/ 2147483647 h 90"/>
                <a:gd name="T70" fmla="*/ 2147483647 w 92"/>
                <a:gd name="T71" fmla="*/ 2147483647 h 90"/>
                <a:gd name="T72" fmla="*/ 2147483647 w 92"/>
                <a:gd name="T73" fmla="*/ 2147483647 h 90"/>
                <a:gd name="T74" fmla="*/ 2147483647 w 92"/>
                <a:gd name="T75" fmla="*/ 2147483647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2"/>
                <a:gd name="T115" fmla="*/ 0 h 90"/>
                <a:gd name="T116" fmla="*/ 92 w 92"/>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2" h="90">
                  <a:moveTo>
                    <a:pt x="43" y="85"/>
                  </a:moveTo>
                  <a:lnTo>
                    <a:pt x="47" y="79"/>
                  </a:lnTo>
                  <a:lnTo>
                    <a:pt x="45" y="67"/>
                  </a:lnTo>
                  <a:lnTo>
                    <a:pt x="43" y="65"/>
                  </a:lnTo>
                  <a:lnTo>
                    <a:pt x="34" y="65"/>
                  </a:lnTo>
                  <a:lnTo>
                    <a:pt x="30" y="60"/>
                  </a:lnTo>
                  <a:lnTo>
                    <a:pt x="27" y="56"/>
                  </a:lnTo>
                  <a:lnTo>
                    <a:pt x="27" y="49"/>
                  </a:lnTo>
                  <a:lnTo>
                    <a:pt x="24" y="43"/>
                  </a:lnTo>
                  <a:lnTo>
                    <a:pt x="18" y="42"/>
                  </a:lnTo>
                  <a:lnTo>
                    <a:pt x="11" y="47"/>
                  </a:lnTo>
                  <a:lnTo>
                    <a:pt x="11" y="36"/>
                  </a:lnTo>
                  <a:lnTo>
                    <a:pt x="4" y="24"/>
                  </a:lnTo>
                  <a:lnTo>
                    <a:pt x="1" y="14"/>
                  </a:lnTo>
                  <a:lnTo>
                    <a:pt x="0" y="5"/>
                  </a:lnTo>
                  <a:lnTo>
                    <a:pt x="6" y="7"/>
                  </a:lnTo>
                  <a:lnTo>
                    <a:pt x="22" y="4"/>
                  </a:lnTo>
                  <a:lnTo>
                    <a:pt x="24" y="1"/>
                  </a:lnTo>
                  <a:lnTo>
                    <a:pt x="28" y="0"/>
                  </a:lnTo>
                  <a:lnTo>
                    <a:pt x="31" y="2"/>
                  </a:lnTo>
                  <a:lnTo>
                    <a:pt x="34" y="4"/>
                  </a:lnTo>
                  <a:lnTo>
                    <a:pt x="37" y="4"/>
                  </a:lnTo>
                  <a:lnTo>
                    <a:pt x="39" y="2"/>
                  </a:lnTo>
                  <a:lnTo>
                    <a:pt x="43" y="1"/>
                  </a:lnTo>
                  <a:lnTo>
                    <a:pt x="54" y="1"/>
                  </a:lnTo>
                  <a:lnTo>
                    <a:pt x="64" y="2"/>
                  </a:lnTo>
                  <a:lnTo>
                    <a:pt x="73" y="0"/>
                  </a:lnTo>
                  <a:lnTo>
                    <a:pt x="78" y="1"/>
                  </a:lnTo>
                  <a:lnTo>
                    <a:pt x="82" y="6"/>
                  </a:lnTo>
                  <a:lnTo>
                    <a:pt x="84" y="20"/>
                  </a:lnTo>
                  <a:lnTo>
                    <a:pt x="87" y="31"/>
                  </a:lnTo>
                  <a:lnTo>
                    <a:pt x="86" y="41"/>
                  </a:lnTo>
                  <a:lnTo>
                    <a:pt x="82" y="56"/>
                  </a:lnTo>
                  <a:lnTo>
                    <a:pt x="82" y="67"/>
                  </a:lnTo>
                  <a:lnTo>
                    <a:pt x="84" y="76"/>
                  </a:lnTo>
                  <a:lnTo>
                    <a:pt x="91" y="89"/>
                  </a:lnTo>
                  <a:lnTo>
                    <a:pt x="71" y="82"/>
                  </a:lnTo>
                  <a:lnTo>
                    <a:pt x="43" y="85"/>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10" name="Freeform 106"/>
            <p:cNvSpPr>
              <a:spLocks/>
            </p:cNvSpPr>
            <p:nvPr/>
          </p:nvSpPr>
          <p:spPr bwMode="auto">
            <a:xfrm>
              <a:off x="4351136" y="4654631"/>
              <a:ext cx="108549" cy="66693"/>
            </a:xfrm>
            <a:custGeom>
              <a:avLst/>
              <a:gdLst>
                <a:gd name="T0" fmla="*/ 2147483647 w 80"/>
                <a:gd name="T1" fmla="*/ 2147483647 h 41"/>
                <a:gd name="T2" fmla="*/ 2147483647 w 80"/>
                <a:gd name="T3" fmla="*/ 2147483647 h 41"/>
                <a:gd name="T4" fmla="*/ 2147483647 w 80"/>
                <a:gd name="T5" fmla="*/ 2147483647 h 41"/>
                <a:gd name="T6" fmla="*/ 2147483647 w 80"/>
                <a:gd name="T7" fmla="*/ 2147483647 h 41"/>
                <a:gd name="T8" fmla="*/ 0 w 80"/>
                <a:gd name="T9" fmla="*/ 2147483647 h 41"/>
                <a:gd name="T10" fmla="*/ 2147483647 w 80"/>
                <a:gd name="T11" fmla="*/ 2147483647 h 41"/>
                <a:gd name="T12" fmla="*/ 2147483647 w 80"/>
                <a:gd name="T13" fmla="*/ 2147483647 h 41"/>
                <a:gd name="T14" fmla="*/ 2147483647 w 80"/>
                <a:gd name="T15" fmla="*/ 2147483647 h 41"/>
                <a:gd name="T16" fmla="*/ 2147483647 w 80"/>
                <a:gd name="T17" fmla="*/ 2147483647 h 41"/>
                <a:gd name="T18" fmla="*/ 2147483647 w 80"/>
                <a:gd name="T19" fmla="*/ 2147483647 h 41"/>
                <a:gd name="T20" fmla="*/ 2147483647 w 80"/>
                <a:gd name="T21" fmla="*/ 2147483647 h 41"/>
                <a:gd name="T22" fmla="*/ 2147483647 w 80"/>
                <a:gd name="T23" fmla="*/ 2147483647 h 41"/>
                <a:gd name="T24" fmla="*/ 2147483647 w 80"/>
                <a:gd name="T25" fmla="*/ 2147483647 h 41"/>
                <a:gd name="T26" fmla="*/ 2147483647 w 80"/>
                <a:gd name="T27" fmla="*/ 2147483647 h 41"/>
                <a:gd name="T28" fmla="*/ 2147483647 w 80"/>
                <a:gd name="T29" fmla="*/ 2147483647 h 41"/>
                <a:gd name="T30" fmla="*/ 2147483647 w 80"/>
                <a:gd name="T31" fmla="*/ 2147483647 h 41"/>
                <a:gd name="T32" fmla="*/ 2147483647 w 80"/>
                <a:gd name="T33" fmla="*/ 2147483647 h 41"/>
                <a:gd name="T34" fmla="*/ 2147483647 w 80"/>
                <a:gd name="T35" fmla="*/ 2147483647 h 41"/>
                <a:gd name="T36" fmla="*/ 2147483647 w 80"/>
                <a:gd name="T37" fmla="*/ 2147483647 h 41"/>
                <a:gd name="T38" fmla="*/ 2147483647 w 80"/>
                <a:gd name="T39" fmla="*/ 2147483647 h 41"/>
                <a:gd name="T40" fmla="*/ 2147483647 w 80"/>
                <a:gd name="T41" fmla="*/ 2147483647 h 41"/>
                <a:gd name="T42" fmla="*/ 2147483647 w 80"/>
                <a:gd name="T43" fmla="*/ 2147483647 h 41"/>
                <a:gd name="T44" fmla="*/ 2147483647 w 80"/>
                <a:gd name="T45" fmla="*/ 2147483647 h 41"/>
                <a:gd name="T46" fmla="*/ 2147483647 w 80"/>
                <a:gd name="T47" fmla="*/ 0 h 41"/>
                <a:gd name="T48" fmla="*/ 2147483647 w 80"/>
                <a:gd name="T49" fmla="*/ 2147483647 h 41"/>
                <a:gd name="T50" fmla="*/ 2147483647 w 80"/>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41"/>
                <a:gd name="T80" fmla="*/ 80 w 80"/>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41">
                  <a:moveTo>
                    <a:pt x="31" y="8"/>
                  </a:moveTo>
                  <a:lnTo>
                    <a:pt x="21" y="9"/>
                  </a:lnTo>
                  <a:lnTo>
                    <a:pt x="12" y="13"/>
                  </a:lnTo>
                  <a:lnTo>
                    <a:pt x="4" y="22"/>
                  </a:lnTo>
                  <a:lnTo>
                    <a:pt x="0" y="40"/>
                  </a:lnTo>
                  <a:lnTo>
                    <a:pt x="4" y="38"/>
                  </a:lnTo>
                  <a:lnTo>
                    <a:pt x="16" y="38"/>
                  </a:lnTo>
                  <a:lnTo>
                    <a:pt x="30" y="38"/>
                  </a:lnTo>
                  <a:lnTo>
                    <a:pt x="31" y="36"/>
                  </a:lnTo>
                  <a:lnTo>
                    <a:pt x="38" y="38"/>
                  </a:lnTo>
                  <a:lnTo>
                    <a:pt x="38" y="36"/>
                  </a:lnTo>
                  <a:lnTo>
                    <a:pt x="41" y="30"/>
                  </a:lnTo>
                  <a:lnTo>
                    <a:pt x="45" y="25"/>
                  </a:lnTo>
                  <a:lnTo>
                    <a:pt x="48" y="22"/>
                  </a:lnTo>
                  <a:lnTo>
                    <a:pt x="54" y="21"/>
                  </a:lnTo>
                  <a:lnTo>
                    <a:pt x="65" y="21"/>
                  </a:lnTo>
                  <a:lnTo>
                    <a:pt x="72" y="21"/>
                  </a:lnTo>
                  <a:lnTo>
                    <a:pt x="79" y="21"/>
                  </a:lnTo>
                  <a:lnTo>
                    <a:pt x="79" y="18"/>
                  </a:lnTo>
                  <a:lnTo>
                    <a:pt x="77" y="17"/>
                  </a:lnTo>
                  <a:lnTo>
                    <a:pt x="75" y="17"/>
                  </a:lnTo>
                  <a:lnTo>
                    <a:pt x="70" y="14"/>
                  </a:lnTo>
                  <a:lnTo>
                    <a:pt x="66" y="8"/>
                  </a:lnTo>
                  <a:lnTo>
                    <a:pt x="62" y="0"/>
                  </a:lnTo>
                  <a:lnTo>
                    <a:pt x="40" y="8"/>
                  </a:lnTo>
                  <a:lnTo>
                    <a:pt x="31" y="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11" name="Freeform 107"/>
            <p:cNvSpPr>
              <a:spLocks/>
            </p:cNvSpPr>
            <p:nvPr/>
          </p:nvSpPr>
          <p:spPr bwMode="auto">
            <a:xfrm>
              <a:off x="4402980" y="4687978"/>
              <a:ext cx="48604" cy="173753"/>
            </a:xfrm>
            <a:custGeom>
              <a:avLst/>
              <a:gdLst>
                <a:gd name="T0" fmla="*/ 2147483647 w 35"/>
                <a:gd name="T1" fmla="*/ 0 h 106"/>
                <a:gd name="T2" fmla="*/ 2147483647 w 35"/>
                <a:gd name="T3" fmla="*/ 0 h 106"/>
                <a:gd name="T4" fmla="*/ 2147483647 w 35"/>
                <a:gd name="T5" fmla="*/ 2147483647 h 106"/>
                <a:gd name="T6" fmla="*/ 2147483647 w 35"/>
                <a:gd name="T7" fmla="*/ 2147483647 h 106"/>
                <a:gd name="T8" fmla="*/ 0 w 35"/>
                <a:gd name="T9" fmla="*/ 2147483647 h 106"/>
                <a:gd name="T10" fmla="*/ 2147483647 w 35"/>
                <a:gd name="T11" fmla="*/ 2147483647 h 106"/>
                <a:gd name="T12" fmla="*/ 2147483647 w 35"/>
                <a:gd name="T13" fmla="*/ 2147483647 h 106"/>
                <a:gd name="T14" fmla="*/ 2147483647 w 35"/>
                <a:gd name="T15" fmla="*/ 2147483647 h 106"/>
                <a:gd name="T16" fmla="*/ 2147483647 w 35"/>
                <a:gd name="T17" fmla="*/ 2147483647 h 106"/>
                <a:gd name="T18" fmla="*/ 2147483647 w 35"/>
                <a:gd name="T19" fmla="*/ 2147483647 h 106"/>
                <a:gd name="T20" fmla="*/ 2147483647 w 35"/>
                <a:gd name="T21" fmla="*/ 2147483647 h 106"/>
                <a:gd name="T22" fmla="*/ 2147483647 w 35"/>
                <a:gd name="T23" fmla="*/ 2147483647 h 106"/>
                <a:gd name="T24" fmla="*/ 2147483647 w 35"/>
                <a:gd name="T25" fmla="*/ 2147483647 h 106"/>
                <a:gd name="T26" fmla="*/ 2147483647 w 35"/>
                <a:gd name="T27" fmla="*/ 2147483647 h 106"/>
                <a:gd name="T28" fmla="*/ 2147483647 w 35"/>
                <a:gd name="T29" fmla="*/ 2147483647 h 106"/>
                <a:gd name="T30" fmla="*/ 2147483647 w 35"/>
                <a:gd name="T31" fmla="*/ 2147483647 h 106"/>
                <a:gd name="T32" fmla="*/ 2147483647 w 35"/>
                <a:gd name="T33" fmla="*/ 0 h 106"/>
                <a:gd name="T34" fmla="*/ 2147483647 w 35"/>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106"/>
                <a:gd name="T56" fmla="*/ 35 w 35"/>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106">
                  <a:moveTo>
                    <a:pt x="15" y="0"/>
                  </a:moveTo>
                  <a:lnTo>
                    <a:pt x="12" y="0"/>
                  </a:lnTo>
                  <a:lnTo>
                    <a:pt x="4" y="5"/>
                  </a:lnTo>
                  <a:lnTo>
                    <a:pt x="2" y="10"/>
                  </a:lnTo>
                  <a:lnTo>
                    <a:pt x="0" y="12"/>
                  </a:lnTo>
                  <a:lnTo>
                    <a:pt x="2" y="17"/>
                  </a:lnTo>
                  <a:lnTo>
                    <a:pt x="7" y="34"/>
                  </a:lnTo>
                  <a:lnTo>
                    <a:pt x="7" y="43"/>
                  </a:lnTo>
                  <a:lnTo>
                    <a:pt x="7" y="55"/>
                  </a:lnTo>
                  <a:lnTo>
                    <a:pt x="4" y="64"/>
                  </a:lnTo>
                  <a:lnTo>
                    <a:pt x="2" y="86"/>
                  </a:lnTo>
                  <a:lnTo>
                    <a:pt x="12" y="102"/>
                  </a:lnTo>
                  <a:lnTo>
                    <a:pt x="30" y="105"/>
                  </a:lnTo>
                  <a:lnTo>
                    <a:pt x="34" y="72"/>
                  </a:lnTo>
                  <a:lnTo>
                    <a:pt x="31" y="34"/>
                  </a:lnTo>
                  <a:lnTo>
                    <a:pt x="26" y="6"/>
                  </a:lnTo>
                  <a:lnTo>
                    <a:pt x="21" y="0"/>
                  </a:lnTo>
                  <a:lnTo>
                    <a:pt x="15" y="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12" name="Freeform 108"/>
            <p:cNvSpPr>
              <a:spLocks/>
            </p:cNvSpPr>
            <p:nvPr/>
          </p:nvSpPr>
          <p:spPr bwMode="auto">
            <a:xfrm>
              <a:off x="4433763" y="4687978"/>
              <a:ext cx="38883" cy="173753"/>
            </a:xfrm>
            <a:custGeom>
              <a:avLst/>
              <a:gdLst>
                <a:gd name="T0" fmla="*/ 0 w 28"/>
                <a:gd name="T1" fmla="*/ 0 h 106"/>
                <a:gd name="T2" fmla="*/ 2147483647 w 28"/>
                <a:gd name="T3" fmla="*/ 2147483647 h 106"/>
                <a:gd name="T4" fmla="*/ 2147483647 w 28"/>
                <a:gd name="T5" fmla="*/ 2147483647 h 106"/>
                <a:gd name="T6" fmla="*/ 2147483647 w 28"/>
                <a:gd name="T7" fmla="*/ 2147483647 h 106"/>
                <a:gd name="T8" fmla="*/ 2147483647 w 28"/>
                <a:gd name="T9" fmla="*/ 2147483647 h 106"/>
                <a:gd name="T10" fmla="*/ 2147483647 w 28"/>
                <a:gd name="T11" fmla="*/ 2147483647 h 106"/>
                <a:gd name="T12" fmla="*/ 2147483647 w 28"/>
                <a:gd name="T13" fmla="*/ 2147483647 h 106"/>
                <a:gd name="T14" fmla="*/ 2147483647 w 28"/>
                <a:gd name="T15" fmla="*/ 2147483647 h 106"/>
                <a:gd name="T16" fmla="*/ 2147483647 w 28"/>
                <a:gd name="T17" fmla="*/ 2147483647 h 106"/>
                <a:gd name="T18" fmla="*/ 2147483647 w 28"/>
                <a:gd name="T19" fmla="*/ 2147483647 h 106"/>
                <a:gd name="T20" fmla="*/ 2147483647 w 28"/>
                <a:gd name="T21" fmla="*/ 2147483647 h 106"/>
                <a:gd name="T22" fmla="*/ 2147483647 w 28"/>
                <a:gd name="T23" fmla="*/ 2147483647 h 106"/>
                <a:gd name="T24" fmla="*/ 2147483647 w 28"/>
                <a:gd name="T25" fmla="*/ 2147483647 h 106"/>
                <a:gd name="T26" fmla="*/ 2147483647 w 28"/>
                <a:gd name="T27" fmla="*/ 2147483647 h 106"/>
                <a:gd name="T28" fmla="*/ 2147483647 w 28"/>
                <a:gd name="T29" fmla="*/ 2147483647 h 106"/>
                <a:gd name="T30" fmla="*/ 0 w 28"/>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06"/>
                <a:gd name="T50" fmla="*/ 28 w 28"/>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06">
                  <a:moveTo>
                    <a:pt x="0" y="0"/>
                  </a:moveTo>
                  <a:lnTo>
                    <a:pt x="14" y="2"/>
                  </a:lnTo>
                  <a:lnTo>
                    <a:pt x="14" y="5"/>
                  </a:lnTo>
                  <a:lnTo>
                    <a:pt x="15" y="10"/>
                  </a:lnTo>
                  <a:lnTo>
                    <a:pt x="18" y="12"/>
                  </a:lnTo>
                  <a:lnTo>
                    <a:pt x="22" y="16"/>
                  </a:lnTo>
                  <a:lnTo>
                    <a:pt x="25" y="23"/>
                  </a:lnTo>
                  <a:lnTo>
                    <a:pt x="27" y="34"/>
                  </a:lnTo>
                  <a:lnTo>
                    <a:pt x="27" y="94"/>
                  </a:lnTo>
                  <a:lnTo>
                    <a:pt x="22" y="96"/>
                  </a:lnTo>
                  <a:lnTo>
                    <a:pt x="15" y="99"/>
                  </a:lnTo>
                  <a:lnTo>
                    <a:pt x="8" y="105"/>
                  </a:lnTo>
                  <a:lnTo>
                    <a:pt x="12" y="58"/>
                  </a:lnTo>
                  <a:lnTo>
                    <a:pt x="8" y="26"/>
                  </a:lnTo>
                  <a:lnTo>
                    <a:pt x="5" y="10"/>
                  </a:lnTo>
                  <a:lnTo>
                    <a:pt x="0"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13" name="Freeform 109"/>
            <p:cNvSpPr>
              <a:spLocks/>
            </p:cNvSpPr>
            <p:nvPr/>
          </p:nvSpPr>
          <p:spPr bwMode="auto">
            <a:xfrm>
              <a:off x="4454825" y="4680958"/>
              <a:ext cx="58325" cy="163223"/>
            </a:xfrm>
            <a:custGeom>
              <a:avLst/>
              <a:gdLst>
                <a:gd name="T0" fmla="*/ 2147483647 w 43"/>
                <a:gd name="T1" fmla="*/ 2147483647 h 101"/>
                <a:gd name="T2" fmla="*/ 2147483647 w 43"/>
                <a:gd name="T3" fmla="*/ 2147483647 h 101"/>
                <a:gd name="T4" fmla="*/ 2147483647 w 43"/>
                <a:gd name="T5" fmla="*/ 2147483647 h 101"/>
                <a:gd name="T6" fmla="*/ 2147483647 w 43"/>
                <a:gd name="T7" fmla="*/ 2147483647 h 101"/>
                <a:gd name="T8" fmla="*/ 0 w 43"/>
                <a:gd name="T9" fmla="*/ 2147483647 h 101"/>
                <a:gd name="T10" fmla="*/ 0 w 43"/>
                <a:gd name="T11" fmla="*/ 2147483647 h 101"/>
                <a:gd name="T12" fmla="*/ 2147483647 w 43"/>
                <a:gd name="T13" fmla="*/ 2147483647 h 101"/>
                <a:gd name="T14" fmla="*/ 2147483647 w 43"/>
                <a:gd name="T15" fmla="*/ 0 h 101"/>
                <a:gd name="T16" fmla="*/ 2147483647 w 43"/>
                <a:gd name="T17" fmla="*/ 2147483647 h 101"/>
                <a:gd name="T18" fmla="*/ 2147483647 w 43"/>
                <a:gd name="T19" fmla="*/ 2147483647 h 101"/>
                <a:gd name="T20" fmla="*/ 2147483647 w 43"/>
                <a:gd name="T21" fmla="*/ 2147483647 h 101"/>
                <a:gd name="T22" fmla="*/ 2147483647 w 43"/>
                <a:gd name="T23" fmla="*/ 2147483647 h 101"/>
                <a:gd name="T24" fmla="*/ 2147483647 w 43"/>
                <a:gd name="T25" fmla="*/ 2147483647 h 101"/>
                <a:gd name="T26" fmla="*/ 2147483647 w 43"/>
                <a:gd name="T27" fmla="*/ 2147483647 h 101"/>
                <a:gd name="T28" fmla="*/ 2147483647 w 43"/>
                <a:gd name="T29" fmla="*/ 2147483647 h 101"/>
                <a:gd name="T30" fmla="*/ 2147483647 w 43"/>
                <a:gd name="T31" fmla="*/ 2147483647 h 101"/>
                <a:gd name="T32" fmla="*/ 2147483647 w 43"/>
                <a:gd name="T33" fmla="*/ 2147483647 h 1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01"/>
                <a:gd name="T53" fmla="*/ 43 w 43"/>
                <a:gd name="T54" fmla="*/ 101 h 1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01">
                  <a:moveTo>
                    <a:pt x="12" y="100"/>
                  </a:moveTo>
                  <a:lnTo>
                    <a:pt x="12" y="34"/>
                  </a:lnTo>
                  <a:lnTo>
                    <a:pt x="9" y="24"/>
                  </a:lnTo>
                  <a:lnTo>
                    <a:pt x="3" y="19"/>
                  </a:lnTo>
                  <a:lnTo>
                    <a:pt x="0" y="13"/>
                  </a:lnTo>
                  <a:lnTo>
                    <a:pt x="0" y="6"/>
                  </a:lnTo>
                  <a:lnTo>
                    <a:pt x="13" y="5"/>
                  </a:lnTo>
                  <a:lnTo>
                    <a:pt x="14" y="0"/>
                  </a:lnTo>
                  <a:lnTo>
                    <a:pt x="26" y="8"/>
                  </a:lnTo>
                  <a:lnTo>
                    <a:pt x="29" y="10"/>
                  </a:lnTo>
                  <a:lnTo>
                    <a:pt x="35" y="16"/>
                  </a:lnTo>
                  <a:lnTo>
                    <a:pt x="42" y="28"/>
                  </a:lnTo>
                  <a:lnTo>
                    <a:pt x="39" y="47"/>
                  </a:lnTo>
                  <a:lnTo>
                    <a:pt x="35" y="55"/>
                  </a:lnTo>
                  <a:lnTo>
                    <a:pt x="34" y="79"/>
                  </a:lnTo>
                  <a:lnTo>
                    <a:pt x="34" y="95"/>
                  </a:lnTo>
                  <a:lnTo>
                    <a:pt x="12" y="10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14" name="Freeform 110"/>
            <p:cNvSpPr>
              <a:spLocks/>
            </p:cNvSpPr>
            <p:nvPr/>
          </p:nvSpPr>
          <p:spPr bwMode="auto">
            <a:xfrm>
              <a:off x="4215044" y="4152678"/>
              <a:ext cx="234921" cy="203590"/>
            </a:xfrm>
            <a:custGeom>
              <a:avLst/>
              <a:gdLst>
                <a:gd name="T0" fmla="*/ 0 w 171"/>
                <a:gd name="T1" fmla="*/ 2147483647 h 126"/>
                <a:gd name="T2" fmla="*/ 2147483647 w 171"/>
                <a:gd name="T3" fmla="*/ 2147483647 h 126"/>
                <a:gd name="T4" fmla="*/ 2147483647 w 171"/>
                <a:gd name="T5" fmla="*/ 2147483647 h 126"/>
                <a:gd name="T6" fmla="*/ 2147483647 w 171"/>
                <a:gd name="T7" fmla="*/ 2147483647 h 126"/>
                <a:gd name="T8" fmla="*/ 2147483647 w 171"/>
                <a:gd name="T9" fmla="*/ 2147483647 h 126"/>
                <a:gd name="T10" fmla="*/ 2147483647 w 171"/>
                <a:gd name="T11" fmla="*/ 2147483647 h 126"/>
                <a:gd name="T12" fmla="*/ 2147483647 w 171"/>
                <a:gd name="T13" fmla="*/ 2147483647 h 126"/>
                <a:gd name="T14" fmla="*/ 2147483647 w 171"/>
                <a:gd name="T15" fmla="*/ 2147483647 h 126"/>
                <a:gd name="T16" fmla="*/ 2147483647 w 171"/>
                <a:gd name="T17" fmla="*/ 2147483647 h 126"/>
                <a:gd name="T18" fmla="*/ 2147483647 w 171"/>
                <a:gd name="T19" fmla="*/ 2147483647 h 126"/>
                <a:gd name="T20" fmla="*/ 2147483647 w 171"/>
                <a:gd name="T21" fmla="*/ 2147483647 h 126"/>
                <a:gd name="T22" fmla="*/ 2147483647 w 171"/>
                <a:gd name="T23" fmla="*/ 2147483647 h 126"/>
                <a:gd name="T24" fmla="*/ 2147483647 w 171"/>
                <a:gd name="T25" fmla="*/ 2147483647 h 126"/>
                <a:gd name="T26" fmla="*/ 2147483647 w 171"/>
                <a:gd name="T27" fmla="*/ 2147483647 h 126"/>
                <a:gd name="T28" fmla="*/ 2147483647 w 171"/>
                <a:gd name="T29" fmla="*/ 0 h 126"/>
                <a:gd name="T30" fmla="*/ 2147483647 w 171"/>
                <a:gd name="T31" fmla="*/ 2147483647 h 126"/>
                <a:gd name="T32" fmla="*/ 2147483647 w 171"/>
                <a:gd name="T33" fmla="*/ 2147483647 h 126"/>
                <a:gd name="T34" fmla="*/ 2147483647 w 171"/>
                <a:gd name="T35" fmla="*/ 2147483647 h 126"/>
                <a:gd name="T36" fmla="*/ 2147483647 w 171"/>
                <a:gd name="T37" fmla="*/ 2147483647 h 126"/>
                <a:gd name="T38" fmla="*/ 2147483647 w 171"/>
                <a:gd name="T39" fmla="*/ 2147483647 h 126"/>
                <a:gd name="T40" fmla="*/ 2147483647 w 171"/>
                <a:gd name="T41" fmla="*/ 2147483647 h 126"/>
                <a:gd name="T42" fmla="*/ 2147483647 w 171"/>
                <a:gd name="T43" fmla="*/ 2147483647 h 126"/>
                <a:gd name="T44" fmla="*/ 2147483647 w 171"/>
                <a:gd name="T45" fmla="*/ 2147483647 h 126"/>
                <a:gd name="T46" fmla="*/ 2147483647 w 171"/>
                <a:gd name="T47" fmla="*/ 2147483647 h 126"/>
                <a:gd name="T48" fmla="*/ 2147483647 w 171"/>
                <a:gd name="T49" fmla="*/ 2147483647 h 126"/>
                <a:gd name="T50" fmla="*/ 2147483647 w 171"/>
                <a:gd name="T51" fmla="*/ 2147483647 h 126"/>
                <a:gd name="T52" fmla="*/ 2147483647 w 171"/>
                <a:gd name="T53" fmla="*/ 2147483647 h 126"/>
                <a:gd name="T54" fmla="*/ 2147483647 w 171"/>
                <a:gd name="T55" fmla="*/ 2147483647 h 126"/>
                <a:gd name="T56" fmla="*/ 2147483647 w 171"/>
                <a:gd name="T57" fmla="*/ 2147483647 h 126"/>
                <a:gd name="T58" fmla="*/ 2147483647 w 171"/>
                <a:gd name="T59" fmla="*/ 2147483647 h 126"/>
                <a:gd name="T60" fmla="*/ 2147483647 w 171"/>
                <a:gd name="T61" fmla="*/ 2147483647 h 126"/>
                <a:gd name="T62" fmla="*/ 2147483647 w 171"/>
                <a:gd name="T63" fmla="*/ 2147483647 h 126"/>
                <a:gd name="T64" fmla="*/ 2147483647 w 171"/>
                <a:gd name="T65" fmla="*/ 2147483647 h 126"/>
                <a:gd name="T66" fmla="*/ 2147483647 w 171"/>
                <a:gd name="T67" fmla="*/ 2147483647 h 126"/>
                <a:gd name="T68" fmla="*/ 2147483647 w 171"/>
                <a:gd name="T69" fmla="*/ 2147483647 h 126"/>
                <a:gd name="T70" fmla="*/ 2147483647 w 171"/>
                <a:gd name="T71" fmla="*/ 2147483647 h 126"/>
                <a:gd name="T72" fmla="*/ 0 w 171"/>
                <a:gd name="T73" fmla="*/ 2147483647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
                <a:gd name="T112" fmla="*/ 0 h 126"/>
                <a:gd name="T113" fmla="*/ 171 w 171"/>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 h="126">
                  <a:moveTo>
                    <a:pt x="0" y="119"/>
                  </a:moveTo>
                  <a:lnTo>
                    <a:pt x="2" y="115"/>
                  </a:lnTo>
                  <a:lnTo>
                    <a:pt x="14" y="111"/>
                  </a:lnTo>
                  <a:lnTo>
                    <a:pt x="25" y="104"/>
                  </a:lnTo>
                  <a:lnTo>
                    <a:pt x="37" y="93"/>
                  </a:lnTo>
                  <a:lnTo>
                    <a:pt x="51" y="79"/>
                  </a:lnTo>
                  <a:lnTo>
                    <a:pt x="50" y="69"/>
                  </a:lnTo>
                  <a:lnTo>
                    <a:pt x="54" y="60"/>
                  </a:lnTo>
                  <a:lnTo>
                    <a:pt x="64" y="47"/>
                  </a:lnTo>
                  <a:lnTo>
                    <a:pt x="68" y="40"/>
                  </a:lnTo>
                  <a:lnTo>
                    <a:pt x="75" y="34"/>
                  </a:lnTo>
                  <a:lnTo>
                    <a:pt x="83" y="30"/>
                  </a:lnTo>
                  <a:lnTo>
                    <a:pt x="83" y="16"/>
                  </a:lnTo>
                  <a:lnTo>
                    <a:pt x="84" y="7"/>
                  </a:lnTo>
                  <a:lnTo>
                    <a:pt x="87" y="0"/>
                  </a:lnTo>
                  <a:lnTo>
                    <a:pt x="93" y="3"/>
                  </a:lnTo>
                  <a:lnTo>
                    <a:pt x="106" y="9"/>
                  </a:lnTo>
                  <a:lnTo>
                    <a:pt x="123" y="11"/>
                  </a:lnTo>
                  <a:lnTo>
                    <a:pt x="136" y="12"/>
                  </a:lnTo>
                  <a:lnTo>
                    <a:pt x="145" y="12"/>
                  </a:lnTo>
                  <a:lnTo>
                    <a:pt x="151" y="13"/>
                  </a:lnTo>
                  <a:lnTo>
                    <a:pt x="156" y="16"/>
                  </a:lnTo>
                  <a:lnTo>
                    <a:pt x="158" y="22"/>
                  </a:lnTo>
                  <a:lnTo>
                    <a:pt x="158" y="36"/>
                  </a:lnTo>
                  <a:lnTo>
                    <a:pt x="162" y="46"/>
                  </a:lnTo>
                  <a:lnTo>
                    <a:pt x="170" y="55"/>
                  </a:lnTo>
                  <a:lnTo>
                    <a:pt x="158" y="54"/>
                  </a:lnTo>
                  <a:lnTo>
                    <a:pt x="151" y="56"/>
                  </a:lnTo>
                  <a:lnTo>
                    <a:pt x="147" y="58"/>
                  </a:lnTo>
                  <a:lnTo>
                    <a:pt x="146" y="61"/>
                  </a:lnTo>
                  <a:lnTo>
                    <a:pt x="145" y="74"/>
                  </a:lnTo>
                  <a:lnTo>
                    <a:pt x="88" y="91"/>
                  </a:lnTo>
                  <a:lnTo>
                    <a:pt x="73" y="96"/>
                  </a:lnTo>
                  <a:lnTo>
                    <a:pt x="64" y="104"/>
                  </a:lnTo>
                  <a:lnTo>
                    <a:pt x="52" y="109"/>
                  </a:lnTo>
                  <a:lnTo>
                    <a:pt x="56" y="125"/>
                  </a:lnTo>
                  <a:lnTo>
                    <a:pt x="0" y="11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15" name="Freeform 111"/>
            <p:cNvSpPr>
              <a:spLocks/>
            </p:cNvSpPr>
            <p:nvPr/>
          </p:nvSpPr>
          <p:spPr bwMode="auto">
            <a:xfrm>
              <a:off x="4600638" y="4119331"/>
              <a:ext cx="77767" cy="182529"/>
            </a:xfrm>
            <a:custGeom>
              <a:avLst/>
              <a:gdLst>
                <a:gd name="T0" fmla="*/ 2147483647 w 56"/>
                <a:gd name="T1" fmla="*/ 2147483647 h 112"/>
                <a:gd name="T2" fmla="*/ 2147483647 w 56"/>
                <a:gd name="T3" fmla="*/ 2147483647 h 112"/>
                <a:gd name="T4" fmla="*/ 2147483647 w 56"/>
                <a:gd name="T5" fmla="*/ 2147483647 h 112"/>
                <a:gd name="T6" fmla="*/ 2147483647 w 56"/>
                <a:gd name="T7" fmla="*/ 2147483647 h 112"/>
                <a:gd name="T8" fmla="*/ 2147483647 w 56"/>
                <a:gd name="T9" fmla="*/ 2147483647 h 112"/>
                <a:gd name="T10" fmla="*/ 0 w 56"/>
                <a:gd name="T11" fmla="*/ 2147483647 h 112"/>
                <a:gd name="T12" fmla="*/ 0 w 56"/>
                <a:gd name="T13" fmla="*/ 2147483647 h 112"/>
                <a:gd name="T14" fmla="*/ 2147483647 w 56"/>
                <a:gd name="T15" fmla="*/ 2147483647 h 112"/>
                <a:gd name="T16" fmla="*/ 2147483647 w 56"/>
                <a:gd name="T17" fmla="*/ 2147483647 h 112"/>
                <a:gd name="T18" fmla="*/ 2147483647 w 56"/>
                <a:gd name="T19" fmla="*/ 2147483647 h 112"/>
                <a:gd name="T20" fmla="*/ 2147483647 w 56"/>
                <a:gd name="T21" fmla="*/ 2147483647 h 112"/>
                <a:gd name="T22" fmla="*/ 2147483647 w 56"/>
                <a:gd name="T23" fmla="*/ 2147483647 h 112"/>
                <a:gd name="T24" fmla="*/ 2147483647 w 56"/>
                <a:gd name="T25" fmla="*/ 2147483647 h 112"/>
                <a:gd name="T26" fmla="*/ 2147483647 w 56"/>
                <a:gd name="T27" fmla="*/ 2147483647 h 112"/>
                <a:gd name="T28" fmla="*/ 2147483647 w 56"/>
                <a:gd name="T29" fmla="*/ 2147483647 h 112"/>
                <a:gd name="T30" fmla="*/ 2147483647 w 56"/>
                <a:gd name="T31" fmla="*/ 2147483647 h 112"/>
                <a:gd name="T32" fmla="*/ 2147483647 w 56"/>
                <a:gd name="T33" fmla="*/ 2147483647 h 112"/>
                <a:gd name="T34" fmla="*/ 2147483647 w 56"/>
                <a:gd name="T35" fmla="*/ 2147483647 h 112"/>
                <a:gd name="T36" fmla="*/ 2147483647 w 56"/>
                <a:gd name="T37" fmla="*/ 2147483647 h 112"/>
                <a:gd name="T38" fmla="*/ 2147483647 w 56"/>
                <a:gd name="T39" fmla="*/ 2147483647 h 112"/>
                <a:gd name="T40" fmla="*/ 2147483647 w 56"/>
                <a:gd name="T41" fmla="*/ 2147483647 h 112"/>
                <a:gd name="T42" fmla="*/ 2147483647 w 56"/>
                <a:gd name="T43" fmla="*/ 2147483647 h 112"/>
                <a:gd name="T44" fmla="*/ 2147483647 w 56"/>
                <a:gd name="T45" fmla="*/ 2147483647 h 112"/>
                <a:gd name="T46" fmla="*/ 2147483647 w 56"/>
                <a:gd name="T47" fmla="*/ 2147483647 h 112"/>
                <a:gd name="T48" fmla="*/ 2147483647 w 56"/>
                <a:gd name="T49" fmla="*/ 2147483647 h 112"/>
                <a:gd name="T50" fmla="*/ 2147483647 w 56"/>
                <a:gd name="T51" fmla="*/ 2147483647 h 112"/>
                <a:gd name="T52" fmla="*/ 2147483647 w 56"/>
                <a:gd name="T53" fmla="*/ 2147483647 h 112"/>
                <a:gd name="T54" fmla="*/ 2147483647 w 56"/>
                <a:gd name="T55" fmla="*/ 2147483647 h 112"/>
                <a:gd name="T56" fmla="*/ 2147483647 w 56"/>
                <a:gd name="T57" fmla="*/ 2147483647 h 112"/>
                <a:gd name="T58" fmla="*/ 2147483647 w 56"/>
                <a:gd name="T59" fmla="*/ 2147483647 h 112"/>
                <a:gd name="T60" fmla="*/ 2147483647 w 56"/>
                <a:gd name="T61" fmla="*/ 2147483647 h 112"/>
                <a:gd name="T62" fmla="*/ 2147483647 w 56"/>
                <a:gd name="T63" fmla="*/ 2147483647 h 112"/>
                <a:gd name="T64" fmla="*/ 2147483647 w 56"/>
                <a:gd name="T65" fmla="*/ 2147483647 h 112"/>
                <a:gd name="T66" fmla="*/ 2147483647 w 56"/>
                <a:gd name="T67" fmla="*/ 2147483647 h 112"/>
                <a:gd name="T68" fmla="*/ 2147483647 w 56"/>
                <a:gd name="T69" fmla="*/ 2147483647 h 112"/>
                <a:gd name="T70" fmla="*/ 2147483647 w 56"/>
                <a:gd name="T71" fmla="*/ 2147483647 h 112"/>
                <a:gd name="T72" fmla="*/ 2147483647 w 56"/>
                <a:gd name="T73" fmla="*/ 2147483647 h 112"/>
                <a:gd name="T74" fmla="*/ 2147483647 w 56"/>
                <a:gd name="T75" fmla="*/ 0 h 112"/>
                <a:gd name="T76" fmla="*/ 2147483647 w 56"/>
                <a:gd name="T77" fmla="*/ 2147483647 h 112"/>
                <a:gd name="T78" fmla="*/ 2147483647 w 56"/>
                <a:gd name="T79" fmla="*/ 2147483647 h 11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6"/>
                <a:gd name="T121" fmla="*/ 0 h 112"/>
                <a:gd name="T122" fmla="*/ 56 w 56"/>
                <a:gd name="T123" fmla="*/ 112 h 11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6" h="112">
                  <a:moveTo>
                    <a:pt x="10" y="11"/>
                  </a:moveTo>
                  <a:lnTo>
                    <a:pt x="8" y="13"/>
                  </a:lnTo>
                  <a:lnTo>
                    <a:pt x="4" y="21"/>
                  </a:lnTo>
                  <a:lnTo>
                    <a:pt x="4" y="28"/>
                  </a:lnTo>
                  <a:lnTo>
                    <a:pt x="4" y="32"/>
                  </a:lnTo>
                  <a:lnTo>
                    <a:pt x="0" y="39"/>
                  </a:lnTo>
                  <a:lnTo>
                    <a:pt x="0" y="41"/>
                  </a:lnTo>
                  <a:lnTo>
                    <a:pt x="1" y="48"/>
                  </a:lnTo>
                  <a:lnTo>
                    <a:pt x="2" y="52"/>
                  </a:lnTo>
                  <a:lnTo>
                    <a:pt x="2" y="57"/>
                  </a:lnTo>
                  <a:lnTo>
                    <a:pt x="6" y="62"/>
                  </a:lnTo>
                  <a:lnTo>
                    <a:pt x="8" y="63"/>
                  </a:lnTo>
                  <a:lnTo>
                    <a:pt x="10" y="67"/>
                  </a:lnTo>
                  <a:lnTo>
                    <a:pt x="14" y="87"/>
                  </a:lnTo>
                  <a:lnTo>
                    <a:pt x="18" y="100"/>
                  </a:lnTo>
                  <a:lnTo>
                    <a:pt x="24" y="111"/>
                  </a:lnTo>
                  <a:lnTo>
                    <a:pt x="33" y="103"/>
                  </a:lnTo>
                  <a:lnTo>
                    <a:pt x="39" y="96"/>
                  </a:lnTo>
                  <a:lnTo>
                    <a:pt x="42" y="90"/>
                  </a:lnTo>
                  <a:lnTo>
                    <a:pt x="40" y="86"/>
                  </a:lnTo>
                  <a:lnTo>
                    <a:pt x="40" y="82"/>
                  </a:lnTo>
                  <a:lnTo>
                    <a:pt x="44" y="80"/>
                  </a:lnTo>
                  <a:lnTo>
                    <a:pt x="48" y="78"/>
                  </a:lnTo>
                  <a:lnTo>
                    <a:pt x="50" y="72"/>
                  </a:lnTo>
                  <a:lnTo>
                    <a:pt x="46" y="59"/>
                  </a:lnTo>
                  <a:lnTo>
                    <a:pt x="44" y="57"/>
                  </a:lnTo>
                  <a:lnTo>
                    <a:pt x="44" y="52"/>
                  </a:lnTo>
                  <a:lnTo>
                    <a:pt x="46" y="49"/>
                  </a:lnTo>
                  <a:lnTo>
                    <a:pt x="52" y="44"/>
                  </a:lnTo>
                  <a:lnTo>
                    <a:pt x="53" y="42"/>
                  </a:lnTo>
                  <a:lnTo>
                    <a:pt x="53" y="41"/>
                  </a:lnTo>
                  <a:lnTo>
                    <a:pt x="52" y="39"/>
                  </a:lnTo>
                  <a:lnTo>
                    <a:pt x="48" y="37"/>
                  </a:lnTo>
                  <a:lnTo>
                    <a:pt x="47" y="26"/>
                  </a:lnTo>
                  <a:lnTo>
                    <a:pt x="55" y="19"/>
                  </a:lnTo>
                  <a:lnTo>
                    <a:pt x="51" y="11"/>
                  </a:lnTo>
                  <a:lnTo>
                    <a:pt x="34" y="1"/>
                  </a:lnTo>
                  <a:lnTo>
                    <a:pt x="29" y="0"/>
                  </a:lnTo>
                  <a:lnTo>
                    <a:pt x="18" y="3"/>
                  </a:lnTo>
                  <a:lnTo>
                    <a:pt x="10" y="11"/>
                  </a:lnTo>
                </a:path>
              </a:pathLst>
            </a:custGeom>
            <a:solidFill>
              <a:srgbClr val="008899"/>
            </a:solidFill>
            <a:ln w="6350" cap="rnd">
              <a:solidFill>
                <a:schemeClr val="bg1"/>
              </a:solidFill>
              <a:round/>
              <a:headEnd type="none" w="sm" len="sm"/>
              <a:tailEnd type="none" w="sm" len="sm"/>
            </a:ln>
          </p:spPr>
          <p:txBody>
            <a:bodyPr/>
            <a:lstStyle/>
            <a:p>
              <a:endParaRPr lang="en-AU"/>
            </a:p>
          </p:txBody>
        </p:sp>
        <p:sp>
          <p:nvSpPr>
            <p:cNvPr id="8316" name="Freeform 112"/>
            <p:cNvSpPr>
              <a:spLocks/>
            </p:cNvSpPr>
            <p:nvPr/>
          </p:nvSpPr>
          <p:spPr bwMode="auto">
            <a:xfrm>
              <a:off x="4633041" y="4219371"/>
              <a:ext cx="309447" cy="328200"/>
            </a:xfrm>
            <a:custGeom>
              <a:avLst/>
              <a:gdLst>
                <a:gd name="T0" fmla="*/ 2147483647 w 224"/>
                <a:gd name="T1" fmla="*/ 2147483647 h 201"/>
                <a:gd name="T2" fmla="*/ 2147483647 w 224"/>
                <a:gd name="T3" fmla="*/ 2147483647 h 201"/>
                <a:gd name="T4" fmla="*/ 2147483647 w 224"/>
                <a:gd name="T5" fmla="*/ 2147483647 h 201"/>
                <a:gd name="T6" fmla="*/ 2147483647 w 224"/>
                <a:gd name="T7" fmla="*/ 2147483647 h 201"/>
                <a:gd name="T8" fmla="*/ 2147483647 w 224"/>
                <a:gd name="T9" fmla="*/ 2147483647 h 201"/>
                <a:gd name="T10" fmla="*/ 2147483647 w 224"/>
                <a:gd name="T11" fmla="*/ 2147483647 h 201"/>
                <a:gd name="T12" fmla="*/ 2147483647 w 224"/>
                <a:gd name="T13" fmla="*/ 2147483647 h 201"/>
                <a:gd name="T14" fmla="*/ 2147483647 w 224"/>
                <a:gd name="T15" fmla="*/ 2147483647 h 201"/>
                <a:gd name="T16" fmla="*/ 2147483647 w 224"/>
                <a:gd name="T17" fmla="*/ 2147483647 h 201"/>
                <a:gd name="T18" fmla="*/ 2147483647 w 224"/>
                <a:gd name="T19" fmla="*/ 2147483647 h 201"/>
                <a:gd name="T20" fmla="*/ 2147483647 w 224"/>
                <a:gd name="T21" fmla="*/ 2147483647 h 201"/>
                <a:gd name="T22" fmla="*/ 2147483647 w 224"/>
                <a:gd name="T23" fmla="*/ 2147483647 h 201"/>
                <a:gd name="T24" fmla="*/ 2147483647 w 224"/>
                <a:gd name="T25" fmla="*/ 2147483647 h 201"/>
                <a:gd name="T26" fmla="*/ 2147483647 w 224"/>
                <a:gd name="T27" fmla="*/ 2147483647 h 201"/>
                <a:gd name="T28" fmla="*/ 2147483647 w 224"/>
                <a:gd name="T29" fmla="*/ 2147483647 h 201"/>
                <a:gd name="T30" fmla="*/ 2147483647 w 224"/>
                <a:gd name="T31" fmla="*/ 2147483647 h 201"/>
                <a:gd name="T32" fmla="*/ 2147483647 w 224"/>
                <a:gd name="T33" fmla="*/ 2147483647 h 201"/>
                <a:gd name="T34" fmla="*/ 2147483647 w 224"/>
                <a:gd name="T35" fmla="*/ 2147483647 h 201"/>
                <a:gd name="T36" fmla="*/ 2147483647 w 224"/>
                <a:gd name="T37" fmla="*/ 2147483647 h 201"/>
                <a:gd name="T38" fmla="*/ 2147483647 w 224"/>
                <a:gd name="T39" fmla="*/ 2147483647 h 201"/>
                <a:gd name="T40" fmla="*/ 2147483647 w 224"/>
                <a:gd name="T41" fmla="*/ 2147483647 h 201"/>
                <a:gd name="T42" fmla="*/ 2147483647 w 224"/>
                <a:gd name="T43" fmla="*/ 0 h 201"/>
                <a:gd name="T44" fmla="*/ 2147483647 w 224"/>
                <a:gd name="T45" fmla="*/ 2147483647 h 201"/>
                <a:gd name="T46" fmla="*/ 2147483647 w 224"/>
                <a:gd name="T47" fmla="*/ 2147483647 h 201"/>
                <a:gd name="T48" fmla="*/ 2147483647 w 224"/>
                <a:gd name="T49" fmla="*/ 2147483647 h 201"/>
                <a:gd name="T50" fmla="*/ 2147483647 w 224"/>
                <a:gd name="T51" fmla="*/ 2147483647 h 201"/>
                <a:gd name="T52" fmla="*/ 2147483647 w 224"/>
                <a:gd name="T53" fmla="*/ 2147483647 h 201"/>
                <a:gd name="T54" fmla="*/ 2147483647 w 224"/>
                <a:gd name="T55" fmla="*/ 2147483647 h 201"/>
                <a:gd name="T56" fmla="*/ 2147483647 w 224"/>
                <a:gd name="T57" fmla="*/ 2147483647 h 201"/>
                <a:gd name="T58" fmla="*/ 2147483647 w 224"/>
                <a:gd name="T59" fmla="*/ 2147483647 h 201"/>
                <a:gd name="T60" fmla="*/ 2147483647 w 224"/>
                <a:gd name="T61" fmla="*/ 2147483647 h 201"/>
                <a:gd name="T62" fmla="*/ 0 w 224"/>
                <a:gd name="T63" fmla="*/ 2147483647 h 201"/>
                <a:gd name="T64" fmla="*/ 2147483647 w 224"/>
                <a:gd name="T65" fmla="*/ 2147483647 h 201"/>
                <a:gd name="T66" fmla="*/ 2147483647 w 224"/>
                <a:gd name="T67" fmla="*/ 2147483647 h 201"/>
                <a:gd name="T68" fmla="*/ 2147483647 w 224"/>
                <a:gd name="T69" fmla="*/ 2147483647 h 201"/>
                <a:gd name="T70" fmla="*/ 2147483647 w 224"/>
                <a:gd name="T71" fmla="*/ 2147483647 h 201"/>
                <a:gd name="T72" fmla="*/ 2147483647 w 224"/>
                <a:gd name="T73" fmla="*/ 2147483647 h 201"/>
                <a:gd name="T74" fmla="*/ 2147483647 w 224"/>
                <a:gd name="T75" fmla="*/ 2147483647 h 201"/>
                <a:gd name="T76" fmla="*/ 2147483647 w 224"/>
                <a:gd name="T77" fmla="*/ 2147483647 h 201"/>
                <a:gd name="T78" fmla="*/ 2147483647 w 224"/>
                <a:gd name="T79" fmla="*/ 2147483647 h 201"/>
                <a:gd name="T80" fmla="*/ 2147483647 w 224"/>
                <a:gd name="T81" fmla="*/ 2147483647 h 201"/>
                <a:gd name="T82" fmla="*/ 2147483647 w 224"/>
                <a:gd name="T83" fmla="*/ 2147483647 h 201"/>
                <a:gd name="T84" fmla="*/ 2147483647 w 224"/>
                <a:gd name="T85" fmla="*/ 2147483647 h 201"/>
                <a:gd name="T86" fmla="*/ 2147483647 w 224"/>
                <a:gd name="T87" fmla="*/ 2147483647 h 201"/>
                <a:gd name="T88" fmla="*/ 2147483647 w 224"/>
                <a:gd name="T89" fmla="*/ 2147483647 h 201"/>
                <a:gd name="T90" fmla="*/ 2147483647 w 224"/>
                <a:gd name="T91" fmla="*/ 2147483647 h 201"/>
                <a:gd name="T92" fmla="*/ 2147483647 w 224"/>
                <a:gd name="T93" fmla="*/ 2147483647 h 201"/>
                <a:gd name="T94" fmla="*/ 2147483647 w 224"/>
                <a:gd name="T95" fmla="*/ 2147483647 h 201"/>
                <a:gd name="T96" fmla="*/ 2147483647 w 224"/>
                <a:gd name="T97" fmla="*/ 2147483647 h 201"/>
                <a:gd name="T98" fmla="*/ 2147483647 w 224"/>
                <a:gd name="T99" fmla="*/ 2147483647 h 2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4"/>
                <a:gd name="T151" fmla="*/ 0 h 201"/>
                <a:gd name="T152" fmla="*/ 224 w 224"/>
                <a:gd name="T153" fmla="*/ 201 h 2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4" h="201">
                  <a:moveTo>
                    <a:pt x="223" y="33"/>
                  </a:moveTo>
                  <a:lnTo>
                    <a:pt x="214" y="32"/>
                  </a:lnTo>
                  <a:lnTo>
                    <a:pt x="208" y="29"/>
                  </a:lnTo>
                  <a:lnTo>
                    <a:pt x="197" y="24"/>
                  </a:lnTo>
                  <a:lnTo>
                    <a:pt x="185" y="20"/>
                  </a:lnTo>
                  <a:lnTo>
                    <a:pt x="153" y="25"/>
                  </a:lnTo>
                  <a:lnTo>
                    <a:pt x="148" y="30"/>
                  </a:lnTo>
                  <a:lnTo>
                    <a:pt x="147" y="35"/>
                  </a:lnTo>
                  <a:lnTo>
                    <a:pt x="150" y="44"/>
                  </a:lnTo>
                  <a:lnTo>
                    <a:pt x="150" y="49"/>
                  </a:lnTo>
                  <a:lnTo>
                    <a:pt x="148" y="53"/>
                  </a:lnTo>
                  <a:lnTo>
                    <a:pt x="137" y="56"/>
                  </a:lnTo>
                  <a:lnTo>
                    <a:pt x="114" y="50"/>
                  </a:lnTo>
                  <a:lnTo>
                    <a:pt x="100" y="41"/>
                  </a:lnTo>
                  <a:lnTo>
                    <a:pt x="92" y="29"/>
                  </a:lnTo>
                  <a:lnTo>
                    <a:pt x="88" y="19"/>
                  </a:lnTo>
                  <a:lnTo>
                    <a:pt x="83" y="15"/>
                  </a:lnTo>
                  <a:lnTo>
                    <a:pt x="63" y="11"/>
                  </a:lnTo>
                  <a:lnTo>
                    <a:pt x="58" y="6"/>
                  </a:lnTo>
                  <a:lnTo>
                    <a:pt x="50" y="4"/>
                  </a:lnTo>
                  <a:lnTo>
                    <a:pt x="40" y="3"/>
                  </a:lnTo>
                  <a:lnTo>
                    <a:pt x="25" y="0"/>
                  </a:lnTo>
                  <a:lnTo>
                    <a:pt x="26" y="6"/>
                  </a:lnTo>
                  <a:lnTo>
                    <a:pt x="27" y="13"/>
                  </a:lnTo>
                  <a:lnTo>
                    <a:pt x="25" y="16"/>
                  </a:lnTo>
                  <a:lnTo>
                    <a:pt x="22" y="19"/>
                  </a:lnTo>
                  <a:lnTo>
                    <a:pt x="17" y="20"/>
                  </a:lnTo>
                  <a:lnTo>
                    <a:pt x="16" y="24"/>
                  </a:lnTo>
                  <a:lnTo>
                    <a:pt x="17" y="29"/>
                  </a:lnTo>
                  <a:lnTo>
                    <a:pt x="19" y="30"/>
                  </a:lnTo>
                  <a:lnTo>
                    <a:pt x="15" y="35"/>
                  </a:lnTo>
                  <a:lnTo>
                    <a:pt x="0" y="49"/>
                  </a:lnTo>
                  <a:lnTo>
                    <a:pt x="2" y="51"/>
                  </a:lnTo>
                  <a:lnTo>
                    <a:pt x="6" y="79"/>
                  </a:lnTo>
                  <a:lnTo>
                    <a:pt x="8" y="82"/>
                  </a:lnTo>
                  <a:lnTo>
                    <a:pt x="12" y="87"/>
                  </a:lnTo>
                  <a:lnTo>
                    <a:pt x="13" y="97"/>
                  </a:lnTo>
                  <a:lnTo>
                    <a:pt x="11" y="106"/>
                  </a:lnTo>
                  <a:lnTo>
                    <a:pt x="13" y="110"/>
                  </a:lnTo>
                  <a:lnTo>
                    <a:pt x="15" y="121"/>
                  </a:lnTo>
                  <a:lnTo>
                    <a:pt x="30" y="140"/>
                  </a:lnTo>
                  <a:lnTo>
                    <a:pt x="34" y="139"/>
                  </a:lnTo>
                  <a:lnTo>
                    <a:pt x="42" y="143"/>
                  </a:lnTo>
                  <a:lnTo>
                    <a:pt x="47" y="148"/>
                  </a:lnTo>
                  <a:lnTo>
                    <a:pt x="51" y="156"/>
                  </a:lnTo>
                  <a:lnTo>
                    <a:pt x="82" y="155"/>
                  </a:lnTo>
                  <a:lnTo>
                    <a:pt x="198" y="200"/>
                  </a:lnTo>
                  <a:lnTo>
                    <a:pt x="198" y="183"/>
                  </a:lnTo>
                  <a:lnTo>
                    <a:pt x="221" y="183"/>
                  </a:lnTo>
                  <a:lnTo>
                    <a:pt x="223" y="3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17" name="Freeform 113"/>
            <p:cNvSpPr>
              <a:spLocks/>
            </p:cNvSpPr>
            <p:nvPr/>
          </p:nvSpPr>
          <p:spPr bwMode="auto">
            <a:xfrm>
              <a:off x="4500189" y="4675692"/>
              <a:ext cx="220339" cy="196569"/>
            </a:xfrm>
            <a:custGeom>
              <a:avLst/>
              <a:gdLst>
                <a:gd name="T0" fmla="*/ 2147483647 w 160"/>
                <a:gd name="T1" fmla="*/ 0 h 121"/>
                <a:gd name="T2" fmla="*/ 2147483647 w 160"/>
                <a:gd name="T3" fmla="*/ 0 h 121"/>
                <a:gd name="T4" fmla="*/ 2147483647 w 160"/>
                <a:gd name="T5" fmla="*/ 2147483647 h 121"/>
                <a:gd name="T6" fmla="*/ 2147483647 w 160"/>
                <a:gd name="T7" fmla="*/ 2147483647 h 121"/>
                <a:gd name="T8" fmla="*/ 2147483647 w 160"/>
                <a:gd name="T9" fmla="*/ 2147483647 h 121"/>
                <a:gd name="T10" fmla="*/ 2147483647 w 160"/>
                <a:gd name="T11" fmla="*/ 2147483647 h 121"/>
                <a:gd name="T12" fmla="*/ 2147483647 w 160"/>
                <a:gd name="T13" fmla="*/ 2147483647 h 121"/>
                <a:gd name="T14" fmla="*/ 2147483647 w 160"/>
                <a:gd name="T15" fmla="*/ 2147483647 h 121"/>
                <a:gd name="T16" fmla="*/ 2147483647 w 160"/>
                <a:gd name="T17" fmla="*/ 2147483647 h 121"/>
                <a:gd name="T18" fmla="*/ 2147483647 w 160"/>
                <a:gd name="T19" fmla="*/ 2147483647 h 121"/>
                <a:gd name="T20" fmla="*/ 2147483647 w 160"/>
                <a:gd name="T21" fmla="*/ 2147483647 h 121"/>
                <a:gd name="T22" fmla="*/ 2147483647 w 160"/>
                <a:gd name="T23" fmla="*/ 2147483647 h 121"/>
                <a:gd name="T24" fmla="*/ 2147483647 w 160"/>
                <a:gd name="T25" fmla="*/ 2147483647 h 121"/>
                <a:gd name="T26" fmla="*/ 2147483647 w 160"/>
                <a:gd name="T27" fmla="*/ 2147483647 h 121"/>
                <a:gd name="T28" fmla="*/ 2147483647 w 160"/>
                <a:gd name="T29" fmla="*/ 2147483647 h 121"/>
                <a:gd name="T30" fmla="*/ 2147483647 w 160"/>
                <a:gd name="T31" fmla="*/ 2147483647 h 121"/>
                <a:gd name="T32" fmla="*/ 2147483647 w 160"/>
                <a:gd name="T33" fmla="*/ 2147483647 h 121"/>
                <a:gd name="T34" fmla="*/ 2147483647 w 160"/>
                <a:gd name="T35" fmla="*/ 2147483647 h 121"/>
                <a:gd name="T36" fmla="*/ 2147483647 w 160"/>
                <a:gd name="T37" fmla="*/ 2147483647 h 121"/>
                <a:gd name="T38" fmla="*/ 2147483647 w 160"/>
                <a:gd name="T39" fmla="*/ 2147483647 h 121"/>
                <a:gd name="T40" fmla="*/ 2147483647 w 160"/>
                <a:gd name="T41" fmla="*/ 2147483647 h 121"/>
                <a:gd name="T42" fmla="*/ 2147483647 w 160"/>
                <a:gd name="T43" fmla="*/ 2147483647 h 121"/>
                <a:gd name="T44" fmla="*/ 2147483647 w 160"/>
                <a:gd name="T45" fmla="*/ 2147483647 h 121"/>
                <a:gd name="T46" fmla="*/ 2147483647 w 160"/>
                <a:gd name="T47" fmla="*/ 2147483647 h 121"/>
                <a:gd name="T48" fmla="*/ 2147483647 w 160"/>
                <a:gd name="T49" fmla="*/ 2147483647 h 121"/>
                <a:gd name="T50" fmla="*/ 2147483647 w 160"/>
                <a:gd name="T51" fmla="*/ 2147483647 h 121"/>
                <a:gd name="T52" fmla="*/ 0 w 160"/>
                <a:gd name="T53" fmla="*/ 2147483647 h 121"/>
                <a:gd name="T54" fmla="*/ 2147483647 w 160"/>
                <a:gd name="T55" fmla="*/ 2147483647 h 121"/>
                <a:gd name="T56" fmla="*/ 2147483647 w 160"/>
                <a:gd name="T57" fmla="*/ 2147483647 h 121"/>
                <a:gd name="T58" fmla="*/ 2147483647 w 160"/>
                <a:gd name="T59" fmla="*/ 2147483647 h 121"/>
                <a:gd name="T60" fmla="*/ 2147483647 w 160"/>
                <a:gd name="T61" fmla="*/ 2147483647 h 121"/>
                <a:gd name="T62" fmla="*/ 2147483647 w 160"/>
                <a:gd name="T63" fmla="*/ 2147483647 h 121"/>
                <a:gd name="T64" fmla="*/ 2147483647 w 160"/>
                <a:gd name="T65" fmla="*/ 2147483647 h 121"/>
                <a:gd name="T66" fmla="*/ 2147483647 w 160"/>
                <a:gd name="T67" fmla="*/ 2147483647 h 121"/>
                <a:gd name="T68" fmla="*/ 2147483647 w 160"/>
                <a:gd name="T69" fmla="*/ 2147483647 h 121"/>
                <a:gd name="T70" fmla="*/ 2147483647 w 160"/>
                <a:gd name="T71" fmla="*/ 2147483647 h 121"/>
                <a:gd name="T72" fmla="*/ 2147483647 w 160"/>
                <a:gd name="T73" fmla="*/ 2147483647 h 121"/>
                <a:gd name="T74" fmla="*/ 2147483647 w 160"/>
                <a:gd name="T75" fmla="*/ 2147483647 h 121"/>
                <a:gd name="T76" fmla="*/ 2147483647 w 160"/>
                <a:gd name="T77" fmla="*/ 2147483647 h 121"/>
                <a:gd name="T78" fmla="*/ 2147483647 w 160"/>
                <a:gd name="T79" fmla="*/ 2147483647 h 121"/>
                <a:gd name="T80" fmla="*/ 2147483647 w 160"/>
                <a:gd name="T81" fmla="*/ 2147483647 h 121"/>
                <a:gd name="T82" fmla="*/ 2147483647 w 160"/>
                <a:gd name="T83" fmla="*/ 2147483647 h 121"/>
                <a:gd name="T84" fmla="*/ 2147483647 w 160"/>
                <a:gd name="T85" fmla="*/ 2147483647 h 121"/>
                <a:gd name="T86" fmla="*/ 2147483647 w 160"/>
                <a:gd name="T87" fmla="*/ 2147483647 h 121"/>
                <a:gd name="T88" fmla="*/ 2147483647 w 160"/>
                <a:gd name="T89" fmla="*/ 0 h 1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21"/>
                <a:gd name="T137" fmla="*/ 160 w 160"/>
                <a:gd name="T138" fmla="*/ 121 h 1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21">
                  <a:moveTo>
                    <a:pt x="159" y="0"/>
                  </a:moveTo>
                  <a:lnTo>
                    <a:pt x="149" y="0"/>
                  </a:lnTo>
                  <a:lnTo>
                    <a:pt x="140" y="3"/>
                  </a:lnTo>
                  <a:lnTo>
                    <a:pt x="131" y="6"/>
                  </a:lnTo>
                  <a:lnTo>
                    <a:pt x="124" y="4"/>
                  </a:lnTo>
                  <a:lnTo>
                    <a:pt x="116" y="3"/>
                  </a:lnTo>
                  <a:lnTo>
                    <a:pt x="104" y="3"/>
                  </a:lnTo>
                  <a:lnTo>
                    <a:pt x="91" y="7"/>
                  </a:lnTo>
                  <a:lnTo>
                    <a:pt x="86" y="6"/>
                  </a:lnTo>
                  <a:lnTo>
                    <a:pt x="83" y="6"/>
                  </a:lnTo>
                  <a:lnTo>
                    <a:pt x="74" y="10"/>
                  </a:lnTo>
                  <a:lnTo>
                    <a:pt x="66" y="16"/>
                  </a:lnTo>
                  <a:lnTo>
                    <a:pt x="62" y="12"/>
                  </a:lnTo>
                  <a:lnTo>
                    <a:pt x="53" y="8"/>
                  </a:lnTo>
                  <a:lnTo>
                    <a:pt x="44" y="6"/>
                  </a:lnTo>
                  <a:lnTo>
                    <a:pt x="41" y="5"/>
                  </a:lnTo>
                  <a:lnTo>
                    <a:pt x="32" y="4"/>
                  </a:lnTo>
                  <a:lnTo>
                    <a:pt x="19" y="6"/>
                  </a:lnTo>
                  <a:lnTo>
                    <a:pt x="8" y="12"/>
                  </a:lnTo>
                  <a:lnTo>
                    <a:pt x="3" y="20"/>
                  </a:lnTo>
                  <a:lnTo>
                    <a:pt x="5" y="28"/>
                  </a:lnTo>
                  <a:lnTo>
                    <a:pt x="7" y="35"/>
                  </a:lnTo>
                  <a:lnTo>
                    <a:pt x="7" y="45"/>
                  </a:lnTo>
                  <a:lnTo>
                    <a:pt x="3" y="52"/>
                  </a:lnTo>
                  <a:lnTo>
                    <a:pt x="2" y="60"/>
                  </a:lnTo>
                  <a:lnTo>
                    <a:pt x="1" y="68"/>
                  </a:lnTo>
                  <a:lnTo>
                    <a:pt x="0" y="97"/>
                  </a:lnTo>
                  <a:lnTo>
                    <a:pt x="15" y="97"/>
                  </a:lnTo>
                  <a:lnTo>
                    <a:pt x="25" y="105"/>
                  </a:lnTo>
                  <a:lnTo>
                    <a:pt x="36" y="111"/>
                  </a:lnTo>
                  <a:lnTo>
                    <a:pt x="51" y="117"/>
                  </a:lnTo>
                  <a:lnTo>
                    <a:pt x="67" y="120"/>
                  </a:lnTo>
                  <a:lnTo>
                    <a:pt x="94" y="118"/>
                  </a:lnTo>
                  <a:lnTo>
                    <a:pt x="102" y="100"/>
                  </a:lnTo>
                  <a:lnTo>
                    <a:pt x="102" y="86"/>
                  </a:lnTo>
                  <a:lnTo>
                    <a:pt x="112" y="74"/>
                  </a:lnTo>
                  <a:lnTo>
                    <a:pt x="122" y="68"/>
                  </a:lnTo>
                  <a:lnTo>
                    <a:pt x="127" y="68"/>
                  </a:lnTo>
                  <a:lnTo>
                    <a:pt x="133" y="70"/>
                  </a:lnTo>
                  <a:lnTo>
                    <a:pt x="139" y="69"/>
                  </a:lnTo>
                  <a:lnTo>
                    <a:pt x="146" y="62"/>
                  </a:lnTo>
                  <a:lnTo>
                    <a:pt x="153" y="45"/>
                  </a:lnTo>
                  <a:lnTo>
                    <a:pt x="157" y="23"/>
                  </a:lnTo>
                  <a:lnTo>
                    <a:pt x="156" y="7"/>
                  </a:lnTo>
                  <a:lnTo>
                    <a:pt x="159" y="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18" name="Freeform 114"/>
            <p:cNvSpPr>
              <a:spLocks/>
            </p:cNvSpPr>
            <p:nvPr/>
          </p:nvSpPr>
          <p:spPr bwMode="auto">
            <a:xfrm>
              <a:off x="4678405" y="4447532"/>
              <a:ext cx="79387" cy="215875"/>
            </a:xfrm>
            <a:custGeom>
              <a:avLst/>
              <a:gdLst>
                <a:gd name="T0" fmla="*/ 2147483647 w 57"/>
                <a:gd name="T1" fmla="*/ 2147483647 h 133"/>
                <a:gd name="T2" fmla="*/ 2147483647 w 57"/>
                <a:gd name="T3" fmla="*/ 2147483647 h 133"/>
                <a:gd name="T4" fmla="*/ 2147483647 w 57"/>
                <a:gd name="T5" fmla="*/ 2147483647 h 133"/>
                <a:gd name="T6" fmla="*/ 2147483647 w 57"/>
                <a:gd name="T7" fmla="*/ 2147483647 h 133"/>
                <a:gd name="T8" fmla="*/ 2147483647 w 57"/>
                <a:gd name="T9" fmla="*/ 2147483647 h 133"/>
                <a:gd name="T10" fmla="*/ 2147483647 w 57"/>
                <a:gd name="T11" fmla="*/ 2147483647 h 133"/>
                <a:gd name="T12" fmla="*/ 2147483647 w 57"/>
                <a:gd name="T13" fmla="*/ 2147483647 h 133"/>
                <a:gd name="T14" fmla="*/ 2147483647 w 57"/>
                <a:gd name="T15" fmla="*/ 2147483647 h 133"/>
                <a:gd name="T16" fmla="*/ 2147483647 w 57"/>
                <a:gd name="T17" fmla="*/ 2147483647 h 133"/>
                <a:gd name="T18" fmla="*/ 2147483647 w 57"/>
                <a:gd name="T19" fmla="*/ 2147483647 h 133"/>
                <a:gd name="T20" fmla="*/ 2147483647 w 57"/>
                <a:gd name="T21" fmla="*/ 2147483647 h 133"/>
                <a:gd name="T22" fmla="*/ 2147483647 w 57"/>
                <a:gd name="T23" fmla="*/ 2147483647 h 133"/>
                <a:gd name="T24" fmla="*/ 2147483647 w 57"/>
                <a:gd name="T25" fmla="*/ 2147483647 h 133"/>
                <a:gd name="T26" fmla="*/ 0 w 57"/>
                <a:gd name="T27" fmla="*/ 0 h 133"/>
                <a:gd name="T28" fmla="*/ 2147483647 w 57"/>
                <a:gd name="T29" fmla="*/ 2147483647 h 1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133"/>
                <a:gd name="T47" fmla="*/ 57 w 57"/>
                <a:gd name="T48" fmla="*/ 133 h 1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133">
                  <a:moveTo>
                    <a:pt x="31" y="132"/>
                  </a:moveTo>
                  <a:lnTo>
                    <a:pt x="32" y="118"/>
                  </a:lnTo>
                  <a:lnTo>
                    <a:pt x="34" y="110"/>
                  </a:lnTo>
                  <a:lnTo>
                    <a:pt x="38" y="103"/>
                  </a:lnTo>
                  <a:lnTo>
                    <a:pt x="49" y="97"/>
                  </a:lnTo>
                  <a:lnTo>
                    <a:pt x="48" y="73"/>
                  </a:lnTo>
                  <a:lnTo>
                    <a:pt x="49" y="56"/>
                  </a:lnTo>
                  <a:lnTo>
                    <a:pt x="56" y="45"/>
                  </a:lnTo>
                  <a:lnTo>
                    <a:pt x="50" y="33"/>
                  </a:lnTo>
                  <a:lnTo>
                    <a:pt x="47" y="14"/>
                  </a:lnTo>
                  <a:lnTo>
                    <a:pt x="16" y="15"/>
                  </a:lnTo>
                  <a:lnTo>
                    <a:pt x="12" y="9"/>
                  </a:lnTo>
                  <a:lnTo>
                    <a:pt x="7" y="3"/>
                  </a:lnTo>
                  <a:lnTo>
                    <a:pt x="0" y="0"/>
                  </a:lnTo>
                  <a:lnTo>
                    <a:pt x="31" y="13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19" name="Freeform 115"/>
            <p:cNvSpPr>
              <a:spLocks/>
            </p:cNvSpPr>
            <p:nvPr/>
          </p:nvSpPr>
          <p:spPr bwMode="auto">
            <a:xfrm>
              <a:off x="4678405" y="4447532"/>
              <a:ext cx="79387" cy="215875"/>
            </a:xfrm>
            <a:custGeom>
              <a:avLst/>
              <a:gdLst>
                <a:gd name="T0" fmla="*/ 2147483647 w 57"/>
                <a:gd name="T1" fmla="*/ 2147483647 h 133"/>
                <a:gd name="T2" fmla="*/ 2147483647 w 57"/>
                <a:gd name="T3" fmla="*/ 2147483647 h 133"/>
                <a:gd name="T4" fmla="*/ 2147483647 w 57"/>
                <a:gd name="T5" fmla="*/ 2147483647 h 133"/>
                <a:gd name="T6" fmla="*/ 2147483647 w 57"/>
                <a:gd name="T7" fmla="*/ 2147483647 h 133"/>
                <a:gd name="T8" fmla="*/ 2147483647 w 57"/>
                <a:gd name="T9" fmla="*/ 2147483647 h 133"/>
                <a:gd name="T10" fmla="*/ 2147483647 w 57"/>
                <a:gd name="T11" fmla="*/ 2147483647 h 133"/>
                <a:gd name="T12" fmla="*/ 2147483647 w 57"/>
                <a:gd name="T13" fmla="*/ 2147483647 h 133"/>
                <a:gd name="T14" fmla="*/ 2147483647 w 57"/>
                <a:gd name="T15" fmla="*/ 2147483647 h 133"/>
                <a:gd name="T16" fmla="*/ 2147483647 w 57"/>
                <a:gd name="T17" fmla="*/ 2147483647 h 133"/>
                <a:gd name="T18" fmla="*/ 2147483647 w 57"/>
                <a:gd name="T19" fmla="*/ 2147483647 h 133"/>
                <a:gd name="T20" fmla="*/ 2147483647 w 57"/>
                <a:gd name="T21" fmla="*/ 2147483647 h 133"/>
                <a:gd name="T22" fmla="*/ 2147483647 w 57"/>
                <a:gd name="T23" fmla="*/ 2147483647 h 133"/>
                <a:gd name="T24" fmla="*/ 2147483647 w 57"/>
                <a:gd name="T25" fmla="*/ 2147483647 h 133"/>
                <a:gd name="T26" fmla="*/ 0 w 57"/>
                <a:gd name="T27" fmla="*/ 0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133"/>
                <a:gd name="T44" fmla="*/ 57 w 57"/>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133">
                  <a:moveTo>
                    <a:pt x="31" y="132"/>
                  </a:moveTo>
                  <a:lnTo>
                    <a:pt x="32" y="118"/>
                  </a:lnTo>
                  <a:lnTo>
                    <a:pt x="34" y="110"/>
                  </a:lnTo>
                  <a:lnTo>
                    <a:pt x="38" y="103"/>
                  </a:lnTo>
                  <a:lnTo>
                    <a:pt x="49" y="97"/>
                  </a:lnTo>
                  <a:lnTo>
                    <a:pt x="48" y="73"/>
                  </a:lnTo>
                  <a:lnTo>
                    <a:pt x="49" y="56"/>
                  </a:lnTo>
                  <a:lnTo>
                    <a:pt x="56" y="45"/>
                  </a:lnTo>
                  <a:lnTo>
                    <a:pt x="50" y="33"/>
                  </a:lnTo>
                  <a:lnTo>
                    <a:pt x="47" y="14"/>
                  </a:lnTo>
                  <a:lnTo>
                    <a:pt x="16" y="15"/>
                  </a:lnTo>
                  <a:lnTo>
                    <a:pt x="12" y="9"/>
                  </a:lnTo>
                  <a:lnTo>
                    <a:pt x="7" y="3"/>
                  </a:lnTo>
                  <a:lnTo>
                    <a:pt x="0"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20" name="Freeform 116"/>
            <p:cNvSpPr>
              <a:spLocks/>
            </p:cNvSpPr>
            <p:nvPr/>
          </p:nvSpPr>
          <p:spPr bwMode="auto">
            <a:xfrm>
              <a:off x="4433763" y="4445777"/>
              <a:ext cx="325648" cy="263262"/>
            </a:xfrm>
            <a:custGeom>
              <a:avLst/>
              <a:gdLst>
                <a:gd name="T0" fmla="*/ 2147483647 w 235"/>
                <a:gd name="T1" fmla="*/ 0 h 162"/>
                <a:gd name="T2" fmla="*/ 2147483647 w 235"/>
                <a:gd name="T3" fmla="*/ 2147483647 h 162"/>
                <a:gd name="T4" fmla="*/ 2147483647 w 235"/>
                <a:gd name="T5" fmla="*/ 2147483647 h 162"/>
                <a:gd name="T6" fmla="*/ 2147483647 w 235"/>
                <a:gd name="T7" fmla="*/ 2147483647 h 162"/>
                <a:gd name="T8" fmla="*/ 2147483647 w 235"/>
                <a:gd name="T9" fmla="*/ 2147483647 h 162"/>
                <a:gd name="T10" fmla="*/ 2147483647 w 235"/>
                <a:gd name="T11" fmla="*/ 2147483647 h 162"/>
                <a:gd name="T12" fmla="*/ 2147483647 w 235"/>
                <a:gd name="T13" fmla="*/ 2147483647 h 162"/>
                <a:gd name="T14" fmla="*/ 2147483647 w 235"/>
                <a:gd name="T15" fmla="*/ 2147483647 h 162"/>
                <a:gd name="T16" fmla="*/ 2147483647 w 235"/>
                <a:gd name="T17" fmla="*/ 2147483647 h 162"/>
                <a:gd name="T18" fmla="*/ 2147483647 w 235"/>
                <a:gd name="T19" fmla="*/ 2147483647 h 162"/>
                <a:gd name="T20" fmla="*/ 0 w 235"/>
                <a:gd name="T21" fmla="*/ 2147483647 h 162"/>
                <a:gd name="T22" fmla="*/ 2147483647 w 235"/>
                <a:gd name="T23" fmla="*/ 2147483647 h 162"/>
                <a:gd name="T24" fmla="*/ 2147483647 w 235"/>
                <a:gd name="T25" fmla="*/ 2147483647 h 162"/>
                <a:gd name="T26" fmla="*/ 2147483647 w 235"/>
                <a:gd name="T27" fmla="*/ 2147483647 h 162"/>
                <a:gd name="T28" fmla="*/ 2147483647 w 235"/>
                <a:gd name="T29" fmla="*/ 2147483647 h 162"/>
                <a:gd name="T30" fmla="*/ 2147483647 w 235"/>
                <a:gd name="T31" fmla="*/ 2147483647 h 162"/>
                <a:gd name="T32" fmla="*/ 2147483647 w 235"/>
                <a:gd name="T33" fmla="*/ 2147483647 h 162"/>
                <a:gd name="T34" fmla="*/ 2147483647 w 235"/>
                <a:gd name="T35" fmla="*/ 2147483647 h 162"/>
                <a:gd name="T36" fmla="*/ 2147483647 w 235"/>
                <a:gd name="T37" fmla="*/ 2147483647 h 162"/>
                <a:gd name="T38" fmla="*/ 2147483647 w 235"/>
                <a:gd name="T39" fmla="*/ 2147483647 h 162"/>
                <a:gd name="T40" fmla="*/ 2147483647 w 235"/>
                <a:gd name="T41" fmla="*/ 2147483647 h 162"/>
                <a:gd name="T42" fmla="*/ 2147483647 w 235"/>
                <a:gd name="T43" fmla="*/ 2147483647 h 162"/>
                <a:gd name="T44" fmla="*/ 2147483647 w 235"/>
                <a:gd name="T45" fmla="*/ 2147483647 h 162"/>
                <a:gd name="T46" fmla="*/ 2147483647 w 235"/>
                <a:gd name="T47" fmla="*/ 2147483647 h 162"/>
                <a:gd name="T48" fmla="*/ 2147483647 w 235"/>
                <a:gd name="T49" fmla="*/ 2147483647 h 162"/>
                <a:gd name="T50" fmla="*/ 2147483647 w 235"/>
                <a:gd name="T51" fmla="*/ 2147483647 h 162"/>
                <a:gd name="T52" fmla="*/ 2147483647 w 235"/>
                <a:gd name="T53" fmla="*/ 2147483647 h 162"/>
                <a:gd name="T54" fmla="*/ 2147483647 w 235"/>
                <a:gd name="T55" fmla="*/ 2147483647 h 162"/>
                <a:gd name="T56" fmla="*/ 2147483647 w 235"/>
                <a:gd name="T57" fmla="*/ 2147483647 h 162"/>
                <a:gd name="T58" fmla="*/ 2147483647 w 235"/>
                <a:gd name="T59" fmla="*/ 2147483647 h 162"/>
                <a:gd name="T60" fmla="*/ 2147483647 w 235"/>
                <a:gd name="T61" fmla="*/ 2147483647 h 162"/>
                <a:gd name="T62" fmla="*/ 2147483647 w 235"/>
                <a:gd name="T63" fmla="*/ 2147483647 h 162"/>
                <a:gd name="T64" fmla="*/ 2147483647 w 235"/>
                <a:gd name="T65" fmla="*/ 2147483647 h 162"/>
                <a:gd name="T66" fmla="*/ 2147483647 w 235"/>
                <a:gd name="T67" fmla="*/ 2147483647 h 162"/>
                <a:gd name="T68" fmla="*/ 2147483647 w 235"/>
                <a:gd name="T69" fmla="*/ 2147483647 h 162"/>
                <a:gd name="T70" fmla="*/ 2147483647 w 235"/>
                <a:gd name="T71" fmla="*/ 2147483647 h 162"/>
                <a:gd name="T72" fmla="*/ 2147483647 w 235"/>
                <a:gd name="T73" fmla="*/ 2147483647 h 162"/>
                <a:gd name="T74" fmla="*/ 2147483647 w 235"/>
                <a:gd name="T75" fmla="*/ 2147483647 h 162"/>
                <a:gd name="T76" fmla="*/ 2147483647 w 235"/>
                <a:gd name="T77" fmla="*/ 2147483647 h 162"/>
                <a:gd name="T78" fmla="*/ 2147483647 w 235"/>
                <a:gd name="T79" fmla="*/ 2147483647 h 162"/>
                <a:gd name="T80" fmla="*/ 2147483647 w 235"/>
                <a:gd name="T81" fmla="*/ 2147483647 h 162"/>
                <a:gd name="T82" fmla="*/ 2147483647 w 235"/>
                <a:gd name="T83" fmla="*/ 2147483647 h 162"/>
                <a:gd name="T84" fmla="*/ 2147483647 w 235"/>
                <a:gd name="T85" fmla="*/ 2147483647 h 162"/>
                <a:gd name="T86" fmla="*/ 2147483647 w 235"/>
                <a:gd name="T87" fmla="*/ 2147483647 h 162"/>
                <a:gd name="T88" fmla="*/ 2147483647 w 235"/>
                <a:gd name="T89" fmla="*/ 2147483647 h 162"/>
                <a:gd name="T90" fmla="*/ 2147483647 w 235"/>
                <a:gd name="T91" fmla="*/ 2147483647 h 162"/>
                <a:gd name="T92" fmla="*/ 2147483647 w 235"/>
                <a:gd name="T93" fmla="*/ 2147483647 h 162"/>
                <a:gd name="T94" fmla="*/ 2147483647 w 235"/>
                <a:gd name="T95" fmla="*/ 2147483647 h 162"/>
                <a:gd name="T96" fmla="*/ 2147483647 w 235"/>
                <a:gd name="T97" fmla="*/ 2147483647 h 162"/>
                <a:gd name="T98" fmla="*/ 2147483647 w 235"/>
                <a:gd name="T99" fmla="*/ 2147483647 h 162"/>
                <a:gd name="T100" fmla="*/ 2147483647 w 235"/>
                <a:gd name="T101" fmla="*/ 2147483647 h 162"/>
                <a:gd name="T102" fmla="*/ 2147483647 w 235"/>
                <a:gd name="T103" fmla="*/ 0 h 162"/>
                <a:gd name="T104" fmla="*/ 2147483647 w 235"/>
                <a:gd name="T105" fmla="*/ 0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5"/>
                <a:gd name="T160" fmla="*/ 0 h 162"/>
                <a:gd name="T161" fmla="*/ 235 w 235"/>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5" h="162">
                  <a:moveTo>
                    <a:pt x="173" y="0"/>
                  </a:moveTo>
                  <a:lnTo>
                    <a:pt x="100" y="37"/>
                  </a:lnTo>
                  <a:lnTo>
                    <a:pt x="65" y="42"/>
                  </a:lnTo>
                  <a:lnTo>
                    <a:pt x="62" y="70"/>
                  </a:lnTo>
                  <a:lnTo>
                    <a:pt x="55" y="94"/>
                  </a:lnTo>
                  <a:lnTo>
                    <a:pt x="49" y="106"/>
                  </a:lnTo>
                  <a:lnTo>
                    <a:pt x="40" y="115"/>
                  </a:lnTo>
                  <a:lnTo>
                    <a:pt x="34" y="119"/>
                  </a:lnTo>
                  <a:lnTo>
                    <a:pt x="21" y="122"/>
                  </a:lnTo>
                  <a:lnTo>
                    <a:pt x="4" y="122"/>
                  </a:lnTo>
                  <a:lnTo>
                    <a:pt x="0" y="128"/>
                  </a:lnTo>
                  <a:lnTo>
                    <a:pt x="6" y="137"/>
                  </a:lnTo>
                  <a:lnTo>
                    <a:pt x="8" y="139"/>
                  </a:lnTo>
                  <a:lnTo>
                    <a:pt x="14" y="144"/>
                  </a:lnTo>
                  <a:lnTo>
                    <a:pt x="16" y="144"/>
                  </a:lnTo>
                  <a:lnTo>
                    <a:pt x="16" y="146"/>
                  </a:lnTo>
                  <a:lnTo>
                    <a:pt x="16" y="148"/>
                  </a:lnTo>
                  <a:lnTo>
                    <a:pt x="26" y="148"/>
                  </a:lnTo>
                  <a:lnTo>
                    <a:pt x="29" y="142"/>
                  </a:lnTo>
                  <a:lnTo>
                    <a:pt x="44" y="154"/>
                  </a:lnTo>
                  <a:lnTo>
                    <a:pt x="52" y="161"/>
                  </a:lnTo>
                  <a:lnTo>
                    <a:pt x="58" y="153"/>
                  </a:lnTo>
                  <a:lnTo>
                    <a:pt x="68" y="147"/>
                  </a:lnTo>
                  <a:lnTo>
                    <a:pt x="80" y="145"/>
                  </a:lnTo>
                  <a:lnTo>
                    <a:pt x="93" y="147"/>
                  </a:lnTo>
                  <a:lnTo>
                    <a:pt x="103" y="148"/>
                  </a:lnTo>
                  <a:lnTo>
                    <a:pt x="110" y="151"/>
                  </a:lnTo>
                  <a:lnTo>
                    <a:pt x="115" y="157"/>
                  </a:lnTo>
                  <a:lnTo>
                    <a:pt x="122" y="149"/>
                  </a:lnTo>
                  <a:lnTo>
                    <a:pt x="131" y="147"/>
                  </a:lnTo>
                  <a:lnTo>
                    <a:pt x="136" y="147"/>
                  </a:lnTo>
                  <a:lnTo>
                    <a:pt x="141" y="148"/>
                  </a:lnTo>
                  <a:lnTo>
                    <a:pt x="153" y="144"/>
                  </a:lnTo>
                  <a:lnTo>
                    <a:pt x="167" y="142"/>
                  </a:lnTo>
                  <a:lnTo>
                    <a:pt x="172" y="145"/>
                  </a:lnTo>
                  <a:lnTo>
                    <a:pt x="179" y="148"/>
                  </a:lnTo>
                  <a:lnTo>
                    <a:pt x="188" y="142"/>
                  </a:lnTo>
                  <a:lnTo>
                    <a:pt x="198" y="139"/>
                  </a:lnTo>
                  <a:lnTo>
                    <a:pt x="207" y="139"/>
                  </a:lnTo>
                  <a:lnTo>
                    <a:pt x="211" y="119"/>
                  </a:lnTo>
                  <a:lnTo>
                    <a:pt x="211" y="111"/>
                  </a:lnTo>
                  <a:lnTo>
                    <a:pt x="217" y="103"/>
                  </a:lnTo>
                  <a:lnTo>
                    <a:pt x="226" y="96"/>
                  </a:lnTo>
                  <a:lnTo>
                    <a:pt x="226" y="73"/>
                  </a:lnTo>
                  <a:lnTo>
                    <a:pt x="227" y="56"/>
                  </a:lnTo>
                  <a:lnTo>
                    <a:pt x="234" y="45"/>
                  </a:lnTo>
                  <a:lnTo>
                    <a:pt x="229" y="33"/>
                  </a:lnTo>
                  <a:lnTo>
                    <a:pt x="226" y="14"/>
                  </a:lnTo>
                  <a:lnTo>
                    <a:pt x="195" y="15"/>
                  </a:lnTo>
                  <a:lnTo>
                    <a:pt x="190" y="6"/>
                  </a:lnTo>
                  <a:lnTo>
                    <a:pt x="182" y="1"/>
                  </a:lnTo>
                  <a:lnTo>
                    <a:pt x="178" y="0"/>
                  </a:lnTo>
                  <a:lnTo>
                    <a:pt x="173" y="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21" name="Freeform 117"/>
            <p:cNvSpPr>
              <a:spLocks/>
            </p:cNvSpPr>
            <p:nvPr/>
          </p:nvSpPr>
          <p:spPr bwMode="auto">
            <a:xfrm>
              <a:off x="4629800" y="4675692"/>
              <a:ext cx="131231" cy="240446"/>
            </a:xfrm>
            <a:custGeom>
              <a:avLst/>
              <a:gdLst>
                <a:gd name="T0" fmla="*/ 2147483647 w 95"/>
                <a:gd name="T1" fmla="*/ 0 h 148"/>
                <a:gd name="T2" fmla="*/ 2147483647 w 95"/>
                <a:gd name="T3" fmla="*/ 2147483647 h 148"/>
                <a:gd name="T4" fmla="*/ 2147483647 w 95"/>
                <a:gd name="T5" fmla="*/ 2147483647 h 148"/>
                <a:gd name="T6" fmla="*/ 2147483647 w 95"/>
                <a:gd name="T7" fmla="*/ 2147483647 h 148"/>
                <a:gd name="T8" fmla="*/ 2147483647 w 95"/>
                <a:gd name="T9" fmla="*/ 2147483647 h 148"/>
                <a:gd name="T10" fmla="*/ 2147483647 w 95"/>
                <a:gd name="T11" fmla="*/ 2147483647 h 148"/>
                <a:gd name="T12" fmla="*/ 2147483647 w 95"/>
                <a:gd name="T13" fmla="*/ 2147483647 h 148"/>
                <a:gd name="T14" fmla="*/ 2147483647 w 95"/>
                <a:gd name="T15" fmla="*/ 2147483647 h 148"/>
                <a:gd name="T16" fmla="*/ 2147483647 w 95"/>
                <a:gd name="T17" fmla="*/ 2147483647 h 148"/>
                <a:gd name="T18" fmla="*/ 2147483647 w 95"/>
                <a:gd name="T19" fmla="*/ 2147483647 h 148"/>
                <a:gd name="T20" fmla="*/ 2147483647 w 95"/>
                <a:gd name="T21" fmla="*/ 2147483647 h 148"/>
                <a:gd name="T22" fmla="*/ 2147483647 w 95"/>
                <a:gd name="T23" fmla="*/ 2147483647 h 148"/>
                <a:gd name="T24" fmla="*/ 0 w 95"/>
                <a:gd name="T25" fmla="*/ 2147483647 h 148"/>
                <a:gd name="T26" fmla="*/ 2147483647 w 95"/>
                <a:gd name="T27" fmla="*/ 2147483647 h 148"/>
                <a:gd name="T28" fmla="*/ 2147483647 w 95"/>
                <a:gd name="T29" fmla="*/ 2147483647 h 148"/>
                <a:gd name="T30" fmla="*/ 2147483647 w 95"/>
                <a:gd name="T31" fmla="*/ 2147483647 h 148"/>
                <a:gd name="T32" fmla="*/ 2147483647 w 95"/>
                <a:gd name="T33" fmla="*/ 2147483647 h 148"/>
                <a:gd name="T34" fmla="*/ 2147483647 w 95"/>
                <a:gd name="T35" fmla="*/ 2147483647 h 148"/>
                <a:gd name="T36" fmla="*/ 2147483647 w 95"/>
                <a:gd name="T37" fmla="*/ 2147483647 h 148"/>
                <a:gd name="T38" fmla="*/ 2147483647 w 95"/>
                <a:gd name="T39" fmla="*/ 2147483647 h 148"/>
                <a:gd name="T40" fmla="*/ 2147483647 w 95"/>
                <a:gd name="T41" fmla="*/ 2147483647 h 148"/>
                <a:gd name="T42" fmla="*/ 2147483647 w 95"/>
                <a:gd name="T43" fmla="*/ 2147483647 h 148"/>
                <a:gd name="T44" fmla="*/ 2147483647 w 95"/>
                <a:gd name="T45" fmla="*/ 2147483647 h 148"/>
                <a:gd name="T46" fmla="*/ 2147483647 w 95"/>
                <a:gd name="T47" fmla="*/ 2147483647 h 148"/>
                <a:gd name="T48" fmla="*/ 2147483647 w 95"/>
                <a:gd name="T49" fmla="*/ 2147483647 h 148"/>
                <a:gd name="T50" fmla="*/ 2147483647 w 95"/>
                <a:gd name="T51" fmla="*/ 2147483647 h 148"/>
                <a:gd name="T52" fmla="*/ 2147483647 w 95"/>
                <a:gd name="T53" fmla="*/ 2147483647 h 148"/>
                <a:gd name="T54" fmla="*/ 2147483647 w 95"/>
                <a:gd name="T55" fmla="*/ 2147483647 h 148"/>
                <a:gd name="T56" fmla="*/ 2147483647 w 95"/>
                <a:gd name="T57" fmla="*/ 2147483647 h 148"/>
                <a:gd name="T58" fmla="*/ 2147483647 w 95"/>
                <a:gd name="T59" fmla="*/ 2147483647 h 148"/>
                <a:gd name="T60" fmla="*/ 2147483647 w 95"/>
                <a:gd name="T61" fmla="*/ 2147483647 h 148"/>
                <a:gd name="T62" fmla="*/ 2147483647 w 95"/>
                <a:gd name="T63" fmla="*/ 2147483647 h 148"/>
                <a:gd name="T64" fmla="*/ 2147483647 w 95"/>
                <a:gd name="T65" fmla="*/ 2147483647 h 148"/>
                <a:gd name="T66" fmla="*/ 2147483647 w 95"/>
                <a:gd name="T67" fmla="*/ 2147483647 h 148"/>
                <a:gd name="T68" fmla="*/ 2147483647 w 95"/>
                <a:gd name="T69" fmla="*/ 2147483647 h 148"/>
                <a:gd name="T70" fmla="*/ 2147483647 w 95"/>
                <a:gd name="T71" fmla="*/ 2147483647 h 148"/>
                <a:gd name="T72" fmla="*/ 2147483647 w 95"/>
                <a:gd name="T73" fmla="*/ 2147483647 h 148"/>
                <a:gd name="T74" fmla="*/ 2147483647 w 95"/>
                <a:gd name="T75" fmla="*/ 2147483647 h 148"/>
                <a:gd name="T76" fmla="*/ 2147483647 w 95"/>
                <a:gd name="T77" fmla="*/ 2147483647 h 148"/>
                <a:gd name="T78" fmla="*/ 2147483647 w 95"/>
                <a:gd name="T79" fmla="*/ 2147483647 h 148"/>
                <a:gd name="T80" fmla="*/ 2147483647 w 95"/>
                <a:gd name="T81" fmla="*/ 2147483647 h 148"/>
                <a:gd name="T82" fmla="*/ 2147483647 w 95"/>
                <a:gd name="T83" fmla="*/ 2147483647 h 148"/>
                <a:gd name="T84" fmla="*/ 2147483647 w 95"/>
                <a:gd name="T85" fmla="*/ 0 h 1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148"/>
                <a:gd name="T131" fmla="*/ 95 w 95"/>
                <a:gd name="T132" fmla="*/ 148 h 1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148">
                  <a:moveTo>
                    <a:pt x="63" y="0"/>
                  </a:moveTo>
                  <a:lnTo>
                    <a:pt x="60" y="7"/>
                  </a:lnTo>
                  <a:lnTo>
                    <a:pt x="63" y="23"/>
                  </a:lnTo>
                  <a:lnTo>
                    <a:pt x="58" y="46"/>
                  </a:lnTo>
                  <a:lnTo>
                    <a:pt x="53" y="62"/>
                  </a:lnTo>
                  <a:lnTo>
                    <a:pt x="45" y="69"/>
                  </a:lnTo>
                  <a:lnTo>
                    <a:pt x="38" y="70"/>
                  </a:lnTo>
                  <a:lnTo>
                    <a:pt x="33" y="68"/>
                  </a:lnTo>
                  <a:lnTo>
                    <a:pt x="27" y="68"/>
                  </a:lnTo>
                  <a:lnTo>
                    <a:pt x="17" y="74"/>
                  </a:lnTo>
                  <a:lnTo>
                    <a:pt x="8" y="86"/>
                  </a:lnTo>
                  <a:lnTo>
                    <a:pt x="8" y="100"/>
                  </a:lnTo>
                  <a:lnTo>
                    <a:pt x="0" y="118"/>
                  </a:lnTo>
                  <a:lnTo>
                    <a:pt x="1" y="124"/>
                  </a:lnTo>
                  <a:lnTo>
                    <a:pt x="3" y="129"/>
                  </a:lnTo>
                  <a:lnTo>
                    <a:pt x="11" y="132"/>
                  </a:lnTo>
                  <a:lnTo>
                    <a:pt x="16" y="135"/>
                  </a:lnTo>
                  <a:lnTo>
                    <a:pt x="18" y="140"/>
                  </a:lnTo>
                  <a:lnTo>
                    <a:pt x="18" y="147"/>
                  </a:lnTo>
                  <a:lnTo>
                    <a:pt x="92" y="144"/>
                  </a:lnTo>
                  <a:lnTo>
                    <a:pt x="94" y="132"/>
                  </a:lnTo>
                  <a:lnTo>
                    <a:pt x="81" y="124"/>
                  </a:lnTo>
                  <a:lnTo>
                    <a:pt x="73" y="115"/>
                  </a:lnTo>
                  <a:lnTo>
                    <a:pt x="69" y="100"/>
                  </a:lnTo>
                  <a:lnTo>
                    <a:pt x="66" y="99"/>
                  </a:lnTo>
                  <a:lnTo>
                    <a:pt x="69" y="97"/>
                  </a:lnTo>
                  <a:lnTo>
                    <a:pt x="74" y="89"/>
                  </a:lnTo>
                  <a:lnTo>
                    <a:pt x="76" y="83"/>
                  </a:lnTo>
                  <a:lnTo>
                    <a:pt x="76" y="79"/>
                  </a:lnTo>
                  <a:lnTo>
                    <a:pt x="73" y="75"/>
                  </a:lnTo>
                  <a:lnTo>
                    <a:pt x="67" y="71"/>
                  </a:lnTo>
                  <a:lnTo>
                    <a:pt x="65" y="66"/>
                  </a:lnTo>
                  <a:lnTo>
                    <a:pt x="66" y="57"/>
                  </a:lnTo>
                  <a:lnTo>
                    <a:pt x="76" y="56"/>
                  </a:lnTo>
                  <a:lnTo>
                    <a:pt x="81" y="52"/>
                  </a:lnTo>
                  <a:lnTo>
                    <a:pt x="84" y="44"/>
                  </a:lnTo>
                  <a:lnTo>
                    <a:pt x="78" y="35"/>
                  </a:lnTo>
                  <a:lnTo>
                    <a:pt x="76" y="28"/>
                  </a:lnTo>
                  <a:lnTo>
                    <a:pt x="77" y="19"/>
                  </a:lnTo>
                  <a:lnTo>
                    <a:pt x="77" y="11"/>
                  </a:lnTo>
                  <a:lnTo>
                    <a:pt x="74" y="4"/>
                  </a:lnTo>
                  <a:lnTo>
                    <a:pt x="69" y="1"/>
                  </a:lnTo>
                  <a:lnTo>
                    <a:pt x="63" y="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22" name="Freeform 118"/>
            <p:cNvSpPr>
              <a:spLocks/>
            </p:cNvSpPr>
            <p:nvPr/>
          </p:nvSpPr>
          <p:spPr bwMode="auto">
            <a:xfrm>
              <a:off x="4720528" y="4470348"/>
              <a:ext cx="187936" cy="345751"/>
            </a:xfrm>
            <a:custGeom>
              <a:avLst/>
              <a:gdLst>
                <a:gd name="T0" fmla="*/ 2147483647 w 136"/>
                <a:gd name="T1" fmla="*/ 0 h 212"/>
                <a:gd name="T2" fmla="*/ 2147483647 w 136"/>
                <a:gd name="T3" fmla="*/ 2147483647 h 212"/>
                <a:gd name="T4" fmla="*/ 2147483647 w 136"/>
                <a:gd name="T5" fmla="*/ 2147483647 h 212"/>
                <a:gd name="T6" fmla="*/ 2147483647 w 136"/>
                <a:gd name="T7" fmla="*/ 2147483647 h 212"/>
                <a:gd name="T8" fmla="*/ 2147483647 w 136"/>
                <a:gd name="T9" fmla="*/ 2147483647 h 212"/>
                <a:gd name="T10" fmla="*/ 2147483647 w 136"/>
                <a:gd name="T11" fmla="*/ 2147483647 h 212"/>
                <a:gd name="T12" fmla="*/ 2147483647 w 136"/>
                <a:gd name="T13" fmla="*/ 2147483647 h 212"/>
                <a:gd name="T14" fmla="*/ 2147483647 w 136"/>
                <a:gd name="T15" fmla="*/ 2147483647 h 212"/>
                <a:gd name="T16" fmla="*/ 2147483647 w 136"/>
                <a:gd name="T17" fmla="*/ 2147483647 h 212"/>
                <a:gd name="T18" fmla="*/ 2147483647 w 136"/>
                <a:gd name="T19" fmla="*/ 2147483647 h 212"/>
                <a:gd name="T20" fmla="*/ 2147483647 w 136"/>
                <a:gd name="T21" fmla="*/ 2147483647 h 212"/>
                <a:gd name="T22" fmla="*/ 2147483647 w 136"/>
                <a:gd name="T23" fmla="*/ 2147483647 h 212"/>
                <a:gd name="T24" fmla="*/ 2147483647 w 136"/>
                <a:gd name="T25" fmla="*/ 2147483647 h 212"/>
                <a:gd name="T26" fmla="*/ 2147483647 w 136"/>
                <a:gd name="T27" fmla="*/ 2147483647 h 212"/>
                <a:gd name="T28" fmla="*/ 2147483647 w 136"/>
                <a:gd name="T29" fmla="*/ 2147483647 h 212"/>
                <a:gd name="T30" fmla="*/ 2147483647 w 136"/>
                <a:gd name="T31" fmla="*/ 2147483647 h 212"/>
                <a:gd name="T32" fmla="*/ 2147483647 w 136"/>
                <a:gd name="T33" fmla="*/ 2147483647 h 212"/>
                <a:gd name="T34" fmla="*/ 2147483647 w 136"/>
                <a:gd name="T35" fmla="*/ 2147483647 h 212"/>
                <a:gd name="T36" fmla="*/ 2147483647 w 136"/>
                <a:gd name="T37" fmla="*/ 2147483647 h 212"/>
                <a:gd name="T38" fmla="*/ 2147483647 w 136"/>
                <a:gd name="T39" fmla="*/ 2147483647 h 212"/>
                <a:gd name="T40" fmla="*/ 2147483647 w 136"/>
                <a:gd name="T41" fmla="*/ 2147483647 h 212"/>
                <a:gd name="T42" fmla="*/ 2147483647 w 136"/>
                <a:gd name="T43" fmla="*/ 2147483647 h 212"/>
                <a:gd name="T44" fmla="*/ 2147483647 w 136"/>
                <a:gd name="T45" fmla="*/ 2147483647 h 212"/>
                <a:gd name="T46" fmla="*/ 2147483647 w 136"/>
                <a:gd name="T47" fmla="*/ 2147483647 h 212"/>
                <a:gd name="T48" fmla="*/ 2147483647 w 136"/>
                <a:gd name="T49" fmla="*/ 2147483647 h 212"/>
                <a:gd name="T50" fmla="*/ 2147483647 w 136"/>
                <a:gd name="T51" fmla="*/ 2147483647 h 212"/>
                <a:gd name="T52" fmla="*/ 2147483647 w 136"/>
                <a:gd name="T53" fmla="*/ 2147483647 h 212"/>
                <a:gd name="T54" fmla="*/ 2147483647 w 136"/>
                <a:gd name="T55" fmla="*/ 2147483647 h 212"/>
                <a:gd name="T56" fmla="*/ 2147483647 w 136"/>
                <a:gd name="T57" fmla="*/ 2147483647 h 212"/>
                <a:gd name="T58" fmla="*/ 2147483647 w 136"/>
                <a:gd name="T59" fmla="*/ 2147483647 h 212"/>
                <a:gd name="T60" fmla="*/ 2147483647 w 136"/>
                <a:gd name="T61" fmla="*/ 2147483647 h 212"/>
                <a:gd name="T62" fmla="*/ 2147483647 w 136"/>
                <a:gd name="T63" fmla="*/ 2147483647 h 212"/>
                <a:gd name="T64" fmla="*/ 2147483647 w 136"/>
                <a:gd name="T65" fmla="*/ 2147483647 h 212"/>
                <a:gd name="T66" fmla="*/ 2147483647 w 136"/>
                <a:gd name="T67" fmla="*/ 2147483647 h 212"/>
                <a:gd name="T68" fmla="*/ 2147483647 w 136"/>
                <a:gd name="T69" fmla="*/ 2147483647 h 212"/>
                <a:gd name="T70" fmla="*/ 2147483647 w 136"/>
                <a:gd name="T71" fmla="*/ 2147483647 h 212"/>
                <a:gd name="T72" fmla="*/ 2147483647 w 136"/>
                <a:gd name="T73" fmla="*/ 2147483647 h 212"/>
                <a:gd name="T74" fmla="*/ 2147483647 w 136"/>
                <a:gd name="T75" fmla="*/ 2147483647 h 212"/>
                <a:gd name="T76" fmla="*/ 2147483647 w 136"/>
                <a:gd name="T77" fmla="*/ 2147483647 h 212"/>
                <a:gd name="T78" fmla="*/ 2147483647 w 136"/>
                <a:gd name="T79" fmla="*/ 2147483647 h 212"/>
                <a:gd name="T80" fmla="*/ 2147483647 w 136"/>
                <a:gd name="T81" fmla="*/ 2147483647 h 212"/>
                <a:gd name="T82" fmla="*/ 2147483647 w 136"/>
                <a:gd name="T83" fmla="*/ 2147483647 h 212"/>
                <a:gd name="T84" fmla="*/ 2147483647 w 136"/>
                <a:gd name="T85" fmla="*/ 2147483647 h 212"/>
                <a:gd name="T86" fmla="*/ 2147483647 w 136"/>
                <a:gd name="T87" fmla="*/ 2147483647 h 212"/>
                <a:gd name="T88" fmla="*/ 2147483647 w 136"/>
                <a:gd name="T89" fmla="*/ 2147483647 h 212"/>
                <a:gd name="T90" fmla="*/ 2147483647 w 136"/>
                <a:gd name="T91" fmla="*/ 2147483647 h 212"/>
                <a:gd name="T92" fmla="*/ 0 w 136"/>
                <a:gd name="T93" fmla="*/ 2147483647 h 212"/>
                <a:gd name="T94" fmla="*/ 2147483647 w 136"/>
                <a:gd name="T95" fmla="*/ 2147483647 h 212"/>
                <a:gd name="T96" fmla="*/ 2147483647 w 136"/>
                <a:gd name="T97" fmla="*/ 2147483647 h 212"/>
                <a:gd name="T98" fmla="*/ 2147483647 w 136"/>
                <a:gd name="T99" fmla="*/ 2147483647 h 212"/>
                <a:gd name="T100" fmla="*/ 2147483647 w 136"/>
                <a:gd name="T101" fmla="*/ 2147483647 h 212"/>
                <a:gd name="T102" fmla="*/ 2147483647 w 136"/>
                <a:gd name="T103" fmla="*/ 2147483647 h 212"/>
                <a:gd name="T104" fmla="*/ 2147483647 w 136"/>
                <a:gd name="T105" fmla="*/ 2147483647 h 212"/>
                <a:gd name="T106" fmla="*/ 2147483647 w 136"/>
                <a:gd name="T107" fmla="*/ 2147483647 h 212"/>
                <a:gd name="T108" fmla="*/ 2147483647 w 136"/>
                <a:gd name="T109" fmla="*/ 2147483647 h 212"/>
                <a:gd name="T110" fmla="*/ 2147483647 w 136"/>
                <a:gd name="T111" fmla="*/ 0 h 2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6"/>
                <a:gd name="T169" fmla="*/ 0 h 212"/>
                <a:gd name="T170" fmla="*/ 136 w 136"/>
                <a:gd name="T171" fmla="*/ 212 h 2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6" h="212">
                  <a:moveTo>
                    <a:pt x="19" y="0"/>
                  </a:moveTo>
                  <a:lnTo>
                    <a:pt x="135" y="46"/>
                  </a:lnTo>
                  <a:lnTo>
                    <a:pt x="133" y="88"/>
                  </a:lnTo>
                  <a:lnTo>
                    <a:pt x="123" y="87"/>
                  </a:lnTo>
                  <a:lnTo>
                    <a:pt x="118" y="89"/>
                  </a:lnTo>
                  <a:lnTo>
                    <a:pt x="113" y="95"/>
                  </a:lnTo>
                  <a:lnTo>
                    <a:pt x="113" y="99"/>
                  </a:lnTo>
                  <a:lnTo>
                    <a:pt x="111" y="106"/>
                  </a:lnTo>
                  <a:lnTo>
                    <a:pt x="105" y="111"/>
                  </a:lnTo>
                  <a:lnTo>
                    <a:pt x="104" y="114"/>
                  </a:lnTo>
                  <a:lnTo>
                    <a:pt x="104" y="118"/>
                  </a:lnTo>
                  <a:lnTo>
                    <a:pt x="105" y="122"/>
                  </a:lnTo>
                  <a:lnTo>
                    <a:pt x="104" y="121"/>
                  </a:lnTo>
                  <a:lnTo>
                    <a:pt x="108" y="126"/>
                  </a:lnTo>
                  <a:lnTo>
                    <a:pt x="110" y="129"/>
                  </a:lnTo>
                  <a:lnTo>
                    <a:pt x="111" y="133"/>
                  </a:lnTo>
                  <a:lnTo>
                    <a:pt x="109" y="143"/>
                  </a:lnTo>
                  <a:lnTo>
                    <a:pt x="109" y="152"/>
                  </a:lnTo>
                  <a:lnTo>
                    <a:pt x="117" y="175"/>
                  </a:lnTo>
                  <a:lnTo>
                    <a:pt x="105" y="178"/>
                  </a:lnTo>
                  <a:lnTo>
                    <a:pt x="97" y="181"/>
                  </a:lnTo>
                  <a:lnTo>
                    <a:pt x="92" y="187"/>
                  </a:lnTo>
                  <a:lnTo>
                    <a:pt x="90" y="196"/>
                  </a:lnTo>
                  <a:lnTo>
                    <a:pt x="83" y="200"/>
                  </a:lnTo>
                  <a:lnTo>
                    <a:pt x="72" y="200"/>
                  </a:lnTo>
                  <a:lnTo>
                    <a:pt x="68" y="199"/>
                  </a:lnTo>
                  <a:lnTo>
                    <a:pt x="64" y="198"/>
                  </a:lnTo>
                  <a:lnTo>
                    <a:pt x="62" y="200"/>
                  </a:lnTo>
                  <a:lnTo>
                    <a:pt x="50" y="205"/>
                  </a:lnTo>
                  <a:lnTo>
                    <a:pt x="12" y="211"/>
                  </a:lnTo>
                  <a:lnTo>
                    <a:pt x="12" y="206"/>
                  </a:lnTo>
                  <a:lnTo>
                    <a:pt x="10" y="203"/>
                  </a:lnTo>
                  <a:lnTo>
                    <a:pt x="5" y="199"/>
                  </a:lnTo>
                  <a:lnTo>
                    <a:pt x="2" y="194"/>
                  </a:lnTo>
                  <a:lnTo>
                    <a:pt x="2" y="182"/>
                  </a:lnTo>
                  <a:lnTo>
                    <a:pt x="11" y="182"/>
                  </a:lnTo>
                  <a:lnTo>
                    <a:pt x="16" y="180"/>
                  </a:lnTo>
                  <a:lnTo>
                    <a:pt x="19" y="173"/>
                  </a:lnTo>
                  <a:lnTo>
                    <a:pt x="14" y="160"/>
                  </a:lnTo>
                  <a:lnTo>
                    <a:pt x="12" y="151"/>
                  </a:lnTo>
                  <a:lnTo>
                    <a:pt x="13" y="144"/>
                  </a:lnTo>
                  <a:lnTo>
                    <a:pt x="14" y="140"/>
                  </a:lnTo>
                  <a:lnTo>
                    <a:pt x="12" y="135"/>
                  </a:lnTo>
                  <a:lnTo>
                    <a:pt x="10" y="130"/>
                  </a:lnTo>
                  <a:lnTo>
                    <a:pt x="6" y="126"/>
                  </a:lnTo>
                  <a:lnTo>
                    <a:pt x="4" y="125"/>
                  </a:lnTo>
                  <a:lnTo>
                    <a:pt x="0" y="126"/>
                  </a:lnTo>
                  <a:lnTo>
                    <a:pt x="4" y="103"/>
                  </a:lnTo>
                  <a:lnTo>
                    <a:pt x="4" y="96"/>
                  </a:lnTo>
                  <a:lnTo>
                    <a:pt x="10" y="89"/>
                  </a:lnTo>
                  <a:lnTo>
                    <a:pt x="19" y="81"/>
                  </a:lnTo>
                  <a:lnTo>
                    <a:pt x="19" y="57"/>
                  </a:lnTo>
                  <a:lnTo>
                    <a:pt x="22" y="40"/>
                  </a:lnTo>
                  <a:lnTo>
                    <a:pt x="26" y="30"/>
                  </a:lnTo>
                  <a:lnTo>
                    <a:pt x="22" y="19"/>
                  </a:lnTo>
                  <a:lnTo>
                    <a:pt x="1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23" name="Freeform 119"/>
            <p:cNvSpPr>
              <a:spLocks/>
            </p:cNvSpPr>
            <p:nvPr/>
          </p:nvSpPr>
          <p:spPr bwMode="auto">
            <a:xfrm>
              <a:off x="4864721" y="4482633"/>
              <a:ext cx="328889" cy="403669"/>
            </a:xfrm>
            <a:custGeom>
              <a:avLst/>
              <a:gdLst>
                <a:gd name="T0" fmla="*/ 2147483647 w 237"/>
                <a:gd name="T1" fmla="*/ 0 h 249"/>
                <a:gd name="T2" fmla="*/ 2147483647 w 237"/>
                <a:gd name="T3" fmla="*/ 2147483647 h 249"/>
                <a:gd name="T4" fmla="*/ 2147483647 w 237"/>
                <a:gd name="T5" fmla="*/ 2147483647 h 249"/>
                <a:gd name="T6" fmla="*/ 2147483647 w 237"/>
                <a:gd name="T7" fmla="*/ 2147483647 h 249"/>
                <a:gd name="T8" fmla="*/ 2147483647 w 237"/>
                <a:gd name="T9" fmla="*/ 2147483647 h 249"/>
                <a:gd name="T10" fmla="*/ 2147483647 w 237"/>
                <a:gd name="T11" fmla="*/ 2147483647 h 249"/>
                <a:gd name="T12" fmla="*/ 2147483647 w 237"/>
                <a:gd name="T13" fmla="*/ 2147483647 h 249"/>
                <a:gd name="T14" fmla="*/ 2147483647 w 237"/>
                <a:gd name="T15" fmla="*/ 2147483647 h 249"/>
                <a:gd name="T16" fmla="*/ 2147483647 w 237"/>
                <a:gd name="T17" fmla="*/ 2147483647 h 249"/>
                <a:gd name="T18" fmla="*/ 2147483647 w 237"/>
                <a:gd name="T19" fmla="*/ 2147483647 h 249"/>
                <a:gd name="T20" fmla="*/ 2147483647 w 237"/>
                <a:gd name="T21" fmla="*/ 2147483647 h 249"/>
                <a:gd name="T22" fmla="*/ 0 w 237"/>
                <a:gd name="T23" fmla="*/ 2147483647 h 249"/>
                <a:gd name="T24" fmla="*/ 2147483647 w 237"/>
                <a:gd name="T25" fmla="*/ 2147483647 h 249"/>
                <a:gd name="T26" fmla="*/ 2147483647 w 237"/>
                <a:gd name="T27" fmla="*/ 2147483647 h 249"/>
                <a:gd name="T28" fmla="*/ 2147483647 w 237"/>
                <a:gd name="T29" fmla="*/ 2147483647 h 249"/>
                <a:gd name="T30" fmla="*/ 2147483647 w 237"/>
                <a:gd name="T31" fmla="*/ 2147483647 h 249"/>
                <a:gd name="T32" fmla="*/ 2147483647 w 237"/>
                <a:gd name="T33" fmla="*/ 2147483647 h 249"/>
                <a:gd name="T34" fmla="*/ 2147483647 w 237"/>
                <a:gd name="T35" fmla="*/ 2147483647 h 249"/>
                <a:gd name="T36" fmla="*/ 2147483647 w 237"/>
                <a:gd name="T37" fmla="*/ 2147483647 h 249"/>
                <a:gd name="T38" fmla="*/ 2147483647 w 237"/>
                <a:gd name="T39" fmla="*/ 2147483647 h 249"/>
                <a:gd name="T40" fmla="*/ 2147483647 w 237"/>
                <a:gd name="T41" fmla="*/ 2147483647 h 249"/>
                <a:gd name="T42" fmla="*/ 2147483647 w 237"/>
                <a:gd name="T43" fmla="*/ 2147483647 h 249"/>
                <a:gd name="T44" fmla="*/ 2147483647 w 237"/>
                <a:gd name="T45" fmla="*/ 2147483647 h 249"/>
                <a:gd name="T46" fmla="*/ 2147483647 w 237"/>
                <a:gd name="T47" fmla="*/ 2147483647 h 249"/>
                <a:gd name="T48" fmla="*/ 2147483647 w 237"/>
                <a:gd name="T49" fmla="*/ 2147483647 h 249"/>
                <a:gd name="T50" fmla="*/ 2147483647 w 237"/>
                <a:gd name="T51" fmla="*/ 2147483647 h 249"/>
                <a:gd name="T52" fmla="*/ 2147483647 w 237"/>
                <a:gd name="T53" fmla="*/ 2147483647 h 249"/>
                <a:gd name="T54" fmla="*/ 2147483647 w 237"/>
                <a:gd name="T55" fmla="*/ 2147483647 h 249"/>
                <a:gd name="T56" fmla="*/ 2147483647 w 237"/>
                <a:gd name="T57" fmla="*/ 2147483647 h 249"/>
                <a:gd name="T58" fmla="*/ 2147483647 w 237"/>
                <a:gd name="T59" fmla="*/ 2147483647 h 249"/>
                <a:gd name="T60" fmla="*/ 2147483647 w 237"/>
                <a:gd name="T61" fmla="*/ 2147483647 h 249"/>
                <a:gd name="T62" fmla="*/ 2147483647 w 237"/>
                <a:gd name="T63" fmla="*/ 2147483647 h 249"/>
                <a:gd name="T64" fmla="*/ 2147483647 w 237"/>
                <a:gd name="T65" fmla="*/ 2147483647 h 249"/>
                <a:gd name="T66" fmla="*/ 2147483647 w 237"/>
                <a:gd name="T67" fmla="*/ 2147483647 h 249"/>
                <a:gd name="T68" fmla="*/ 2147483647 w 237"/>
                <a:gd name="T69" fmla="*/ 2147483647 h 249"/>
                <a:gd name="T70" fmla="*/ 2147483647 w 237"/>
                <a:gd name="T71" fmla="*/ 2147483647 h 249"/>
                <a:gd name="T72" fmla="*/ 2147483647 w 237"/>
                <a:gd name="T73" fmla="*/ 2147483647 h 249"/>
                <a:gd name="T74" fmla="*/ 2147483647 w 237"/>
                <a:gd name="T75" fmla="*/ 2147483647 h 249"/>
                <a:gd name="T76" fmla="*/ 2147483647 w 237"/>
                <a:gd name="T77" fmla="*/ 2147483647 h 249"/>
                <a:gd name="T78" fmla="*/ 2147483647 w 237"/>
                <a:gd name="T79" fmla="*/ 2147483647 h 249"/>
                <a:gd name="T80" fmla="*/ 2147483647 w 237"/>
                <a:gd name="T81" fmla="*/ 2147483647 h 249"/>
                <a:gd name="T82" fmla="*/ 2147483647 w 237"/>
                <a:gd name="T83" fmla="*/ 2147483647 h 249"/>
                <a:gd name="T84" fmla="*/ 2147483647 w 237"/>
                <a:gd name="T85" fmla="*/ 2147483647 h 249"/>
                <a:gd name="T86" fmla="*/ 2147483647 w 237"/>
                <a:gd name="T87" fmla="*/ 2147483647 h 249"/>
                <a:gd name="T88" fmla="*/ 2147483647 w 237"/>
                <a:gd name="T89" fmla="*/ 2147483647 h 249"/>
                <a:gd name="T90" fmla="*/ 2147483647 w 237"/>
                <a:gd name="T91" fmla="*/ 2147483647 h 249"/>
                <a:gd name="T92" fmla="*/ 2147483647 w 237"/>
                <a:gd name="T93" fmla="*/ 2147483647 h 249"/>
                <a:gd name="T94" fmla="*/ 2147483647 w 237"/>
                <a:gd name="T95" fmla="*/ 2147483647 h 249"/>
                <a:gd name="T96" fmla="*/ 2147483647 w 237"/>
                <a:gd name="T97" fmla="*/ 2147483647 h 249"/>
                <a:gd name="T98" fmla="*/ 2147483647 w 237"/>
                <a:gd name="T99" fmla="*/ 2147483647 h 249"/>
                <a:gd name="T100" fmla="*/ 2147483647 w 237"/>
                <a:gd name="T101" fmla="*/ 2147483647 h 249"/>
                <a:gd name="T102" fmla="*/ 2147483647 w 237"/>
                <a:gd name="T103" fmla="*/ 2147483647 h 249"/>
                <a:gd name="T104" fmla="*/ 2147483647 w 237"/>
                <a:gd name="T105" fmla="*/ 2147483647 h 249"/>
                <a:gd name="T106" fmla="*/ 2147483647 w 237"/>
                <a:gd name="T107" fmla="*/ 2147483647 h 249"/>
                <a:gd name="T108" fmla="*/ 2147483647 w 237"/>
                <a:gd name="T109" fmla="*/ 2147483647 h 249"/>
                <a:gd name="T110" fmla="*/ 2147483647 w 237"/>
                <a:gd name="T111" fmla="*/ 2147483647 h 249"/>
                <a:gd name="T112" fmla="*/ 2147483647 w 237"/>
                <a:gd name="T113" fmla="*/ 0 h 2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7"/>
                <a:gd name="T172" fmla="*/ 0 h 249"/>
                <a:gd name="T173" fmla="*/ 237 w 237"/>
                <a:gd name="T174" fmla="*/ 249 h 2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7" h="249">
                  <a:moveTo>
                    <a:pt x="202" y="0"/>
                  </a:moveTo>
                  <a:lnTo>
                    <a:pt x="194" y="8"/>
                  </a:lnTo>
                  <a:lnTo>
                    <a:pt x="185" y="15"/>
                  </a:lnTo>
                  <a:lnTo>
                    <a:pt x="172" y="21"/>
                  </a:lnTo>
                  <a:lnTo>
                    <a:pt x="30" y="21"/>
                  </a:lnTo>
                  <a:lnTo>
                    <a:pt x="30" y="81"/>
                  </a:lnTo>
                  <a:lnTo>
                    <a:pt x="18" y="80"/>
                  </a:lnTo>
                  <a:lnTo>
                    <a:pt x="13" y="83"/>
                  </a:lnTo>
                  <a:lnTo>
                    <a:pt x="9" y="88"/>
                  </a:lnTo>
                  <a:lnTo>
                    <a:pt x="6" y="99"/>
                  </a:lnTo>
                  <a:lnTo>
                    <a:pt x="2" y="102"/>
                  </a:lnTo>
                  <a:lnTo>
                    <a:pt x="0" y="108"/>
                  </a:lnTo>
                  <a:lnTo>
                    <a:pt x="4" y="120"/>
                  </a:lnTo>
                  <a:lnTo>
                    <a:pt x="5" y="123"/>
                  </a:lnTo>
                  <a:lnTo>
                    <a:pt x="6" y="130"/>
                  </a:lnTo>
                  <a:lnTo>
                    <a:pt x="4" y="136"/>
                  </a:lnTo>
                  <a:lnTo>
                    <a:pt x="5" y="150"/>
                  </a:lnTo>
                  <a:lnTo>
                    <a:pt x="13" y="168"/>
                  </a:lnTo>
                  <a:lnTo>
                    <a:pt x="18" y="178"/>
                  </a:lnTo>
                  <a:lnTo>
                    <a:pt x="31" y="191"/>
                  </a:lnTo>
                  <a:lnTo>
                    <a:pt x="44" y="207"/>
                  </a:lnTo>
                  <a:lnTo>
                    <a:pt x="56" y="226"/>
                  </a:lnTo>
                  <a:lnTo>
                    <a:pt x="65" y="233"/>
                  </a:lnTo>
                  <a:lnTo>
                    <a:pt x="73" y="236"/>
                  </a:lnTo>
                  <a:lnTo>
                    <a:pt x="81" y="239"/>
                  </a:lnTo>
                  <a:lnTo>
                    <a:pt x="85" y="240"/>
                  </a:lnTo>
                  <a:lnTo>
                    <a:pt x="94" y="246"/>
                  </a:lnTo>
                  <a:lnTo>
                    <a:pt x="109" y="248"/>
                  </a:lnTo>
                  <a:lnTo>
                    <a:pt x="130" y="248"/>
                  </a:lnTo>
                  <a:lnTo>
                    <a:pt x="164" y="245"/>
                  </a:lnTo>
                  <a:lnTo>
                    <a:pt x="188" y="242"/>
                  </a:lnTo>
                  <a:lnTo>
                    <a:pt x="195" y="239"/>
                  </a:lnTo>
                  <a:lnTo>
                    <a:pt x="199" y="236"/>
                  </a:lnTo>
                  <a:lnTo>
                    <a:pt x="194" y="219"/>
                  </a:lnTo>
                  <a:lnTo>
                    <a:pt x="184" y="207"/>
                  </a:lnTo>
                  <a:lnTo>
                    <a:pt x="175" y="197"/>
                  </a:lnTo>
                  <a:lnTo>
                    <a:pt x="169" y="191"/>
                  </a:lnTo>
                  <a:lnTo>
                    <a:pt x="164" y="187"/>
                  </a:lnTo>
                  <a:lnTo>
                    <a:pt x="162" y="184"/>
                  </a:lnTo>
                  <a:lnTo>
                    <a:pt x="168" y="179"/>
                  </a:lnTo>
                  <a:lnTo>
                    <a:pt x="168" y="157"/>
                  </a:lnTo>
                  <a:lnTo>
                    <a:pt x="171" y="147"/>
                  </a:lnTo>
                  <a:lnTo>
                    <a:pt x="179" y="139"/>
                  </a:lnTo>
                  <a:lnTo>
                    <a:pt x="188" y="130"/>
                  </a:lnTo>
                  <a:lnTo>
                    <a:pt x="195" y="116"/>
                  </a:lnTo>
                  <a:lnTo>
                    <a:pt x="201" y="106"/>
                  </a:lnTo>
                  <a:lnTo>
                    <a:pt x="202" y="96"/>
                  </a:lnTo>
                  <a:lnTo>
                    <a:pt x="210" y="86"/>
                  </a:lnTo>
                  <a:lnTo>
                    <a:pt x="221" y="76"/>
                  </a:lnTo>
                  <a:lnTo>
                    <a:pt x="231" y="71"/>
                  </a:lnTo>
                  <a:lnTo>
                    <a:pt x="236" y="66"/>
                  </a:lnTo>
                  <a:lnTo>
                    <a:pt x="219" y="37"/>
                  </a:lnTo>
                  <a:lnTo>
                    <a:pt x="216" y="30"/>
                  </a:lnTo>
                  <a:lnTo>
                    <a:pt x="213" y="22"/>
                  </a:lnTo>
                  <a:lnTo>
                    <a:pt x="213" y="16"/>
                  </a:lnTo>
                  <a:lnTo>
                    <a:pt x="205" y="6"/>
                  </a:lnTo>
                  <a:lnTo>
                    <a:pt x="202"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24" name="Freeform 120"/>
            <p:cNvSpPr>
              <a:spLocks/>
            </p:cNvSpPr>
            <p:nvPr/>
          </p:nvSpPr>
          <p:spPr bwMode="auto">
            <a:xfrm>
              <a:off x="4723769" y="4752916"/>
              <a:ext cx="218719" cy="138652"/>
            </a:xfrm>
            <a:custGeom>
              <a:avLst/>
              <a:gdLst>
                <a:gd name="T0" fmla="*/ 2147483647 w 158"/>
                <a:gd name="T1" fmla="*/ 0 h 85"/>
                <a:gd name="T2" fmla="*/ 2147483647 w 158"/>
                <a:gd name="T3" fmla="*/ 2147483647 h 85"/>
                <a:gd name="T4" fmla="*/ 2147483647 w 158"/>
                <a:gd name="T5" fmla="*/ 2147483647 h 85"/>
                <a:gd name="T6" fmla="*/ 2147483647 w 158"/>
                <a:gd name="T7" fmla="*/ 2147483647 h 85"/>
                <a:gd name="T8" fmla="*/ 2147483647 w 158"/>
                <a:gd name="T9" fmla="*/ 2147483647 h 85"/>
                <a:gd name="T10" fmla="*/ 2147483647 w 158"/>
                <a:gd name="T11" fmla="*/ 2147483647 h 85"/>
                <a:gd name="T12" fmla="*/ 2147483647 w 158"/>
                <a:gd name="T13" fmla="*/ 2147483647 h 85"/>
                <a:gd name="T14" fmla="*/ 2147483647 w 158"/>
                <a:gd name="T15" fmla="*/ 2147483647 h 85"/>
                <a:gd name="T16" fmla="*/ 2147483647 w 158"/>
                <a:gd name="T17" fmla="*/ 2147483647 h 85"/>
                <a:gd name="T18" fmla="*/ 2147483647 w 158"/>
                <a:gd name="T19" fmla="*/ 2147483647 h 85"/>
                <a:gd name="T20" fmla="*/ 2147483647 w 158"/>
                <a:gd name="T21" fmla="*/ 2147483647 h 85"/>
                <a:gd name="T22" fmla="*/ 2147483647 w 158"/>
                <a:gd name="T23" fmla="*/ 2147483647 h 85"/>
                <a:gd name="T24" fmla="*/ 2147483647 w 158"/>
                <a:gd name="T25" fmla="*/ 2147483647 h 85"/>
                <a:gd name="T26" fmla="*/ 2147483647 w 158"/>
                <a:gd name="T27" fmla="*/ 2147483647 h 85"/>
                <a:gd name="T28" fmla="*/ 0 w 158"/>
                <a:gd name="T29" fmla="*/ 2147483647 h 85"/>
                <a:gd name="T30" fmla="*/ 0 w 158"/>
                <a:gd name="T31" fmla="*/ 2147483647 h 85"/>
                <a:gd name="T32" fmla="*/ 2147483647 w 158"/>
                <a:gd name="T33" fmla="*/ 2147483647 h 85"/>
                <a:gd name="T34" fmla="*/ 2147483647 w 158"/>
                <a:gd name="T35" fmla="*/ 2147483647 h 85"/>
                <a:gd name="T36" fmla="*/ 2147483647 w 158"/>
                <a:gd name="T37" fmla="*/ 2147483647 h 85"/>
                <a:gd name="T38" fmla="*/ 2147483647 w 158"/>
                <a:gd name="T39" fmla="*/ 2147483647 h 85"/>
                <a:gd name="T40" fmla="*/ 2147483647 w 158"/>
                <a:gd name="T41" fmla="*/ 2147483647 h 85"/>
                <a:gd name="T42" fmla="*/ 2147483647 w 158"/>
                <a:gd name="T43" fmla="*/ 2147483647 h 85"/>
                <a:gd name="T44" fmla="*/ 2147483647 w 158"/>
                <a:gd name="T45" fmla="*/ 2147483647 h 85"/>
                <a:gd name="T46" fmla="*/ 2147483647 w 158"/>
                <a:gd name="T47" fmla="*/ 2147483647 h 85"/>
                <a:gd name="T48" fmla="*/ 2147483647 w 158"/>
                <a:gd name="T49" fmla="*/ 2147483647 h 85"/>
                <a:gd name="T50" fmla="*/ 2147483647 w 158"/>
                <a:gd name="T51" fmla="*/ 2147483647 h 85"/>
                <a:gd name="T52" fmla="*/ 2147483647 w 158"/>
                <a:gd name="T53" fmla="*/ 2147483647 h 85"/>
                <a:gd name="T54" fmla="*/ 2147483647 w 158"/>
                <a:gd name="T55" fmla="*/ 2147483647 h 85"/>
                <a:gd name="T56" fmla="*/ 2147483647 w 158"/>
                <a:gd name="T57" fmla="*/ 2147483647 h 85"/>
                <a:gd name="T58" fmla="*/ 2147483647 w 158"/>
                <a:gd name="T59" fmla="*/ 2147483647 h 85"/>
                <a:gd name="T60" fmla="*/ 2147483647 w 158"/>
                <a:gd name="T61" fmla="*/ 2147483647 h 85"/>
                <a:gd name="T62" fmla="*/ 2147483647 w 158"/>
                <a:gd name="T63" fmla="*/ 2147483647 h 85"/>
                <a:gd name="T64" fmla="*/ 2147483647 w 158"/>
                <a:gd name="T65" fmla="*/ 0 h 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8"/>
                <a:gd name="T100" fmla="*/ 0 h 85"/>
                <a:gd name="T101" fmla="*/ 158 w 158"/>
                <a:gd name="T102" fmla="*/ 85 h 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8" h="85">
                  <a:moveTo>
                    <a:pt x="114" y="0"/>
                  </a:moveTo>
                  <a:lnTo>
                    <a:pt x="102" y="4"/>
                  </a:lnTo>
                  <a:lnTo>
                    <a:pt x="93" y="7"/>
                  </a:lnTo>
                  <a:lnTo>
                    <a:pt x="90" y="13"/>
                  </a:lnTo>
                  <a:lnTo>
                    <a:pt x="85" y="22"/>
                  </a:lnTo>
                  <a:lnTo>
                    <a:pt x="80" y="28"/>
                  </a:lnTo>
                  <a:lnTo>
                    <a:pt x="73" y="28"/>
                  </a:lnTo>
                  <a:lnTo>
                    <a:pt x="64" y="25"/>
                  </a:lnTo>
                  <a:lnTo>
                    <a:pt x="63" y="24"/>
                  </a:lnTo>
                  <a:lnTo>
                    <a:pt x="57" y="26"/>
                  </a:lnTo>
                  <a:lnTo>
                    <a:pt x="26" y="35"/>
                  </a:lnTo>
                  <a:lnTo>
                    <a:pt x="9" y="38"/>
                  </a:lnTo>
                  <a:lnTo>
                    <a:pt x="8" y="41"/>
                  </a:lnTo>
                  <a:lnTo>
                    <a:pt x="2" y="49"/>
                  </a:lnTo>
                  <a:lnTo>
                    <a:pt x="0" y="49"/>
                  </a:lnTo>
                  <a:lnTo>
                    <a:pt x="0" y="51"/>
                  </a:lnTo>
                  <a:lnTo>
                    <a:pt x="2" y="52"/>
                  </a:lnTo>
                  <a:lnTo>
                    <a:pt x="3" y="57"/>
                  </a:lnTo>
                  <a:lnTo>
                    <a:pt x="5" y="64"/>
                  </a:lnTo>
                  <a:lnTo>
                    <a:pt x="12" y="75"/>
                  </a:lnTo>
                  <a:lnTo>
                    <a:pt x="26" y="84"/>
                  </a:lnTo>
                  <a:lnTo>
                    <a:pt x="38" y="73"/>
                  </a:lnTo>
                  <a:lnTo>
                    <a:pt x="43" y="67"/>
                  </a:lnTo>
                  <a:lnTo>
                    <a:pt x="51" y="61"/>
                  </a:lnTo>
                  <a:lnTo>
                    <a:pt x="61" y="60"/>
                  </a:lnTo>
                  <a:lnTo>
                    <a:pt x="66" y="70"/>
                  </a:lnTo>
                  <a:lnTo>
                    <a:pt x="77" y="68"/>
                  </a:lnTo>
                  <a:lnTo>
                    <a:pt x="95" y="68"/>
                  </a:lnTo>
                  <a:lnTo>
                    <a:pt x="124" y="62"/>
                  </a:lnTo>
                  <a:lnTo>
                    <a:pt x="157" y="56"/>
                  </a:lnTo>
                  <a:lnTo>
                    <a:pt x="148" y="44"/>
                  </a:lnTo>
                  <a:lnTo>
                    <a:pt x="131" y="22"/>
                  </a:lnTo>
                  <a:lnTo>
                    <a:pt x="114"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25" name="Freeform 121"/>
            <p:cNvSpPr>
              <a:spLocks/>
            </p:cNvSpPr>
            <p:nvPr/>
          </p:nvSpPr>
          <p:spPr bwMode="auto">
            <a:xfrm>
              <a:off x="4618459" y="4910874"/>
              <a:ext cx="111790" cy="135141"/>
            </a:xfrm>
            <a:custGeom>
              <a:avLst/>
              <a:gdLst>
                <a:gd name="T0" fmla="*/ 2147483647 w 80"/>
                <a:gd name="T1" fmla="*/ 2147483647 h 83"/>
                <a:gd name="T2" fmla="*/ 2147483647 w 80"/>
                <a:gd name="T3" fmla="*/ 0 h 83"/>
                <a:gd name="T4" fmla="*/ 2147483647 w 80"/>
                <a:gd name="T5" fmla="*/ 2147483647 h 83"/>
                <a:gd name="T6" fmla="*/ 2147483647 w 80"/>
                <a:gd name="T7" fmla="*/ 2147483647 h 83"/>
                <a:gd name="T8" fmla="*/ 2147483647 w 80"/>
                <a:gd name="T9" fmla="*/ 2147483647 h 83"/>
                <a:gd name="T10" fmla="*/ 2147483647 w 80"/>
                <a:gd name="T11" fmla="*/ 2147483647 h 83"/>
                <a:gd name="T12" fmla="*/ 2147483647 w 80"/>
                <a:gd name="T13" fmla="*/ 2147483647 h 83"/>
                <a:gd name="T14" fmla="*/ 2147483647 w 80"/>
                <a:gd name="T15" fmla="*/ 2147483647 h 83"/>
                <a:gd name="T16" fmla="*/ 2147483647 w 80"/>
                <a:gd name="T17" fmla="*/ 2147483647 h 83"/>
                <a:gd name="T18" fmla="*/ 2147483647 w 80"/>
                <a:gd name="T19" fmla="*/ 2147483647 h 83"/>
                <a:gd name="T20" fmla="*/ 2147483647 w 80"/>
                <a:gd name="T21" fmla="*/ 2147483647 h 83"/>
                <a:gd name="T22" fmla="*/ 2147483647 w 80"/>
                <a:gd name="T23" fmla="*/ 2147483647 h 83"/>
                <a:gd name="T24" fmla="*/ 2147483647 w 80"/>
                <a:gd name="T25" fmla="*/ 2147483647 h 83"/>
                <a:gd name="T26" fmla="*/ 2147483647 w 80"/>
                <a:gd name="T27" fmla="*/ 2147483647 h 83"/>
                <a:gd name="T28" fmla="*/ 2147483647 w 80"/>
                <a:gd name="T29" fmla="*/ 2147483647 h 83"/>
                <a:gd name="T30" fmla="*/ 2147483647 w 80"/>
                <a:gd name="T31" fmla="*/ 2147483647 h 83"/>
                <a:gd name="T32" fmla="*/ 2147483647 w 80"/>
                <a:gd name="T33" fmla="*/ 2147483647 h 83"/>
                <a:gd name="T34" fmla="*/ 2147483647 w 80"/>
                <a:gd name="T35" fmla="*/ 2147483647 h 83"/>
                <a:gd name="T36" fmla="*/ 2147483647 w 80"/>
                <a:gd name="T37" fmla="*/ 2147483647 h 83"/>
                <a:gd name="T38" fmla="*/ 2147483647 w 80"/>
                <a:gd name="T39" fmla="*/ 2147483647 h 83"/>
                <a:gd name="T40" fmla="*/ 2147483647 w 80"/>
                <a:gd name="T41" fmla="*/ 2147483647 h 83"/>
                <a:gd name="T42" fmla="*/ 2147483647 w 80"/>
                <a:gd name="T43" fmla="*/ 2147483647 h 83"/>
                <a:gd name="T44" fmla="*/ 2147483647 w 80"/>
                <a:gd name="T45" fmla="*/ 2147483647 h 83"/>
                <a:gd name="T46" fmla="*/ 0 w 80"/>
                <a:gd name="T47" fmla="*/ 2147483647 h 83"/>
                <a:gd name="T48" fmla="*/ 0 w 80"/>
                <a:gd name="T49" fmla="*/ 2147483647 h 83"/>
                <a:gd name="T50" fmla="*/ 2147483647 w 80"/>
                <a:gd name="T51" fmla="*/ 2147483647 h 83"/>
                <a:gd name="T52" fmla="*/ 2147483647 w 80"/>
                <a:gd name="T53" fmla="*/ 2147483647 h 83"/>
                <a:gd name="T54" fmla="*/ 2147483647 w 80"/>
                <a:gd name="T55" fmla="*/ 2147483647 h 83"/>
                <a:gd name="T56" fmla="*/ 2147483647 w 80"/>
                <a:gd name="T57" fmla="*/ 2147483647 h 83"/>
                <a:gd name="T58" fmla="*/ 2147483647 w 80"/>
                <a:gd name="T59" fmla="*/ 2147483647 h 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83"/>
                <a:gd name="T92" fmla="*/ 80 w 80"/>
                <a:gd name="T93" fmla="*/ 83 h 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83">
                  <a:moveTo>
                    <a:pt x="32" y="2"/>
                  </a:moveTo>
                  <a:lnTo>
                    <a:pt x="55" y="0"/>
                  </a:lnTo>
                  <a:lnTo>
                    <a:pt x="56" y="11"/>
                  </a:lnTo>
                  <a:lnTo>
                    <a:pt x="77" y="11"/>
                  </a:lnTo>
                  <a:lnTo>
                    <a:pt x="77" y="24"/>
                  </a:lnTo>
                  <a:lnTo>
                    <a:pt x="75" y="25"/>
                  </a:lnTo>
                  <a:lnTo>
                    <a:pt x="71" y="29"/>
                  </a:lnTo>
                  <a:lnTo>
                    <a:pt x="71" y="35"/>
                  </a:lnTo>
                  <a:lnTo>
                    <a:pt x="79" y="37"/>
                  </a:lnTo>
                  <a:lnTo>
                    <a:pt x="79" y="46"/>
                  </a:lnTo>
                  <a:lnTo>
                    <a:pt x="77" y="53"/>
                  </a:lnTo>
                  <a:lnTo>
                    <a:pt x="75" y="59"/>
                  </a:lnTo>
                  <a:lnTo>
                    <a:pt x="61" y="66"/>
                  </a:lnTo>
                  <a:lnTo>
                    <a:pt x="50" y="67"/>
                  </a:lnTo>
                  <a:lnTo>
                    <a:pt x="46" y="61"/>
                  </a:lnTo>
                  <a:lnTo>
                    <a:pt x="43" y="67"/>
                  </a:lnTo>
                  <a:lnTo>
                    <a:pt x="34" y="70"/>
                  </a:lnTo>
                  <a:lnTo>
                    <a:pt x="24" y="82"/>
                  </a:lnTo>
                  <a:lnTo>
                    <a:pt x="22" y="74"/>
                  </a:lnTo>
                  <a:lnTo>
                    <a:pt x="22" y="70"/>
                  </a:lnTo>
                  <a:lnTo>
                    <a:pt x="16" y="67"/>
                  </a:lnTo>
                  <a:lnTo>
                    <a:pt x="11" y="61"/>
                  </a:lnTo>
                  <a:lnTo>
                    <a:pt x="4" y="56"/>
                  </a:lnTo>
                  <a:lnTo>
                    <a:pt x="0" y="47"/>
                  </a:lnTo>
                  <a:lnTo>
                    <a:pt x="0" y="43"/>
                  </a:lnTo>
                  <a:lnTo>
                    <a:pt x="6" y="16"/>
                  </a:lnTo>
                  <a:lnTo>
                    <a:pt x="27" y="17"/>
                  </a:lnTo>
                  <a:lnTo>
                    <a:pt x="30" y="17"/>
                  </a:lnTo>
                  <a:lnTo>
                    <a:pt x="31" y="14"/>
                  </a:lnTo>
                  <a:lnTo>
                    <a:pt x="32" y="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26" name="Freeform 122"/>
            <p:cNvSpPr>
              <a:spLocks/>
            </p:cNvSpPr>
            <p:nvPr/>
          </p:nvSpPr>
          <p:spPr bwMode="auto">
            <a:xfrm>
              <a:off x="4629800" y="4914384"/>
              <a:ext cx="35643" cy="31591"/>
            </a:xfrm>
            <a:custGeom>
              <a:avLst/>
              <a:gdLst>
                <a:gd name="T0" fmla="*/ 2147483647 w 26"/>
                <a:gd name="T1" fmla="*/ 0 h 19"/>
                <a:gd name="T2" fmla="*/ 2147483647 w 26"/>
                <a:gd name="T3" fmla="*/ 0 h 19"/>
                <a:gd name="T4" fmla="*/ 2147483647 w 26"/>
                <a:gd name="T5" fmla="*/ 2147483647 h 19"/>
                <a:gd name="T6" fmla="*/ 0 w 26"/>
                <a:gd name="T7" fmla="*/ 2147483647 h 19"/>
                <a:gd name="T8" fmla="*/ 2147483647 w 26"/>
                <a:gd name="T9" fmla="*/ 2147483647 h 19"/>
                <a:gd name="T10" fmla="*/ 2147483647 w 26"/>
                <a:gd name="T11" fmla="*/ 2147483647 h 19"/>
                <a:gd name="T12" fmla="*/ 2147483647 w 26"/>
                <a:gd name="T13" fmla="*/ 0 h 19"/>
                <a:gd name="T14" fmla="*/ 2147483647 w 26"/>
                <a:gd name="T15" fmla="*/ 0 h 19"/>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9"/>
                <a:gd name="T26" fmla="*/ 26 w 26"/>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9">
                  <a:moveTo>
                    <a:pt x="19" y="0"/>
                  </a:moveTo>
                  <a:lnTo>
                    <a:pt x="11" y="0"/>
                  </a:lnTo>
                  <a:lnTo>
                    <a:pt x="4" y="5"/>
                  </a:lnTo>
                  <a:lnTo>
                    <a:pt x="0" y="18"/>
                  </a:lnTo>
                  <a:lnTo>
                    <a:pt x="21" y="18"/>
                  </a:lnTo>
                  <a:lnTo>
                    <a:pt x="25" y="15"/>
                  </a:lnTo>
                  <a:lnTo>
                    <a:pt x="25" y="0"/>
                  </a:lnTo>
                  <a:lnTo>
                    <a:pt x="1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27" name="Freeform 123"/>
            <p:cNvSpPr>
              <a:spLocks/>
            </p:cNvSpPr>
            <p:nvPr/>
          </p:nvSpPr>
          <p:spPr bwMode="auto">
            <a:xfrm>
              <a:off x="4650862" y="4874017"/>
              <a:ext cx="134472" cy="198324"/>
            </a:xfrm>
            <a:custGeom>
              <a:avLst/>
              <a:gdLst>
                <a:gd name="T0" fmla="*/ 2147483647 w 97"/>
                <a:gd name="T1" fmla="*/ 2147483647 h 122"/>
                <a:gd name="T2" fmla="*/ 2147483647 w 97"/>
                <a:gd name="T3" fmla="*/ 2147483647 h 122"/>
                <a:gd name="T4" fmla="*/ 0 w 97"/>
                <a:gd name="T5" fmla="*/ 2147483647 h 122"/>
                <a:gd name="T6" fmla="*/ 2147483647 w 97"/>
                <a:gd name="T7" fmla="*/ 2147483647 h 122"/>
                <a:gd name="T8" fmla="*/ 2147483647 w 97"/>
                <a:gd name="T9" fmla="*/ 2147483647 h 122"/>
                <a:gd name="T10" fmla="*/ 2147483647 w 97"/>
                <a:gd name="T11" fmla="*/ 2147483647 h 122"/>
                <a:gd name="T12" fmla="*/ 2147483647 w 97"/>
                <a:gd name="T13" fmla="*/ 2147483647 h 122"/>
                <a:gd name="T14" fmla="*/ 2147483647 w 97"/>
                <a:gd name="T15" fmla="*/ 2147483647 h 122"/>
                <a:gd name="T16" fmla="*/ 2147483647 w 97"/>
                <a:gd name="T17" fmla="*/ 2147483647 h 122"/>
                <a:gd name="T18" fmla="*/ 2147483647 w 97"/>
                <a:gd name="T19" fmla="*/ 2147483647 h 122"/>
                <a:gd name="T20" fmla="*/ 2147483647 w 97"/>
                <a:gd name="T21" fmla="*/ 2147483647 h 122"/>
                <a:gd name="T22" fmla="*/ 2147483647 w 97"/>
                <a:gd name="T23" fmla="*/ 2147483647 h 122"/>
                <a:gd name="T24" fmla="*/ 2147483647 w 97"/>
                <a:gd name="T25" fmla="*/ 2147483647 h 122"/>
                <a:gd name="T26" fmla="*/ 2147483647 w 97"/>
                <a:gd name="T27" fmla="*/ 2147483647 h 122"/>
                <a:gd name="T28" fmla="*/ 2147483647 w 97"/>
                <a:gd name="T29" fmla="*/ 2147483647 h 122"/>
                <a:gd name="T30" fmla="*/ 2147483647 w 97"/>
                <a:gd name="T31" fmla="*/ 2147483647 h 122"/>
                <a:gd name="T32" fmla="*/ 2147483647 w 97"/>
                <a:gd name="T33" fmla="*/ 2147483647 h 122"/>
                <a:gd name="T34" fmla="*/ 2147483647 w 97"/>
                <a:gd name="T35" fmla="*/ 2147483647 h 122"/>
                <a:gd name="T36" fmla="*/ 2147483647 w 97"/>
                <a:gd name="T37" fmla="*/ 2147483647 h 122"/>
                <a:gd name="T38" fmla="*/ 2147483647 w 97"/>
                <a:gd name="T39" fmla="*/ 2147483647 h 122"/>
                <a:gd name="T40" fmla="*/ 2147483647 w 97"/>
                <a:gd name="T41" fmla="*/ 2147483647 h 122"/>
                <a:gd name="T42" fmla="*/ 2147483647 w 97"/>
                <a:gd name="T43" fmla="*/ 2147483647 h 122"/>
                <a:gd name="T44" fmla="*/ 2147483647 w 97"/>
                <a:gd name="T45" fmla="*/ 2147483647 h 122"/>
                <a:gd name="T46" fmla="*/ 2147483647 w 97"/>
                <a:gd name="T47" fmla="*/ 2147483647 h 122"/>
                <a:gd name="T48" fmla="*/ 2147483647 w 97"/>
                <a:gd name="T49" fmla="*/ 2147483647 h 122"/>
                <a:gd name="T50" fmla="*/ 2147483647 w 97"/>
                <a:gd name="T51" fmla="*/ 2147483647 h 122"/>
                <a:gd name="T52" fmla="*/ 2147483647 w 97"/>
                <a:gd name="T53" fmla="*/ 2147483647 h 122"/>
                <a:gd name="T54" fmla="*/ 2147483647 w 97"/>
                <a:gd name="T55" fmla="*/ 0 h 122"/>
                <a:gd name="T56" fmla="*/ 2147483647 w 97"/>
                <a:gd name="T57" fmla="*/ 2147483647 h 122"/>
                <a:gd name="T58" fmla="*/ 2147483647 w 97"/>
                <a:gd name="T59" fmla="*/ 2147483647 h 122"/>
                <a:gd name="T60" fmla="*/ 2147483647 w 97"/>
                <a:gd name="T61" fmla="*/ 2147483647 h 122"/>
                <a:gd name="T62" fmla="*/ 2147483647 w 97"/>
                <a:gd name="T63" fmla="*/ 2147483647 h 122"/>
                <a:gd name="T64" fmla="*/ 2147483647 w 97"/>
                <a:gd name="T65" fmla="*/ 2147483647 h 122"/>
                <a:gd name="T66" fmla="*/ 2147483647 w 97"/>
                <a:gd name="T67" fmla="*/ 2147483647 h 122"/>
                <a:gd name="T68" fmla="*/ 2147483647 w 97"/>
                <a:gd name="T69" fmla="*/ 2147483647 h 122"/>
                <a:gd name="T70" fmla="*/ 2147483647 w 97"/>
                <a:gd name="T71" fmla="*/ 2147483647 h 122"/>
                <a:gd name="T72" fmla="*/ 2147483647 w 97"/>
                <a:gd name="T73" fmla="*/ 2147483647 h 122"/>
                <a:gd name="T74" fmla="*/ 2147483647 w 97"/>
                <a:gd name="T75" fmla="*/ 2147483647 h 122"/>
                <a:gd name="T76" fmla="*/ 2147483647 w 97"/>
                <a:gd name="T77" fmla="*/ 2147483647 h 122"/>
                <a:gd name="T78" fmla="*/ 2147483647 w 97"/>
                <a:gd name="T79" fmla="*/ 2147483647 h 122"/>
                <a:gd name="T80" fmla="*/ 2147483647 w 97"/>
                <a:gd name="T81" fmla="*/ 2147483647 h 122"/>
                <a:gd name="T82" fmla="*/ 2147483647 w 97"/>
                <a:gd name="T83" fmla="*/ 2147483647 h 122"/>
                <a:gd name="T84" fmla="*/ 2147483647 w 97"/>
                <a:gd name="T85" fmla="*/ 2147483647 h 122"/>
                <a:gd name="T86" fmla="*/ 2147483647 w 97"/>
                <a:gd name="T87" fmla="*/ 2147483647 h 122"/>
                <a:gd name="T88" fmla="*/ 2147483647 w 97"/>
                <a:gd name="T89" fmla="*/ 2147483647 h 122"/>
                <a:gd name="T90" fmla="*/ 2147483647 w 97"/>
                <a:gd name="T91" fmla="*/ 2147483647 h 1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7"/>
                <a:gd name="T139" fmla="*/ 0 h 122"/>
                <a:gd name="T140" fmla="*/ 97 w 97"/>
                <a:gd name="T141" fmla="*/ 122 h 1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7" h="122">
                  <a:moveTo>
                    <a:pt x="12" y="121"/>
                  </a:moveTo>
                  <a:lnTo>
                    <a:pt x="1" y="108"/>
                  </a:lnTo>
                  <a:lnTo>
                    <a:pt x="0" y="105"/>
                  </a:lnTo>
                  <a:lnTo>
                    <a:pt x="6" y="98"/>
                  </a:lnTo>
                  <a:lnTo>
                    <a:pt x="8" y="94"/>
                  </a:lnTo>
                  <a:lnTo>
                    <a:pt x="15" y="91"/>
                  </a:lnTo>
                  <a:lnTo>
                    <a:pt x="19" y="90"/>
                  </a:lnTo>
                  <a:lnTo>
                    <a:pt x="23" y="83"/>
                  </a:lnTo>
                  <a:lnTo>
                    <a:pt x="25" y="90"/>
                  </a:lnTo>
                  <a:lnTo>
                    <a:pt x="34" y="89"/>
                  </a:lnTo>
                  <a:lnTo>
                    <a:pt x="43" y="85"/>
                  </a:lnTo>
                  <a:lnTo>
                    <a:pt x="51" y="82"/>
                  </a:lnTo>
                  <a:lnTo>
                    <a:pt x="53" y="78"/>
                  </a:lnTo>
                  <a:lnTo>
                    <a:pt x="54" y="70"/>
                  </a:lnTo>
                  <a:lnTo>
                    <a:pt x="54" y="58"/>
                  </a:lnTo>
                  <a:lnTo>
                    <a:pt x="46" y="58"/>
                  </a:lnTo>
                  <a:lnTo>
                    <a:pt x="46" y="54"/>
                  </a:lnTo>
                  <a:lnTo>
                    <a:pt x="50" y="47"/>
                  </a:lnTo>
                  <a:lnTo>
                    <a:pt x="52" y="47"/>
                  </a:lnTo>
                  <a:lnTo>
                    <a:pt x="52" y="33"/>
                  </a:lnTo>
                  <a:lnTo>
                    <a:pt x="32" y="33"/>
                  </a:lnTo>
                  <a:lnTo>
                    <a:pt x="31" y="22"/>
                  </a:lnTo>
                  <a:lnTo>
                    <a:pt x="53" y="22"/>
                  </a:lnTo>
                  <a:lnTo>
                    <a:pt x="79" y="22"/>
                  </a:lnTo>
                  <a:lnTo>
                    <a:pt x="75" y="16"/>
                  </a:lnTo>
                  <a:lnTo>
                    <a:pt x="79" y="11"/>
                  </a:lnTo>
                  <a:lnTo>
                    <a:pt x="84" y="6"/>
                  </a:lnTo>
                  <a:lnTo>
                    <a:pt x="93" y="0"/>
                  </a:lnTo>
                  <a:lnTo>
                    <a:pt x="94" y="2"/>
                  </a:lnTo>
                  <a:lnTo>
                    <a:pt x="96" y="10"/>
                  </a:lnTo>
                  <a:lnTo>
                    <a:pt x="93" y="39"/>
                  </a:lnTo>
                  <a:lnTo>
                    <a:pt x="93" y="52"/>
                  </a:lnTo>
                  <a:lnTo>
                    <a:pt x="91" y="62"/>
                  </a:lnTo>
                  <a:lnTo>
                    <a:pt x="85" y="68"/>
                  </a:lnTo>
                  <a:lnTo>
                    <a:pt x="81" y="82"/>
                  </a:lnTo>
                  <a:lnTo>
                    <a:pt x="75" y="93"/>
                  </a:lnTo>
                  <a:lnTo>
                    <a:pt x="71" y="99"/>
                  </a:lnTo>
                  <a:lnTo>
                    <a:pt x="69" y="105"/>
                  </a:lnTo>
                  <a:lnTo>
                    <a:pt x="66" y="109"/>
                  </a:lnTo>
                  <a:lnTo>
                    <a:pt x="61" y="113"/>
                  </a:lnTo>
                  <a:lnTo>
                    <a:pt x="54" y="111"/>
                  </a:lnTo>
                  <a:lnTo>
                    <a:pt x="44" y="113"/>
                  </a:lnTo>
                  <a:lnTo>
                    <a:pt x="40" y="116"/>
                  </a:lnTo>
                  <a:lnTo>
                    <a:pt x="37" y="114"/>
                  </a:lnTo>
                  <a:lnTo>
                    <a:pt x="33" y="113"/>
                  </a:lnTo>
                  <a:lnTo>
                    <a:pt x="12" y="12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28" name="Freeform 124"/>
            <p:cNvSpPr>
              <a:spLocks/>
            </p:cNvSpPr>
            <p:nvPr/>
          </p:nvSpPr>
          <p:spPr bwMode="auto">
            <a:xfrm>
              <a:off x="4668684" y="5102178"/>
              <a:ext cx="196037" cy="252732"/>
            </a:xfrm>
            <a:custGeom>
              <a:avLst/>
              <a:gdLst>
                <a:gd name="T0" fmla="*/ 2147483647 w 142"/>
                <a:gd name="T1" fmla="*/ 2147483647 h 156"/>
                <a:gd name="T2" fmla="*/ 2147483647 w 142"/>
                <a:gd name="T3" fmla="*/ 2147483647 h 156"/>
                <a:gd name="T4" fmla="*/ 2147483647 w 142"/>
                <a:gd name="T5" fmla="*/ 0 h 156"/>
                <a:gd name="T6" fmla="*/ 2147483647 w 142"/>
                <a:gd name="T7" fmla="*/ 0 h 156"/>
                <a:gd name="T8" fmla="*/ 2147483647 w 142"/>
                <a:gd name="T9" fmla="*/ 2147483647 h 156"/>
                <a:gd name="T10" fmla="*/ 2147483647 w 142"/>
                <a:gd name="T11" fmla="*/ 2147483647 h 156"/>
                <a:gd name="T12" fmla="*/ 2147483647 w 142"/>
                <a:gd name="T13" fmla="*/ 2147483647 h 156"/>
                <a:gd name="T14" fmla="*/ 2147483647 w 142"/>
                <a:gd name="T15" fmla="*/ 2147483647 h 156"/>
                <a:gd name="T16" fmla="*/ 2147483647 w 142"/>
                <a:gd name="T17" fmla="*/ 2147483647 h 156"/>
                <a:gd name="T18" fmla="*/ 2147483647 w 142"/>
                <a:gd name="T19" fmla="*/ 2147483647 h 156"/>
                <a:gd name="T20" fmla="*/ 2147483647 w 142"/>
                <a:gd name="T21" fmla="*/ 2147483647 h 156"/>
                <a:gd name="T22" fmla="*/ 2147483647 w 142"/>
                <a:gd name="T23" fmla="*/ 2147483647 h 156"/>
                <a:gd name="T24" fmla="*/ 2147483647 w 142"/>
                <a:gd name="T25" fmla="*/ 2147483647 h 156"/>
                <a:gd name="T26" fmla="*/ 2147483647 w 142"/>
                <a:gd name="T27" fmla="*/ 2147483647 h 156"/>
                <a:gd name="T28" fmla="*/ 2147483647 w 142"/>
                <a:gd name="T29" fmla="*/ 2147483647 h 156"/>
                <a:gd name="T30" fmla="*/ 2147483647 w 142"/>
                <a:gd name="T31" fmla="*/ 2147483647 h 156"/>
                <a:gd name="T32" fmla="*/ 2147483647 w 142"/>
                <a:gd name="T33" fmla="*/ 2147483647 h 156"/>
                <a:gd name="T34" fmla="*/ 2147483647 w 142"/>
                <a:gd name="T35" fmla="*/ 2147483647 h 156"/>
                <a:gd name="T36" fmla="*/ 2147483647 w 142"/>
                <a:gd name="T37" fmla="*/ 2147483647 h 156"/>
                <a:gd name="T38" fmla="*/ 2147483647 w 142"/>
                <a:gd name="T39" fmla="*/ 2147483647 h 156"/>
                <a:gd name="T40" fmla="*/ 2147483647 w 142"/>
                <a:gd name="T41" fmla="*/ 2147483647 h 156"/>
                <a:gd name="T42" fmla="*/ 2147483647 w 142"/>
                <a:gd name="T43" fmla="*/ 2147483647 h 156"/>
                <a:gd name="T44" fmla="*/ 2147483647 w 142"/>
                <a:gd name="T45" fmla="*/ 2147483647 h 156"/>
                <a:gd name="T46" fmla="*/ 2147483647 w 142"/>
                <a:gd name="T47" fmla="*/ 2147483647 h 156"/>
                <a:gd name="T48" fmla="*/ 2147483647 w 142"/>
                <a:gd name="T49" fmla="*/ 2147483647 h 156"/>
                <a:gd name="T50" fmla="*/ 2147483647 w 142"/>
                <a:gd name="T51" fmla="*/ 2147483647 h 156"/>
                <a:gd name="T52" fmla="*/ 2147483647 w 142"/>
                <a:gd name="T53" fmla="*/ 2147483647 h 156"/>
                <a:gd name="T54" fmla="*/ 2147483647 w 142"/>
                <a:gd name="T55" fmla="*/ 2147483647 h 156"/>
                <a:gd name="T56" fmla="*/ 2147483647 w 142"/>
                <a:gd name="T57" fmla="*/ 2147483647 h 156"/>
                <a:gd name="T58" fmla="*/ 0 w 142"/>
                <a:gd name="T59" fmla="*/ 2147483647 h 156"/>
                <a:gd name="T60" fmla="*/ 2147483647 w 142"/>
                <a:gd name="T61" fmla="*/ 2147483647 h 156"/>
                <a:gd name="T62" fmla="*/ 2147483647 w 142"/>
                <a:gd name="T63" fmla="*/ 2147483647 h 156"/>
                <a:gd name="T64" fmla="*/ 2147483647 w 142"/>
                <a:gd name="T65" fmla="*/ 2147483647 h 156"/>
                <a:gd name="T66" fmla="*/ 2147483647 w 142"/>
                <a:gd name="T67" fmla="*/ 2147483647 h 156"/>
                <a:gd name="T68" fmla="*/ 2147483647 w 142"/>
                <a:gd name="T69" fmla="*/ 2147483647 h 156"/>
                <a:gd name="T70" fmla="*/ 2147483647 w 142"/>
                <a:gd name="T71" fmla="*/ 2147483647 h 156"/>
                <a:gd name="T72" fmla="*/ 2147483647 w 142"/>
                <a:gd name="T73" fmla="*/ 2147483647 h 156"/>
                <a:gd name="T74" fmla="*/ 2147483647 w 142"/>
                <a:gd name="T75" fmla="*/ 2147483647 h 156"/>
                <a:gd name="T76" fmla="*/ 2147483647 w 142"/>
                <a:gd name="T77" fmla="*/ 2147483647 h 156"/>
                <a:gd name="T78" fmla="*/ 2147483647 w 142"/>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
                <a:gd name="T121" fmla="*/ 0 h 156"/>
                <a:gd name="T122" fmla="*/ 142 w 142"/>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 h="156">
                  <a:moveTo>
                    <a:pt x="5" y="3"/>
                  </a:moveTo>
                  <a:lnTo>
                    <a:pt x="25" y="2"/>
                  </a:lnTo>
                  <a:lnTo>
                    <a:pt x="44" y="0"/>
                  </a:lnTo>
                  <a:lnTo>
                    <a:pt x="59" y="0"/>
                  </a:lnTo>
                  <a:lnTo>
                    <a:pt x="68" y="23"/>
                  </a:lnTo>
                  <a:lnTo>
                    <a:pt x="91" y="25"/>
                  </a:lnTo>
                  <a:lnTo>
                    <a:pt x="95" y="12"/>
                  </a:lnTo>
                  <a:lnTo>
                    <a:pt x="108" y="12"/>
                  </a:lnTo>
                  <a:lnTo>
                    <a:pt x="108" y="16"/>
                  </a:lnTo>
                  <a:lnTo>
                    <a:pt x="119" y="16"/>
                  </a:lnTo>
                  <a:lnTo>
                    <a:pt x="119" y="31"/>
                  </a:lnTo>
                  <a:lnTo>
                    <a:pt x="121" y="38"/>
                  </a:lnTo>
                  <a:lnTo>
                    <a:pt x="124" y="43"/>
                  </a:lnTo>
                  <a:lnTo>
                    <a:pt x="124" y="51"/>
                  </a:lnTo>
                  <a:lnTo>
                    <a:pt x="121" y="59"/>
                  </a:lnTo>
                  <a:lnTo>
                    <a:pt x="137" y="60"/>
                  </a:lnTo>
                  <a:lnTo>
                    <a:pt x="137" y="87"/>
                  </a:lnTo>
                  <a:lnTo>
                    <a:pt x="119" y="87"/>
                  </a:lnTo>
                  <a:lnTo>
                    <a:pt x="119" y="133"/>
                  </a:lnTo>
                  <a:lnTo>
                    <a:pt x="124" y="139"/>
                  </a:lnTo>
                  <a:lnTo>
                    <a:pt x="129" y="144"/>
                  </a:lnTo>
                  <a:lnTo>
                    <a:pt x="141" y="150"/>
                  </a:lnTo>
                  <a:lnTo>
                    <a:pt x="108" y="155"/>
                  </a:lnTo>
                  <a:lnTo>
                    <a:pt x="96" y="152"/>
                  </a:lnTo>
                  <a:lnTo>
                    <a:pt x="81" y="149"/>
                  </a:lnTo>
                  <a:lnTo>
                    <a:pt x="34" y="149"/>
                  </a:lnTo>
                  <a:lnTo>
                    <a:pt x="27" y="148"/>
                  </a:lnTo>
                  <a:lnTo>
                    <a:pt x="21" y="142"/>
                  </a:lnTo>
                  <a:lnTo>
                    <a:pt x="15" y="141"/>
                  </a:lnTo>
                  <a:lnTo>
                    <a:pt x="0" y="141"/>
                  </a:lnTo>
                  <a:lnTo>
                    <a:pt x="11" y="98"/>
                  </a:lnTo>
                  <a:lnTo>
                    <a:pt x="14" y="88"/>
                  </a:lnTo>
                  <a:lnTo>
                    <a:pt x="26" y="68"/>
                  </a:lnTo>
                  <a:lnTo>
                    <a:pt x="27" y="67"/>
                  </a:lnTo>
                  <a:lnTo>
                    <a:pt x="30" y="62"/>
                  </a:lnTo>
                  <a:lnTo>
                    <a:pt x="30" y="53"/>
                  </a:lnTo>
                  <a:lnTo>
                    <a:pt x="25" y="38"/>
                  </a:lnTo>
                  <a:lnTo>
                    <a:pt x="15" y="15"/>
                  </a:lnTo>
                  <a:lnTo>
                    <a:pt x="5" y="10"/>
                  </a:lnTo>
                  <a:lnTo>
                    <a:pt x="5" y="3"/>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29" name="Freeform 125"/>
            <p:cNvSpPr>
              <a:spLocks/>
            </p:cNvSpPr>
            <p:nvPr/>
          </p:nvSpPr>
          <p:spPr bwMode="auto">
            <a:xfrm>
              <a:off x="4673544" y="4845935"/>
              <a:ext cx="380733" cy="415955"/>
            </a:xfrm>
            <a:custGeom>
              <a:avLst/>
              <a:gdLst>
                <a:gd name="T0" fmla="*/ 2147483647 w 275"/>
                <a:gd name="T1" fmla="*/ 2147483647 h 256"/>
                <a:gd name="T2" fmla="*/ 2147483647 w 275"/>
                <a:gd name="T3" fmla="*/ 2147483647 h 256"/>
                <a:gd name="T4" fmla="*/ 2147483647 w 275"/>
                <a:gd name="T5" fmla="*/ 2147483647 h 256"/>
                <a:gd name="T6" fmla="*/ 2147483647 w 275"/>
                <a:gd name="T7" fmla="*/ 2147483647 h 256"/>
                <a:gd name="T8" fmla="*/ 2147483647 w 275"/>
                <a:gd name="T9" fmla="*/ 2147483647 h 256"/>
                <a:gd name="T10" fmla="*/ 2147483647 w 275"/>
                <a:gd name="T11" fmla="*/ 2147483647 h 256"/>
                <a:gd name="T12" fmla="*/ 2147483647 w 275"/>
                <a:gd name="T13" fmla="*/ 2147483647 h 256"/>
                <a:gd name="T14" fmla="*/ 2147483647 w 275"/>
                <a:gd name="T15" fmla="*/ 2147483647 h 256"/>
                <a:gd name="T16" fmla="*/ 2147483647 w 275"/>
                <a:gd name="T17" fmla="*/ 2147483647 h 256"/>
                <a:gd name="T18" fmla="*/ 2147483647 w 275"/>
                <a:gd name="T19" fmla="*/ 2147483647 h 256"/>
                <a:gd name="T20" fmla="*/ 2147483647 w 275"/>
                <a:gd name="T21" fmla="*/ 2147483647 h 256"/>
                <a:gd name="T22" fmla="*/ 2147483647 w 275"/>
                <a:gd name="T23" fmla="*/ 2147483647 h 256"/>
                <a:gd name="T24" fmla="*/ 2147483647 w 275"/>
                <a:gd name="T25" fmla="*/ 2147483647 h 256"/>
                <a:gd name="T26" fmla="*/ 2147483647 w 275"/>
                <a:gd name="T27" fmla="*/ 2147483647 h 256"/>
                <a:gd name="T28" fmla="*/ 2147483647 w 275"/>
                <a:gd name="T29" fmla="*/ 2147483647 h 256"/>
                <a:gd name="T30" fmla="*/ 2147483647 w 275"/>
                <a:gd name="T31" fmla="*/ 2147483647 h 256"/>
                <a:gd name="T32" fmla="*/ 2147483647 w 275"/>
                <a:gd name="T33" fmla="*/ 2147483647 h 256"/>
                <a:gd name="T34" fmla="*/ 2147483647 w 275"/>
                <a:gd name="T35" fmla="*/ 2147483647 h 256"/>
                <a:gd name="T36" fmla="*/ 2147483647 w 275"/>
                <a:gd name="T37" fmla="*/ 2147483647 h 256"/>
                <a:gd name="T38" fmla="*/ 2147483647 w 275"/>
                <a:gd name="T39" fmla="*/ 2147483647 h 256"/>
                <a:gd name="T40" fmla="*/ 2147483647 w 275"/>
                <a:gd name="T41" fmla="*/ 2147483647 h 256"/>
                <a:gd name="T42" fmla="*/ 2147483647 w 275"/>
                <a:gd name="T43" fmla="*/ 2147483647 h 256"/>
                <a:gd name="T44" fmla="*/ 2147483647 w 275"/>
                <a:gd name="T45" fmla="*/ 2147483647 h 256"/>
                <a:gd name="T46" fmla="*/ 2147483647 w 275"/>
                <a:gd name="T47" fmla="*/ 2147483647 h 256"/>
                <a:gd name="T48" fmla="*/ 2147483647 w 275"/>
                <a:gd name="T49" fmla="*/ 2147483647 h 256"/>
                <a:gd name="T50" fmla="*/ 2147483647 w 275"/>
                <a:gd name="T51" fmla="*/ 2147483647 h 256"/>
                <a:gd name="T52" fmla="*/ 2147483647 w 275"/>
                <a:gd name="T53" fmla="*/ 2147483647 h 256"/>
                <a:gd name="T54" fmla="*/ 2147483647 w 275"/>
                <a:gd name="T55" fmla="*/ 2147483647 h 256"/>
                <a:gd name="T56" fmla="*/ 2147483647 w 275"/>
                <a:gd name="T57" fmla="*/ 2147483647 h 256"/>
                <a:gd name="T58" fmla="*/ 2147483647 w 275"/>
                <a:gd name="T59" fmla="*/ 2147483647 h 256"/>
                <a:gd name="T60" fmla="*/ 2147483647 w 275"/>
                <a:gd name="T61" fmla="*/ 2147483647 h 256"/>
                <a:gd name="T62" fmla="*/ 2147483647 w 275"/>
                <a:gd name="T63" fmla="*/ 2147483647 h 256"/>
                <a:gd name="T64" fmla="*/ 2147483647 w 275"/>
                <a:gd name="T65" fmla="*/ 2147483647 h 256"/>
                <a:gd name="T66" fmla="*/ 2147483647 w 275"/>
                <a:gd name="T67" fmla="*/ 2147483647 h 256"/>
                <a:gd name="T68" fmla="*/ 2147483647 w 275"/>
                <a:gd name="T69" fmla="*/ 2147483647 h 256"/>
                <a:gd name="T70" fmla="*/ 2147483647 w 275"/>
                <a:gd name="T71" fmla="*/ 2147483647 h 256"/>
                <a:gd name="T72" fmla="*/ 2147483647 w 275"/>
                <a:gd name="T73" fmla="*/ 2147483647 h 256"/>
                <a:gd name="T74" fmla="*/ 2147483647 w 275"/>
                <a:gd name="T75" fmla="*/ 2147483647 h 256"/>
                <a:gd name="T76" fmla="*/ 2147483647 w 275"/>
                <a:gd name="T77" fmla="*/ 2147483647 h 256"/>
                <a:gd name="T78" fmla="*/ 0 w 275"/>
                <a:gd name="T79" fmla="*/ 2147483647 h 2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5"/>
                <a:gd name="T121" fmla="*/ 0 h 256"/>
                <a:gd name="T122" fmla="*/ 275 w 275"/>
                <a:gd name="T123" fmla="*/ 256 h 2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5" h="256">
                  <a:moveTo>
                    <a:pt x="0" y="151"/>
                  </a:moveTo>
                  <a:lnTo>
                    <a:pt x="25" y="132"/>
                  </a:lnTo>
                  <a:lnTo>
                    <a:pt x="28" y="128"/>
                  </a:lnTo>
                  <a:lnTo>
                    <a:pt x="41" y="127"/>
                  </a:lnTo>
                  <a:lnTo>
                    <a:pt x="44" y="129"/>
                  </a:lnTo>
                  <a:lnTo>
                    <a:pt x="50" y="128"/>
                  </a:lnTo>
                  <a:lnTo>
                    <a:pt x="52" y="122"/>
                  </a:lnTo>
                  <a:lnTo>
                    <a:pt x="62" y="104"/>
                  </a:lnTo>
                  <a:lnTo>
                    <a:pt x="70" y="85"/>
                  </a:lnTo>
                  <a:lnTo>
                    <a:pt x="73" y="82"/>
                  </a:lnTo>
                  <a:lnTo>
                    <a:pt x="75" y="72"/>
                  </a:lnTo>
                  <a:lnTo>
                    <a:pt x="76" y="65"/>
                  </a:lnTo>
                  <a:lnTo>
                    <a:pt x="76" y="51"/>
                  </a:lnTo>
                  <a:lnTo>
                    <a:pt x="80" y="32"/>
                  </a:lnTo>
                  <a:lnTo>
                    <a:pt x="80" y="25"/>
                  </a:lnTo>
                  <a:lnTo>
                    <a:pt x="80" y="21"/>
                  </a:lnTo>
                  <a:lnTo>
                    <a:pt x="76" y="15"/>
                  </a:lnTo>
                  <a:lnTo>
                    <a:pt x="81" y="10"/>
                  </a:lnTo>
                  <a:lnTo>
                    <a:pt x="86" y="5"/>
                  </a:lnTo>
                  <a:lnTo>
                    <a:pt x="96" y="3"/>
                  </a:lnTo>
                  <a:lnTo>
                    <a:pt x="103" y="14"/>
                  </a:lnTo>
                  <a:lnTo>
                    <a:pt x="113" y="12"/>
                  </a:lnTo>
                  <a:lnTo>
                    <a:pt x="130" y="11"/>
                  </a:lnTo>
                  <a:lnTo>
                    <a:pt x="143" y="9"/>
                  </a:lnTo>
                  <a:lnTo>
                    <a:pt x="193" y="0"/>
                  </a:lnTo>
                  <a:lnTo>
                    <a:pt x="199" y="5"/>
                  </a:lnTo>
                  <a:lnTo>
                    <a:pt x="206" y="10"/>
                  </a:lnTo>
                  <a:lnTo>
                    <a:pt x="215" y="13"/>
                  </a:lnTo>
                  <a:lnTo>
                    <a:pt x="221" y="14"/>
                  </a:lnTo>
                  <a:lnTo>
                    <a:pt x="226" y="16"/>
                  </a:lnTo>
                  <a:lnTo>
                    <a:pt x="232" y="22"/>
                  </a:lnTo>
                  <a:lnTo>
                    <a:pt x="264" y="23"/>
                  </a:lnTo>
                  <a:lnTo>
                    <a:pt x="260" y="34"/>
                  </a:lnTo>
                  <a:lnTo>
                    <a:pt x="258" y="39"/>
                  </a:lnTo>
                  <a:lnTo>
                    <a:pt x="257" y="49"/>
                  </a:lnTo>
                  <a:lnTo>
                    <a:pt x="252" y="58"/>
                  </a:lnTo>
                  <a:lnTo>
                    <a:pt x="247" y="72"/>
                  </a:lnTo>
                  <a:lnTo>
                    <a:pt x="247" y="100"/>
                  </a:lnTo>
                  <a:lnTo>
                    <a:pt x="269" y="189"/>
                  </a:lnTo>
                  <a:lnTo>
                    <a:pt x="267" y="192"/>
                  </a:lnTo>
                  <a:lnTo>
                    <a:pt x="265" y="192"/>
                  </a:lnTo>
                  <a:lnTo>
                    <a:pt x="256" y="194"/>
                  </a:lnTo>
                  <a:lnTo>
                    <a:pt x="247" y="196"/>
                  </a:lnTo>
                  <a:lnTo>
                    <a:pt x="243" y="207"/>
                  </a:lnTo>
                  <a:lnTo>
                    <a:pt x="249" y="222"/>
                  </a:lnTo>
                  <a:lnTo>
                    <a:pt x="259" y="239"/>
                  </a:lnTo>
                  <a:lnTo>
                    <a:pt x="274" y="240"/>
                  </a:lnTo>
                  <a:lnTo>
                    <a:pt x="274" y="255"/>
                  </a:lnTo>
                  <a:lnTo>
                    <a:pt x="262" y="255"/>
                  </a:lnTo>
                  <a:lnTo>
                    <a:pt x="252" y="251"/>
                  </a:lnTo>
                  <a:lnTo>
                    <a:pt x="239" y="242"/>
                  </a:lnTo>
                  <a:lnTo>
                    <a:pt x="230" y="230"/>
                  </a:lnTo>
                  <a:lnTo>
                    <a:pt x="226" y="230"/>
                  </a:lnTo>
                  <a:lnTo>
                    <a:pt x="222" y="227"/>
                  </a:lnTo>
                  <a:lnTo>
                    <a:pt x="221" y="223"/>
                  </a:lnTo>
                  <a:lnTo>
                    <a:pt x="220" y="226"/>
                  </a:lnTo>
                  <a:lnTo>
                    <a:pt x="217" y="229"/>
                  </a:lnTo>
                  <a:lnTo>
                    <a:pt x="212" y="230"/>
                  </a:lnTo>
                  <a:lnTo>
                    <a:pt x="174" y="223"/>
                  </a:lnTo>
                  <a:lnTo>
                    <a:pt x="169" y="218"/>
                  </a:lnTo>
                  <a:lnTo>
                    <a:pt x="167" y="216"/>
                  </a:lnTo>
                  <a:lnTo>
                    <a:pt x="157" y="216"/>
                  </a:lnTo>
                  <a:lnTo>
                    <a:pt x="149" y="215"/>
                  </a:lnTo>
                  <a:lnTo>
                    <a:pt x="132" y="217"/>
                  </a:lnTo>
                  <a:lnTo>
                    <a:pt x="118" y="217"/>
                  </a:lnTo>
                  <a:lnTo>
                    <a:pt x="120" y="208"/>
                  </a:lnTo>
                  <a:lnTo>
                    <a:pt x="120" y="200"/>
                  </a:lnTo>
                  <a:lnTo>
                    <a:pt x="118" y="195"/>
                  </a:lnTo>
                  <a:lnTo>
                    <a:pt x="115" y="188"/>
                  </a:lnTo>
                  <a:lnTo>
                    <a:pt x="115" y="173"/>
                  </a:lnTo>
                  <a:lnTo>
                    <a:pt x="105" y="173"/>
                  </a:lnTo>
                  <a:lnTo>
                    <a:pt x="104" y="169"/>
                  </a:lnTo>
                  <a:lnTo>
                    <a:pt x="91" y="170"/>
                  </a:lnTo>
                  <a:lnTo>
                    <a:pt x="86" y="183"/>
                  </a:lnTo>
                  <a:lnTo>
                    <a:pt x="64" y="180"/>
                  </a:lnTo>
                  <a:lnTo>
                    <a:pt x="55" y="156"/>
                  </a:lnTo>
                  <a:lnTo>
                    <a:pt x="41" y="156"/>
                  </a:lnTo>
                  <a:lnTo>
                    <a:pt x="21" y="159"/>
                  </a:lnTo>
                  <a:lnTo>
                    <a:pt x="1" y="161"/>
                  </a:lnTo>
                  <a:lnTo>
                    <a:pt x="0" y="15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30" name="Freeform 126"/>
            <p:cNvSpPr>
              <a:spLocks/>
            </p:cNvSpPr>
            <p:nvPr/>
          </p:nvSpPr>
          <p:spPr bwMode="auto">
            <a:xfrm>
              <a:off x="4835558" y="5153075"/>
              <a:ext cx="291625" cy="198324"/>
            </a:xfrm>
            <a:custGeom>
              <a:avLst/>
              <a:gdLst>
                <a:gd name="T0" fmla="*/ 2147483647 w 211"/>
                <a:gd name="T1" fmla="*/ 0 h 122"/>
                <a:gd name="T2" fmla="*/ 2147483647 w 211"/>
                <a:gd name="T3" fmla="*/ 2147483647 h 122"/>
                <a:gd name="T4" fmla="*/ 2147483647 w 211"/>
                <a:gd name="T5" fmla="*/ 2147483647 h 122"/>
                <a:gd name="T6" fmla="*/ 2147483647 w 211"/>
                <a:gd name="T7" fmla="*/ 2147483647 h 122"/>
                <a:gd name="T8" fmla="*/ 2147483647 w 211"/>
                <a:gd name="T9" fmla="*/ 2147483647 h 122"/>
                <a:gd name="T10" fmla="*/ 2147483647 w 211"/>
                <a:gd name="T11" fmla="*/ 2147483647 h 122"/>
                <a:gd name="T12" fmla="*/ 2147483647 w 211"/>
                <a:gd name="T13" fmla="*/ 2147483647 h 122"/>
                <a:gd name="T14" fmla="*/ 2147483647 w 211"/>
                <a:gd name="T15" fmla="*/ 2147483647 h 122"/>
                <a:gd name="T16" fmla="*/ 2147483647 w 211"/>
                <a:gd name="T17" fmla="*/ 2147483647 h 122"/>
                <a:gd name="T18" fmla="*/ 2147483647 w 211"/>
                <a:gd name="T19" fmla="*/ 2147483647 h 122"/>
                <a:gd name="T20" fmla="*/ 2147483647 w 211"/>
                <a:gd name="T21" fmla="*/ 2147483647 h 122"/>
                <a:gd name="T22" fmla="*/ 2147483647 w 211"/>
                <a:gd name="T23" fmla="*/ 2147483647 h 122"/>
                <a:gd name="T24" fmla="*/ 2147483647 w 211"/>
                <a:gd name="T25" fmla="*/ 2147483647 h 122"/>
                <a:gd name="T26" fmla="*/ 2147483647 w 211"/>
                <a:gd name="T27" fmla="*/ 2147483647 h 122"/>
                <a:gd name="T28" fmla="*/ 2147483647 w 211"/>
                <a:gd name="T29" fmla="*/ 2147483647 h 122"/>
                <a:gd name="T30" fmla="*/ 2147483647 w 211"/>
                <a:gd name="T31" fmla="*/ 2147483647 h 122"/>
                <a:gd name="T32" fmla="*/ 2147483647 w 211"/>
                <a:gd name="T33" fmla="*/ 2147483647 h 122"/>
                <a:gd name="T34" fmla="*/ 2147483647 w 211"/>
                <a:gd name="T35" fmla="*/ 2147483647 h 122"/>
                <a:gd name="T36" fmla="*/ 2147483647 w 211"/>
                <a:gd name="T37" fmla="*/ 2147483647 h 122"/>
                <a:gd name="T38" fmla="*/ 2147483647 w 211"/>
                <a:gd name="T39" fmla="*/ 2147483647 h 122"/>
                <a:gd name="T40" fmla="*/ 2147483647 w 211"/>
                <a:gd name="T41" fmla="*/ 2147483647 h 122"/>
                <a:gd name="T42" fmla="*/ 2147483647 w 211"/>
                <a:gd name="T43" fmla="*/ 2147483647 h 122"/>
                <a:gd name="T44" fmla="*/ 2147483647 w 211"/>
                <a:gd name="T45" fmla="*/ 2147483647 h 122"/>
                <a:gd name="T46" fmla="*/ 2147483647 w 211"/>
                <a:gd name="T47" fmla="*/ 2147483647 h 122"/>
                <a:gd name="T48" fmla="*/ 2147483647 w 211"/>
                <a:gd name="T49" fmla="*/ 2147483647 h 122"/>
                <a:gd name="T50" fmla="*/ 2147483647 w 211"/>
                <a:gd name="T51" fmla="*/ 2147483647 h 122"/>
                <a:gd name="T52" fmla="*/ 2147483647 w 211"/>
                <a:gd name="T53" fmla="*/ 2147483647 h 122"/>
                <a:gd name="T54" fmla="*/ 2147483647 w 211"/>
                <a:gd name="T55" fmla="*/ 2147483647 h 122"/>
                <a:gd name="T56" fmla="*/ 0 w 211"/>
                <a:gd name="T57" fmla="*/ 2147483647 h 122"/>
                <a:gd name="T58" fmla="*/ 0 w 211"/>
                <a:gd name="T59" fmla="*/ 2147483647 h 122"/>
                <a:gd name="T60" fmla="*/ 2147483647 w 211"/>
                <a:gd name="T61" fmla="*/ 2147483647 h 122"/>
                <a:gd name="T62" fmla="*/ 2147483647 w 211"/>
                <a:gd name="T63" fmla="*/ 2147483647 h 122"/>
                <a:gd name="T64" fmla="*/ 2147483647 w 211"/>
                <a:gd name="T65" fmla="*/ 2147483647 h 122"/>
                <a:gd name="T66" fmla="*/ 2147483647 w 211"/>
                <a:gd name="T67" fmla="*/ 2147483647 h 122"/>
                <a:gd name="T68" fmla="*/ 2147483647 w 211"/>
                <a:gd name="T69" fmla="*/ 2147483647 h 122"/>
                <a:gd name="T70" fmla="*/ 2147483647 w 211"/>
                <a:gd name="T71" fmla="*/ 2147483647 h 122"/>
                <a:gd name="T72" fmla="*/ 2147483647 w 211"/>
                <a:gd name="T73" fmla="*/ 2147483647 h 122"/>
                <a:gd name="T74" fmla="*/ 2147483647 w 211"/>
                <a:gd name="T75" fmla="*/ 2147483647 h 122"/>
                <a:gd name="T76" fmla="*/ 2147483647 w 211"/>
                <a:gd name="T77" fmla="*/ 2147483647 h 122"/>
                <a:gd name="T78" fmla="*/ 2147483647 w 211"/>
                <a:gd name="T79" fmla="*/ 2147483647 h 122"/>
                <a:gd name="T80" fmla="*/ 2147483647 w 211"/>
                <a:gd name="T81" fmla="*/ 2147483647 h 122"/>
                <a:gd name="T82" fmla="*/ 2147483647 w 211"/>
                <a:gd name="T83" fmla="*/ 2147483647 h 122"/>
                <a:gd name="T84" fmla="*/ 2147483647 w 211"/>
                <a:gd name="T85" fmla="*/ 2147483647 h 122"/>
                <a:gd name="T86" fmla="*/ 2147483647 w 211"/>
                <a:gd name="T87" fmla="*/ 2147483647 h 122"/>
                <a:gd name="T88" fmla="*/ 2147483647 w 211"/>
                <a:gd name="T89" fmla="*/ 2147483647 h 122"/>
                <a:gd name="T90" fmla="*/ 2147483647 w 211"/>
                <a:gd name="T91" fmla="*/ 2147483647 h 122"/>
                <a:gd name="T92" fmla="*/ 2147483647 w 211"/>
                <a:gd name="T93" fmla="*/ 2147483647 h 122"/>
                <a:gd name="T94" fmla="*/ 2147483647 w 211"/>
                <a:gd name="T95" fmla="*/ 2147483647 h 122"/>
                <a:gd name="T96" fmla="*/ 2147483647 w 211"/>
                <a:gd name="T97" fmla="*/ 0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1"/>
                <a:gd name="T148" fmla="*/ 0 h 122"/>
                <a:gd name="T149" fmla="*/ 211 w 211"/>
                <a:gd name="T150" fmla="*/ 122 h 12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1" h="122">
                  <a:moveTo>
                    <a:pt x="153" y="0"/>
                  </a:moveTo>
                  <a:lnTo>
                    <a:pt x="151" y="2"/>
                  </a:lnTo>
                  <a:lnTo>
                    <a:pt x="148" y="3"/>
                  </a:lnTo>
                  <a:lnTo>
                    <a:pt x="139" y="3"/>
                  </a:lnTo>
                  <a:lnTo>
                    <a:pt x="131" y="5"/>
                  </a:lnTo>
                  <a:lnTo>
                    <a:pt x="127" y="18"/>
                  </a:lnTo>
                  <a:lnTo>
                    <a:pt x="133" y="32"/>
                  </a:lnTo>
                  <a:lnTo>
                    <a:pt x="142" y="49"/>
                  </a:lnTo>
                  <a:lnTo>
                    <a:pt x="156" y="50"/>
                  </a:lnTo>
                  <a:lnTo>
                    <a:pt x="157" y="65"/>
                  </a:lnTo>
                  <a:lnTo>
                    <a:pt x="146" y="65"/>
                  </a:lnTo>
                  <a:lnTo>
                    <a:pt x="136" y="62"/>
                  </a:lnTo>
                  <a:lnTo>
                    <a:pt x="123" y="53"/>
                  </a:lnTo>
                  <a:lnTo>
                    <a:pt x="114" y="39"/>
                  </a:lnTo>
                  <a:lnTo>
                    <a:pt x="110" y="39"/>
                  </a:lnTo>
                  <a:lnTo>
                    <a:pt x="106" y="38"/>
                  </a:lnTo>
                  <a:lnTo>
                    <a:pt x="105" y="33"/>
                  </a:lnTo>
                  <a:lnTo>
                    <a:pt x="103" y="37"/>
                  </a:lnTo>
                  <a:lnTo>
                    <a:pt x="101" y="39"/>
                  </a:lnTo>
                  <a:lnTo>
                    <a:pt x="96" y="39"/>
                  </a:lnTo>
                  <a:lnTo>
                    <a:pt x="58" y="33"/>
                  </a:lnTo>
                  <a:lnTo>
                    <a:pt x="53" y="29"/>
                  </a:lnTo>
                  <a:lnTo>
                    <a:pt x="51" y="27"/>
                  </a:lnTo>
                  <a:lnTo>
                    <a:pt x="40" y="27"/>
                  </a:lnTo>
                  <a:lnTo>
                    <a:pt x="34" y="26"/>
                  </a:lnTo>
                  <a:lnTo>
                    <a:pt x="16" y="28"/>
                  </a:lnTo>
                  <a:lnTo>
                    <a:pt x="16" y="40"/>
                  </a:lnTo>
                  <a:lnTo>
                    <a:pt x="16" y="55"/>
                  </a:lnTo>
                  <a:lnTo>
                    <a:pt x="0" y="55"/>
                  </a:lnTo>
                  <a:lnTo>
                    <a:pt x="0" y="101"/>
                  </a:lnTo>
                  <a:lnTo>
                    <a:pt x="4" y="109"/>
                  </a:lnTo>
                  <a:lnTo>
                    <a:pt x="12" y="114"/>
                  </a:lnTo>
                  <a:lnTo>
                    <a:pt x="21" y="118"/>
                  </a:lnTo>
                  <a:lnTo>
                    <a:pt x="51" y="116"/>
                  </a:lnTo>
                  <a:lnTo>
                    <a:pt x="83" y="121"/>
                  </a:lnTo>
                  <a:lnTo>
                    <a:pt x="103" y="121"/>
                  </a:lnTo>
                  <a:lnTo>
                    <a:pt x="117" y="116"/>
                  </a:lnTo>
                  <a:lnTo>
                    <a:pt x="121" y="110"/>
                  </a:lnTo>
                  <a:lnTo>
                    <a:pt x="123" y="105"/>
                  </a:lnTo>
                  <a:lnTo>
                    <a:pt x="207" y="88"/>
                  </a:lnTo>
                  <a:lnTo>
                    <a:pt x="207" y="65"/>
                  </a:lnTo>
                  <a:lnTo>
                    <a:pt x="205" y="57"/>
                  </a:lnTo>
                  <a:lnTo>
                    <a:pt x="210" y="50"/>
                  </a:lnTo>
                  <a:lnTo>
                    <a:pt x="208" y="44"/>
                  </a:lnTo>
                  <a:lnTo>
                    <a:pt x="202" y="28"/>
                  </a:lnTo>
                  <a:lnTo>
                    <a:pt x="192" y="13"/>
                  </a:lnTo>
                  <a:lnTo>
                    <a:pt x="183" y="7"/>
                  </a:lnTo>
                  <a:lnTo>
                    <a:pt x="172" y="5"/>
                  </a:lnTo>
                  <a:lnTo>
                    <a:pt x="153" y="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31" name="Freeform 127"/>
            <p:cNvSpPr>
              <a:spLocks/>
            </p:cNvSpPr>
            <p:nvPr/>
          </p:nvSpPr>
          <p:spPr bwMode="auto">
            <a:xfrm>
              <a:off x="4665443" y="5330338"/>
              <a:ext cx="290005" cy="270283"/>
            </a:xfrm>
            <a:custGeom>
              <a:avLst/>
              <a:gdLst>
                <a:gd name="T0" fmla="*/ 2147483647 w 209"/>
                <a:gd name="T1" fmla="*/ 2147483647 h 166"/>
                <a:gd name="T2" fmla="*/ 2147483647 w 209"/>
                <a:gd name="T3" fmla="*/ 2147483647 h 166"/>
                <a:gd name="T4" fmla="*/ 2147483647 w 209"/>
                <a:gd name="T5" fmla="*/ 2147483647 h 166"/>
                <a:gd name="T6" fmla="*/ 2147483647 w 209"/>
                <a:gd name="T7" fmla="*/ 2147483647 h 166"/>
                <a:gd name="T8" fmla="*/ 2147483647 w 209"/>
                <a:gd name="T9" fmla="*/ 2147483647 h 166"/>
                <a:gd name="T10" fmla="*/ 2147483647 w 209"/>
                <a:gd name="T11" fmla="*/ 2147483647 h 166"/>
                <a:gd name="T12" fmla="*/ 2147483647 w 209"/>
                <a:gd name="T13" fmla="*/ 2147483647 h 166"/>
                <a:gd name="T14" fmla="*/ 2147483647 w 209"/>
                <a:gd name="T15" fmla="*/ 0 h 166"/>
                <a:gd name="T16" fmla="*/ 0 w 209"/>
                <a:gd name="T17" fmla="*/ 2147483647 h 166"/>
                <a:gd name="T18" fmla="*/ 0 w 209"/>
                <a:gd name="T19" fmla="*/ 2147483647 h 166"/>
                <a:gd name="T20" fmla="*/ 2147483647 w 209"/>
                <a:gd name="T21" fmla="*/ 2147483647 h 166"/>
                <a:gd name="T22" fmla="*/ 2147483647 w 209"/>
                <a:gd name="T23" fmla="*/ 2147483647 h 166"/>
                <a:gd name="T24" fmla="*/ 2147483647 w 209"/>
                <a:gd name="T25" fmla="*/ 2147483647 h 166"/>
                <a:gd name="T26" fmla="*/ 2147483647 w 209"/>
                <a:gd name="T27" fmla="*/ 2147483647 h 166"/>
                <a:gd name="T28" fmla="*/ 2147483647 w 209"/>
                <a:gd name="T29" fmla="*/ 2147483647 h 166"/>
                <a:gd name="T30" fmla="*/ 2147483647 w 209"/>
                <a:gd name="T31" fmla="*/ 2147483647 h 166"/>
                <a:gd name="T32" fmla="*/ 2147483647 w 209"/>
                <a:gd name="T33" fmla="*/ 2147483647 h 166"/>
                <a:gd name="T34" fmla="*/ 2147483647 w 209"/>
                <a:gd name="T35" fmla="*/ 2147483647 h 166"/>
                <a:gd name="T36" fmla="*/ 2147483647 w 209"/>
                <a:gd name="T37" fmla="*/ 2147483647 h 166"/>
                <a:gd name="T38" fmla="*/ 2147483647 w 209"/>
                <a:gd name="T39" fmla="*/ 2147483647 h 166"/>
                <a:gd name="T40" fmla="*/ 2147483647 w 209"/>
                <a:gd name="T41" fmla="*/ 2147483647 h 166"/>
                <a:gd name="T42" fmla="*/ 2147483647 w 209"/>
                <a:gd name="T43" fmla="*/ 2147483647 h 166"/>
                <a:gd name="T44" fmla="*/ 2147483647 w 209"/>
                <a:gd name="T45" fmla="*/ 2147483647 h 166"/>
                <a:gd name="T46" fmla="*/ 2147483647 w 209"/>
                <a:gd name="T47" fmla="*/ 2147483647 h 166"/>
                <a:gd name="T48" fmla="*/ 2147483647 w 209"/>
                <a:gd name="T49" fmla="*/ 2147483647 h 166"/>
                <a:gd name="T50" fmla="*/ 2147483647 w 209"/>
                <a:gd name="T51" fmla="*/ 2147483647 h 166"/>
                <a:gd name="T52" fmla="*/ 2147483647 w 209"/>
                <a:gd name="T53" fmla="*/ 2147483647 h 166"/>
                <a:gd name="T54" fmla="*/ 2147483647 w 209"/>
                <a:gd name="T55" fmla="*/ 2147483647 h 166"/>
                <a:gd name="T56" fmla="*/ 2147483647 w 209"/>
                <a:gd name="T57" fmla="*/ 2147483647 h 166"/>
                <a:gd name="T58" fmla="*/ 2147483647 w 209"/>
                <a:gd name="T59" fmla="*/ 2147483647 h 166"/>
                <a:gd name="T60" fmla="*/ 2147483647 w 209"/>
                <a:gd name="T61" fmla="*/ 2147483647 h 166"/>
                <a:gd name="T62" fmla="*/ 2147483647 w 209"/>
                <a:gd name="T63" fmla="*/ 2147483647 h 166"/>
                <a:gd name="T64" fmla="*/ 2147483647 w 209"/>
                <a:gd name="T65" fmla="*/ 2147483647 h 166"/>
                <a:gd name="T66" fmla="*/ 2147483647 w 209"/>
                <a:gd name="T67" fmla="*/ 2147483647 h 166"/>
                <a:gd name="T68" fmla="*/ 2147483647 w 209"/>
                <a:gd name="T69" fmla="*/ 2147483647 h 166"/>
                <a:gd name="T70" fmla="*/ 2147483647 w 209"/>
                <a:gd name="T71" fmla="*/ 2147483647 h 166"/>
                <a:gd name="T72" fmla="*/ 2147483647 w 209"/>
                <a:gd name="T73" fmla="*/ 2147483647 h 166"/>
                <a:gd name="T74" fmla="*/ 2147483647 w 209"/>
                <a:gd name="T75" fmla="*/ 2147483647 h 166"/>
                <a:gd name="T76" fmla="*/ 2147483647 w 209"/>
                <a:gd name="T77" fmla="*/ 2147483647 h 1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9"/>
                <a:gd name="T118" fmla="*/ 0 h 166"/>
                <a:gd name="T119" fmla="*/ 209 w 209"/>
                <a:gd name="T120" fmla="*/ 166 h 16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9" h="166">
                  <a:moveTo>
                    <a:pt x="142" y="9"/>
                  </a:moveTo>
                  <a:lnTo>
                    <a:pt x="110" y="13"/>
                  </a:lnTo>
                  <a:lnTo>
                    <a:pt x="97" y="13"/>
                  </a:lnTo>
                  <a:lnTo>
                    <a:pt x="82" y="9"/>
                  </a:lnTo>
                  <a:lnTo>
                    <a:pt x="34" y="9"/>
                  </a:lnTo>
                  <a:lnTo>
                    <a:pt x="29" y="7"/>
                  </a:lnTo>
                  <a:lnTo>
                    <a:pt x="22" y="2"/>
                  </a:lnTo>
                  <a:lnTo>
                    <a:pt x="15" y="0"/>
                  </a:lnTo>
                  <a:lnTo>
                    <a:pt x="0" y="1"/>
                  </a:lnTo>
                  <a:lnTo>
                    <a:pt x="0" y="9"/>
                  </a:lnTo>
                  <a:lnTo>
                    <a:pt x="8" y="24"/>
                  </a:lnTo>
                  <a:lnTo>
                    <a:pt x="19" y="53"/>
                  </a:lnTo>
                  <a:lnTo>
                    <a:pt x="30" y="90"/>
                  </a:lnTo>
                  <a:lnTo>
                    <a:pt x="40" y="117"/>
                  </a:lnTo>
                  <a:lnTo>
                    <a:pt x="50" y="135"/>
                  </a:lnTo>
                  <a:lnTo>
                    <a:pt x="64" y="163"/>
                  </a:lnTo>
                  <a:lnTo>
                    <a:pt x="77" y="160"/>
                  </a:lnTo>
                  <a:lnTo>
                    <a:pt x="80" y="151"/>
                  </a:lnTo>
                  <a:lnTo>
                    <a:pt x="82" y="151"/>
                  </a:lnTo>
                  <a:lnTo>
                    <a:pt x="87" y="151"/>
                  </a:lnTo>
                  <a:lnTo>
                    <a:pt x="88" y="157"/>
                  </a:lnTo>
                  <a:lnTo>
                    <a:pt x="90" y="163"/>
                  </a:lnTo>
                  <a:lnTo>
                    <a:pt x="105" y="165"/>
                  </a:lnTo>
                  <a:lnTo>
                    <a:pt x="116" y="163"/>
                  </a:lnTo>
                  <a:lnTo>
                    <a:pt x="120" y="162"/>
                  </a:lnTo>
                  <a:lnTo>
                    <a:pt x="123" y="160"/>
                  </a:lnTo>
                  <a:lnTo>
                    <a:pt x="123" y="61"/>
                  </a:lnTo>
                  <a:lnTo>
                    <a:pt x="136" y="58"/>
                  </a:lnTo>
                  <a:lnTo>
                    <a:pt x="136" y="16"/>
                  </a:lnTo>
                  <a:lnTo>
                    <a:pt x="154" y="14"/>
                  </a:lnTo>
                  <a:lnTo>
                    <a:pt x="175" y="15"/>
                  </a:lnTo>
                  <a:lnTo>
                    <a:pt x="180" y="18"/>
                  </a:lnTo>
                  <a:lnTo>
                    <a:pt x="182" y="20"/>
                  </a:lnTo>
                  <a:lnTo>
                    <a:pt x="182" y="22"/>
                  </a:lnTo>
                  <a:lnTo>
                    <a:pt x="193" y="16"/>
                  </a:lnTo>
                  <a:lnTo>
                    <a:pt x="208" y="13"/>
                  </a:lnTo>
                  <a:lnTo>
                    <a:pt x="192" y="10"/>
                  </a:lnTo>
                  <a:lnTo>
                    <a:pt x="167" y="6"/>
                  </a:lnTo>
                  <a:lnTo>
                    <a:pt x="142" y="9"/>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32" name="Freeform 128"/>
            <p:cNvSpPr>
              <a:spLocks/>
            </p:cNvSpPr>
            <p:nvPr/>
          </p:nvSpPr>
          <p:spPr bwMode="auto">
            <a:xfrm>
              <a:off x="4835558" y="5353154"/>
              <a:ext cx="179836" cy="224651"/>
            </a:xfrm>
            <a:custGeom>
              <a:avLst/>
              <a:gdLst>
                <a:gd name="T0" fmla="*/ 2147483647 w 129"/>
                <a:gd name="T1" fmla="*/ 2147483647 h 138"/>
                <a:gd name="T2" fmla="*/ 2147483647 w 129"/>
                <a:gd name="T3" fmla="*/ 2147483647 h 138"/>
                <a:gd name="T4" fmla="*/ 2147483647 w 129"/>
                <a:gd name="T5" fmla="*/ 2147483647 h 138"/>
                <a:gd name="T6" fmla="*/ 2147483647 w 129"/>
                <a:gd name="T7" fmla="*/ 2147483647 h 138"/>
                <a:gd name="T8" fmla="*/ 2147483647 w 129"/>
                <a:gd name="T9" fmla="*/ 2147483647 h 138"/>
                <a:gd name="T10" fmla="*/ 2147483647 w 129"/>
                <a:gd name="T11" fmla="*/ 2147483647 h 138"/>
                <a:gd name="T12" fmla="*/ 2147483647 w 129"/>
                <a:gd name="T13" fmla="*/ 0 h 138"/>
                <a:gd name="T14" fmla="*/ 2147483647 w 129"/>
                <a:gd name="T15" fmla="*/ 2147483647 h 138"/>
                <a:gd name="T16" fmla="*/ 2147483647 w 129"/>
                <a:gd name="T17" fmla="*/ 2147483647 h 138"/>
                <a:gd name="T18" fmla="*/ 2147483647 w 129"/>
                <a:gd name="T19" fmla="*/ 2147483647 h 138"/>
                <a:gd name="T20" fmla="*/ 2147483647 w 129"/>
                <a:gd name="T21" fmla="*/ 2147483647 h 138"/>
                <a:gd name="T22" fmla="*/ 2147483647 w 129"/>
                <a:gd name="T23" fmla="*/ 2147483647 h 138"/>
                <a:gd name="T24" fmla="*/ 2147483647 w 129"/>
                <a:gd name="T25" fmla="*/ 2147483647 h 138"/>
                <a:gd name="T26" fmla="*/ 2147483647 w 129"/>
                <a:gd name="T27" fmla="*/ 2147483647 h 138"/>
                <a:gd name="T28" fmla="*/ 0 w 129"/>
                <a:gd name="T29" fmla="*/ 2147483647 h 138"/>
                <a:gd name="T30" fmla="*/ 0 w 129"/>
                <a:gd name="T31" fmla="*/ 2147483647 h 138"/>
                <a:gd name="T32" fmla="*/ 2147483647 w 129"/>
                <a:gd name="T33" fmla="*/ 2147483647 h 138"/>
                <a:gd name="T34" fmla="*/ 2147483647 w 129"/>
                <a:gd name="T35" fmla="*/ 2147483647 h 138"/>
                <a:gd name="T36" fmla="*/ 2147483647 w 129"/>
                <a:gd name="T37" fmla="*/ 2147483647 h 138"/>
                <a:gd name="T38" fmla="*/ 2147483647 w 129"/>
                <a:gd name="T39" fmla="*/ 2147483647 h 138"/>
                <a:gd name="T40" fmla="*/ 2147483647 w 129"/>
                <a:gd name="T41" fmla="*/ 2147483647 h 138"/>
                <a:gd name="T42" fmla="*/ 2147483647 w 129"/>
                <a:gd name="T43" fmla="*/ 2147483647 h 138"/>
                <a:gd name="T44" fmla="*/ 2147483647 w 129"/>
                <a:gd name="T45" fmla="*/ 2147483647 h 138"/>
                <a:gd name="T46" fmla="*/ 2147483647 w 129"/>
                <a:gd name="T47" fmla="*/ 2147483647 h 138"/>
                <a:gd name="T48" fmla="*/ 2147483647 w 129"/>
                <a:gd name="T49" fmla="*/ 2147483647 h 138"/>
                <a:gd name="T50" fmla="*/ 2147483647 w 129"/>
                <a:gd name="T51" fmla="*/ 2147483647 h 138"/>
                <a:gd name="T52" fmla="*/ 2147483647 w 129"/>
                <a:gd name="T53" fmla="*/ 2147483647 h 138"/>
                <a:gd name="T54" fmla="*/ 2147483647 w 129"/>
                <a:gd name="T55" fmla="*/ 2147483647 h 138"/>
                <a:gd name="T56" fmla="*/ 2147483647 w 129"/>
                <a:gd name="T57" fmla="*/ 2147483647 h 138"/>
                <a:gd name="T58" fmla="*/ 2147483647 w 129"/>
                <a:gd name="T59" fmla="*/ 2147483647 h 138"/>
                <a:gd name="T60" fmla="*/ 2147483647 w 129"/>
                <a:gd name="T61" fmla="*/ 2147483647 h 138"/>
                <a:gd name="T62" fmla="*/ 2147483647 w 129"/>
                <a:gd name="T63" fmla="*/ 2147483647 h 138"/>
                <a:gd name="T64" fmla="*/ 2147483647 w 129"/>
                <a:gd name="T65" fmla="*/ 2147483647 h 138"/>
                <a:gd name="T66" fmla="*/ 2147483647 w 129"/>
                <a:gd name="T67" fmla="*/ 2147483647 h 138"/>
                <a:gd name="T68" fmla="*/ 2147483647 w 129"/>
                <a:gd name="T69" fmla="*/ 2147483647 h 138"/>
                <a:gd name="T70" fmla="*/ 2147483647 w 129"/>
                <a:gd name="T71" fmla="*/ 2147483647 h 138"/>
                <a:gd name="T72" fmla="*/ 2147483647 w 129"/>
                <a:gd name="T73" fmla="*/ 2147483647 h 138"/>
                <a:gd name="T74" fmla="*/ 2147483647 w 129"/>
                <a:gd name="T75" fmla="*/ 2147483647 h 138"/>
                <a:gd name="T76" fmla="*/ 2147483647 w 129"/>
                <a:gd name="T77" fmla="*/ 2147483647 h 138"/>
                <a:gd name="T78" fmla="*/ 2147483647 w 129"/>
                <a:gd name="T79" fmla="*/ 2147483647 h 138"/>
                <a:gd name="T80" fmla="*/ 2147483647 w 129"/>
                <a:gd name="T81" fmla="*/ 2147483647 h 138"/>
                <a:gd name="T82" fmla="*/ 2147483647 w 129"/>
                <a:gd name="T83" fmla="*/ 2147483647 h 138"/>
                <a:gd name="T84" fmla="*/ 2147483647 w 129"/>
                <a:gd name="T85" fmla="*/ 2147483647 h 138"/>
                <a:gd name="T86" fmla="*/ 2147483647 w 129"/>
                <a:gd name="T87" fmla="*/ 2147483647 h 1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38"/>
                <a:gd name="T134" fmla="*/ 129 w 129"/>
                <a:gd name="T135" fmla="*/ 138 h 13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38">
                  <a:moveTo>
                    <a:pt x="109" y="48"/>
                  </a:moveTo>
                  <a:lnTo>
                    <a:pt x="104" y="47"/>
                  </a:lnTo>
                  <a:lnTo>
                    <a:pt x="105" y="43"/>
                  </a:lnTo>
                  <a:lnTo>
                    <a:pt x="101" y="38"/>
                  </a:lnTo>
                  <a:lnTo>
                    <a:pt x="93" y="29"/>
                  </a:lnTo>
                  <a:lnTo>
                    <a:pt x="86" y="13"/>
                  </a:lnTo>
                  <a:lnTo>
                    <a:pt x="83" y="0"/>
                  </a:lnTo>
                  <a:lnTo>
                    <a:pt x="69" y="4"/>
                  </a:lnTo>
                  <a:lnTo>
                    <a:pt x="56" y="10"/>
                  </a:lnTo>
                  <a:lnTo>
                    <a:pt x="56" y="5"/>
                  </a:lnTo>
                  <a:lnTo>
                    <a:pt x="52" y="3"/>
                  </a:lnTo>
                  <a:lnTo>
                    <a:pt x="36" y="2"/>
                  </a:lnTo>
                  <a:lnTo>
                    <a:pt x="13" y="4"/>
                  </a:lnTo>
                  <a:lnTo>
                    <a:pt x="13" y="47"/>
                  </a:lnTo>
                  <a:lnTo>
                    <a:pt x="0" y="47"/>
                  </a:lnTo>
                  <a:lnTo>
                    <a:pt x="0" y="101"/>
                  </a:lnTo>
                  <a:lnTo>
                    <a:pt x="7" y="105"/>
                  </a:lnTo>
                  <a:lnTo>
                    <a:pt x="12" y="113"/>
                  </a:lnTo>
                  <a:lnTo>
                    <a:pt x="12" y="125"/>
                  </a:lnTo>
                  <a:lnTo>
                    <a:pt x="8" y="128"/>
                  </a:lnTo>
                  <a:lnTo>
                    <a:pt x="7" y="132"/>
                  </a:lnTo>
                  <a:lnTo>
                    <a:pt x="11" y="137"/>
                  </a:lnTo>
                  <a:lnTo>
                    <a:pt x="21" y="137"/>
                  </a:lnTo>
                  <a:lnTo>
                    <a:pt x="30" y="132"/>
                  </a:lnTo>
                  <a:lnTo>
                    <a:pt x="40" y="125"/>
                  </a:lnTo>
                  <a:lnTo>
                    <a:pt x="46" y="112"/>
                  </a:lnTo>
                  <a:lnTo>
                    <a:pt x="53" y="108"/>
                  </a:lnTo>
                  <a:lnTo>
                    <a:pt x="61" y="107"/>
                  </a:lnTo>
                  <a:lnTo>
                    <a:pt x="66" y="113"/>
                  </a:lnTo>
                  <a:lnTo>
                    <a:pt x="70" y="115"/>
                  </a:lnTo>
                  <a:lnTo>
                    <a:pt x="77" y="115"/>
                  </a:lnTo>
                  <a:lnTo>
                    <a:pt x="82" y="105"/>
                  </a:lnTo>
                  <a:lnTo>
                    <a:pt x="87" y="95"/>
                  </a:lnTo>
                  <a:lnTo>
                    <a:pt x="94" y="90"/>
                  </a:lnTo>
                  <a:lnTo>
                    <a:pt x="105" y="87"/>
                  </a:lnTo>
                  <a:lnTo>
                    <a:pt x="112" y="83"/>
                  </a:lnTo>
                  <a:lnTo>
                    <a:pt x="115" y="79"/>
                  </a:lnTo>
                  <a:lnTo>
                    <a:pt x="120" y="77"/>
                  </a:lnTo>
                  <a:lnTo>
                    <a:pt x="128" y="69"/>
                  </a:lnTo>
                  <a:lnTo>
                    <a:pt x="126" y="66"/>
                  </a:lnTo>
                  <a:lnTo>
                    <a:pt x="120" y="60"/>
                  </a:lnTo>
                  <a:lnTo>
                    <a:pt x="115" y="59"/>
                  </a:lnTo>
                  <a:lnTo>
                    <a:pt x="111" y="56"/>
                  </a:lnTo>
                  <a:lnTo>
                    <a:pt x="109" y="4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33" name="Freeform 129"/>
            <p:cNvSpPr>
              <a:spLocks/>
            </p:cNvSpPr>
            <p:nvPr/>
          </p:nvSpPr>
          <p:spPr bwMode="auto">
            <a:xfrm>
              <a:off x="5251935" y="4712549"/>
              <a:ext cx="173355" cy="265017"/>
            </a:xfrm>
            <a:custGeom>
              <a:avLst/>
              <a:gdLst>
                <a:gd name="T0" fmla="*/ 2147483647 w 126"/>
                <a:gd name="T1" fmla="*/ 2147483647 h 163"/>
                <a:gd name="T2" fmla="*/ 2147483647 w 126"/>
                <a:gd name="T3" fmla="*/ 2147483647 h 163"/>
                <a:gd name="T4" fmla="*/ 2147483647 w 126"/>
                <a:gd name="T5" fmla="*/ 2147483647 h 163"/>
                <a:gd name="T6" fmla="*/ 2147483647 w 126"/>
                <a:gd name="T7" fmla="*/ 2147483647 h 163"/>
                <a:gd name="T8" fmla="*/ 2147483647 w 126"/>
                <a:gd name="T9" fmla="*/ 2147483647 h 163"/>
                <a:gd name="T10" fmla="*/ 2147483647 w 126"/>
                <a:gd name="T11" fmla="*/ 2147483647 h 163"/>
                <a:gd name="T12" fmla="*/ 2147483647 w 126"/>
                <a:gd name="T13" fmla="*/ 2147483647 h 163"/>
                <a:gd name="T14" fmla="*/ 2147483647 w 126"/>
                <a:gd name="T15" fmla="*/ 2147483647 h 163"/>
                <a:gd name="T16" fmla="*/ 2147483647 w 126"/>
                <a:gd name="T17" fmla="*/ 0 h 163"/>
                <a:gd name="T18" fmla="*/ 2147483647 w 126"/>
                <a:gd name="T19" fmla="*/ 0 h 163"/>
                <a:gd name="T20" fmla="*/ 2147483647 w 126"/>
                <a:gd name="T21" fmla="*/ 2147483647 h 163"/>
                <a:gd name="T22" fmla="*/ 2147483647 w 126"/>
                <a:gd name="T23" fmla="*/ 2147483647 h 163"/>
                <a:gd name="T24" fmla="*/ 2147483647 w 126"/>
                <a:gd name="T25" fmla="*/ 2147483647 h 163"/>
                <a:gd name="T26" fmla="*/ 2147483647 w 126"/>
                <a:gd name="T27" fmla="*/ 2147483647 h 163"/>
                <a:gd name="T28" fmla="*/ 2147483647 w 126"/>
                <a:gd name="T29" fmla="*/ 2147483647 h 163"/>
                <a:gd name="T30" fmla="*/ 2147483647 w 126"/>
                <a:gd name="T31" fmla="*/ 2147483647 h 163"/>
                <a:gd name="T32" fmla="*/ 2147483647 w 126"/>
                <a:gd name="T33" fmla="*/ 2147483647 h 163"/>
                <a:gd name="T34" fmla="*/ 2147483647 w 126"/>
                <a:gd name="T35" fmla="*/ 2147483647 h 163"/>
                <a:gd name="T36" fmla="*/ 2147483647 w 126"/>
                <a:gd name="T37" fmla="*/ 2147483647 h 163"/>
                <a:gd name="T38" fmla="*/ 2147483647 w 126"/>
                <a:gd name="T39" fmla="*/ 2147483647 h 163"/>
                <a:gd name="T40" fmla="*/ 2147483647 w 126"/>
                <a:gd name="T41" fmla="*/ 2147483647 h 163"/>
                <a:gd name="T42" fmla="*/ 2147483647 w 126"/>
                <a:gd name="T43" fmla="*/ 2147483647 h 163"/>
                <a:gd name="T44" fmla="*/ 2147483647 w 126"/>
                <a:gd name="T45" fmla="*/ 2147483647 h 163"/>
                <a:gd name="T46" fmla="*/ 2147483647 w 126"/>
                <a:gd name="T47" fmla="*/ 2147483647 h 163"/>
                <a:gd name="T48" fmla="*/ 2147483647 w 126"/>
                <a:gd name="T49" fmla="*/ 2147483647 h 163"/>
                <a:gd name="T50" fmla="*/ 0 w 126"/>
                <a:gd name="T51" fmla="*/ 2147483647 h 163"/>
                <a:gd name="T52" fmla="*/ 0 w 126"/>
                <a:gd name="T53" fmla="*/ 2147483647 h 163"/>
                <a:gd name="T54" fmla="*/ 2147483647 w 126"/>
                <a:gd name="T55" fmla="*/ 2147483647 h 1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163"/>
                <a:gd name="T86" fmla="*/ 126 w 126"/>
                <a:gd name="T87" fmla="*/ 163 h 1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163">
                  <a:moveTo>
                    <a:pt x="3" y="162"/>
                  </a:moveTo>
                  <a:lnTo>
                    <a:pt x="29" y="146"/>
                  </a:lnTo>
                  <a:lnTo>
                    <a:pt x="52" y="123"/>
                  </a:lnTo>
                  <a:lnTo>
                    <a:pt x="71" y="104"/>
                  </a:lnTo>
                  <a:lnTo>
                    <a:pt x="86" y="84"/>
                  </a:lnTo>
                  <a:lnTo>
                    <a:pt x="106" y="49"/>
                  </a:lnTo>
                  <a:lnTo>
                    <a:pt x="116" y="31"/>
                  </a:lnTo>
                  <a:lnTo>
                    <a:pt x="123" y="18"/>
                  </a:lnTo>
                  <a:lnTo>
                    <a:pt x="125" y="0"/>
                  </a:lnTo>
                  <a:lnTo>
                    <a:pt x="116" y="0"/>
                  </a:lnTo>
                  <a:lnTo>
                    <a:pt x="111" y="2"/>
                  </a:lnTo>
                  <a:lnTo>
                    <a:pt x="98" y="4"/>
                  </a:lnTo>
                  <a:lnTo>
                    <a:pt x="52" y="10"/>
                  </a:lnTo>
                  <a:lnTo>
                    <a:pt x="29" y="13"/>
                  </a:lnTo>
                  <a:lnTo>
                    <a:pt x="22" y="9"/>
                  </a:lnTo>
                  <a:lnTo>
                    <a:pt x="13" y="19"/>
                  </a:lnTo>
                  <a:lnTo>
                    <a:pt x="16" y="22"/>
                  </a:lnTo>
                  <a:lnTo>
                    <a:pt x="13" y="27"/>
                  </a:lnTo>
                  <a:lnTo>
                    <a:pt x="24" y="33"/>
                  </a:lnTo>
                  <a:lnTo>
                    <a:pt x="59" y="51"/>
                  </a:lnTo>
                  <a:lnTo>
                    <a:pt x="75" y="52"/>
                  </a:lnTo>
                  <a:lnTo>
                    <a:pt x="42" y="96"/>
                  </a:lnTo>
                  <a:lnTo>
                    <a:pt x="25" y="101"/>
                  </a:lnTo>
                  <a:lnTo>
                    <a:pt x="23" y="108"/>
                  </a:lnTo>
                  <a:lnTo>
                    <a:pt x="7" y="106"/>
                  </a:lnTo>
                  <a:lnTo>
                    <a:pt x="0" y="121"/>
                  </a:lnTo>
                  <a:lnTo>
                    <a:pt x="0" y="155"/>
                  </a:lnTo>
                  <a:lnTo>
                    <a:pt x="3" y="16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34" name="Freeform 130"/>
            <p:cNvSpPr>
              <a:spLocks/>
            </p:cNvSpPr>
            <p:nvPr/>
          </p:nvSpPr>
          <p:spPr bwMode="auto">
            <a:xfrm>
              <a:off x="5099641" y="4866996"/>
              <a:ext cx="162014" cy="205345"/>
            </a:xfrm>
            <a:custGeom>
              <a:avLst/>
              <a:gdLst>
                <a:gd name="T0" fmla="*/ 2147483647 w 118"/>
                <a:gd name="T1" fmla="*/ 2147483647 h 126"/>
                <a:gd name="T2" fmla="*/ 2147483647 w 118"/>
                <a:gd name="T3" fmla="*/ 2147483647 h 126"/>
                <a:gd name="T4" fmla="*/ 2147483647 w 118"/>
                <a:gd name="T5" fmla="*/ 2147483647 h 126"/>
                <a:gd name="T6" fmla="*/ 2147483647 w 118"/>
                <a:gd name="T7" fmla="*/ 2147483647 h 126"/>
                <a:gd name="T8" fmla="*/ 2147483647 w 118"/>
                <a:gd name="T9" fmla="*/ 2147483647 h 126"/>
                <a:gd name="T10" fmla="*/ 2147483647 w 118"/>
                <a:gd name="T11" fmla="*/ 2147483647 h 126"/>
                <a:gd name="T12" fmla="*/ 2147483647 w 118"/>
                <a:gd name="T13" fmla="*/ 2147483647 h 126"/>
                <a:gd name="T14" fmla="*/ 2147483647 w 118"/>
                <a:gd name="T15" fmla="*/ 2147483647 h 126"/>
                <a:gd name="T16" fmla="*/ 2147483647 w 118"/>
                <a:gd name="T17" fmla="*/ 2147483647 h 126"/>
                <a:gd name="T18" fmla="*/ 2147483647 w 118"/>
                <a:gd name="T19" fmla="*/ 2147483647 h 126"/>
                <a:gd name="T20" fmla="*/ 2147483647 w 118"/>
                <a:gd name="T21" fmla="*/ 2147483647 h 126"/>
                <a:gd name="T22" fmla="*/ 2147483647 w 118"/>
                <a:gd name="T23" fmla="*/ 2147483647 h 126"/>
                <a:gd name="T24" fmla="*/ 2147483647 w 118"/>
                <a:gd name="T25" fmla="*/ 0 h 126"/>
                <a:gd name="T26" fmla="*/ 2147483647 w 118"/>
                <a:gd name="T27" fmla="*/ 2147483647 h 126"/>
                <a:gd name="T28" fmla="*/ 2147483647 w 118"/>
                <a:gd name="T29" fmla="*/ 2147483647 h 126"/>
                <a:gd name="T30" fmla="*/ 2147483647 w 118"/>
                <a:gd name="T31" fmla="*/ 2147483647 h 126"/>
                <a:gd name="T32" fmla="*/ 2147483647 w 118"/>
                <a:gd name="T33" fmla="*/ 2147483647 h 126"/>
                <a:gd name="T34" fmla="*/ 0 w 118"/>
                <a:gd name="T35" fmla="*/ 2147483647 h 126"/>
                <a:gd name="T36" fmla="*/ 2147483647 w 118"/>
                <a:gd name="T37" fmla="*/ 2147483647 h 126"/>
                <a:gd name="T38" fmla="*/ 2147483647 w 118"/>
                <a:gd name="T39" fmla="*/ 2147483647 h 126"/>
                <a:gd name="T40" fmla="*/ 2147483647 w 118"/>
                <a:gd name="T41" fmla="*/ 2147483647 h 126"/>
                <a:gd name="T42" fmla="*/ 2147483647 w 118"/>
                <a:gd name="T43" fmla="*/ 2147483647 h 126"/>
                <a:gd name="T44" fmla="*/ 2147483647 w 118"/>
                <a:gd name="T45" fmla="*/ 2147483647 h 126"/>
                <a:gd name="T46" fmla="*/ 2147483647 w 118"/>
                <a:gd name="T47" fmla="*/ 2147483647 h 126"/>
                <a:gd name="T48" fmla="*/ 2147483647 w 118"/>
                <a:gd name="T49" fmla="*/ 2147483647 h 126"/>
                <a:gd name="T50" fmla="*/ 2147483647 w 118"/>
                <a:gd name="T51" fmla="*/ 2147483647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26"/>
                <a:gd name="T80" fmla="*/ 118 w 118"/>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26">
                  <a:moveTo>
                    <a:pt x="71" y="115"/>
                  </a:moveTo>
                  <a:lnTo>
                    <a:pt x="90" y="100"/>
                  </a:lnTo>
                  <a:lnTo>
                    <a:pt x="110" y="69"/>
                  </a:lnTo>
                  <a:lnTo>
                    <a:pt x="113" y="67"/>
                  </a:lnTo>
                  <a:lnTo>
                    <a:pt x="109" y="60"/>
                  </a:lnTo>
                  <a:lnTo>
                    <a:pt x="109" y="27"/>
                  </a:lnTo>
                  <a:lnTo>
                    <a:pt x="117" y="12"/>
                  </a:lnTo>
                  <a:lnTo>
                    <a:pt x="113" y="6"/>
                  </a:lnTo>
                  <a:lnTo>
                    <a:pt x="91" y="10"/>
                  </a:lnTo>
                  <a:lnTo>
                    <a:pt x="83" y="18"/>
                  </a:lnTo>
                  <a:lnTo>
                    <a:pt x="63" y="15"/>
                  </a:lnTo>
                  <a:lnTo>
                    <a:pt x="44" y="2"/>
                  </a:lnTo>
                  <a:lnTo>
                    <a:pt x="30" y="0"/>
                  </a:lnTo>
                  <a:lnTo>
                    <a:pt x="27" y="2"/>
                  </a:lnTo>
                  <a:lnTo>
                    <a:pt x="11" y="6"/>
                  </a:lnTo>
                  <a:lnTo>
                    <a:pt x="12" y="13"/>
                  </a:lnTo>
                  <a:lnTo>
                    <a:pt x="16" y="40"/>
                  </a:lnTo>
                  <a:lnTo>
                    <a:pt x="0" y="57"/>
                  </a:lnTo>
                  <a:lnTo>
                    <a:pt x="5" y="64"/>
                  </a:lnTo>
                  <a:lnTo>
                    <a:pt x="6" y="72"/>
                  </a:lnTo>
                  <a:lnTo>
                    <a:pt x="3" y="78"/>
                  </a:lnTo>
                  <a:lnTo>
                    <a:pt x="52" y="109"/>
                  </a:lnTo>
                  <a:lnTo>
                    <a:pt x="52" y="112"/>
                  </a:lnTo>
                  <a:lnTo>
                    <a:pt x="55" y="117"/>
                  </a:lnTo>
                  <a:lnTo>
                    <a:pt x="69" y="125"/>
                  </a:lnTo>
                  <a:lnTo>
                    <a:pt x="71" y="11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35" name="Freeform 131"/>
            <p:cNvSpPr>
              <a:spLocks/>
            </p:cNvSpPr>
            <p:nvPr/>
          </p:nvSpPr>
          <p:spPr bwMode="auto">
            <a:xfrm>
              <a:off x="5099641" y="4866996"/>
              <a:ext cx="162014" cy="205345"/>
            </a:xfrm>
            <a:custGeom>
              <a:avLst/>
              <a:gdLst>
                <a:gd name="T0" fmla="*/ 2147483647 w 118"/>
                <a:gd name="T1" fmla="*/ 2147483647 h 126"/>
                <a:gd name="T2" fmla="*/ 2147483647 w 118"/>
                <a:gd name="T3" fmla="*/ 2147483647 h 126"/>
                <a:gd name="T4" fmla="*/ 2147483647 w 118"/>
                <a:gd name="T5" fmla="*/ 2147483647 h 126"/>
                <a:gd name="T6" fmla="*/ 2147483647 w 118"/>
                <a:gd name="T7" fmla="*/ 2147483647 h 126"/>
                <a:gd name="T8" fmla="*/ 2147483647 w 118"/>
                <a:gd name="T9" fmla="*/ 2147483647 h 126"/>
                <a:gd name="T10" fmla="*/ 2147483647 w 118"/>
                <a:gd name="T11" fmla="*/ 2147483647 h 126"/>
                <a:gd name="T12" fmla="*/ 2147483647 w 118"/>
                <a:gd name="T13" fmla="*/ 2147483647 h 126"/>
                <a:gd name="T14" fmla="*/ 2147483647 w 118"/>
                <a:gd name="T15" fmla="*/ 2147483647 h 126"/>
                <a:gd name="T16" fmla="*/ 2147483647 w 118"/>
                <a:gd name="T17" fmla="*/ 2147483647 h 126"/>
                <a:gd name="T18" fmla="*/ 2147483647 w 118"/>
                <a:gd name="T19" fmla="*/ 2147483647 h 126"/>
                <a:gd name="T20" fmla="*/ 2147483647 w 118"/>
                <a:gd name="T21" fmla="*/ 2147483647 h 126"/>
                <a:gd name="T22" fmla="*/ 2147483647 w 118"/>
                <a:gd name="T23" fmla="*/ 2147483647 h 126"/>
                <a:gd name="T24" fmla="*/ 2147483647 w 118"/>
                <a:gd name="T25" fmla="*/ 0 h 126"/>
                <a:gd name="T26" fmla="*/ 2147483647 w 118"/>
                <a:gd name="T27" fmla="*/ 2147483647 h 126"/>
                <a:gd name="T28" fmla="*/ 2147483647 w 118"/>
                <a:gd name="T29" fmla="*/ 2147483647 h 126"/>
                <a:gd name="T30" fmla="*/ 2147483647 w 118"/>
                <a:gd name="T31" fmla="*/ 2147483647 h 126"/>
                <a:gd name="T32" fmla="*/ 2147483647 w 118"/>
                <a:gd name="T33" fmla="*/ 2147483647 h 126"/>
                <a:gd name="T34" fmla="*/ 0 w 118"/>
                <a:gd name="T35" fmla="*/ 2147483647 h 126"/>
                <a:gd name="T36" fmla="*/ 2147483647 w 118"/>
                <a:gd name="T37" fmla="*/ 2147483647 h 126"/>
                <a:gd name="T38" fmla="*/ 2147483647 w 118"/>
                <a:gd name="T39" fmla="*/ 2147483647 h 126"/>
                <a:gd name="T40" fmla="*/ 2147483647 w 118"/>
                <a:gd name="T41" fmla="*/ 2147483647 h 126"/>
                <a:gd name="T42" fmla="*/ 2147483647 w 118"/>
                <a:gd name="T43" fmla="*/ 2147483647 h 126"/>
                <a:gd name="T44" fmla="*/ 2147483647 w 118"/>
                <a:gd name="T45" fmla="*/ 2147483647 h 126"/>
                <a:gd name="T46" fmla="*/ 2147483647 w 118"/>
                <a:gd name="T47" fmla="*/ 2147483647 h 126"/>
                <a:gd name="T48" fmla="*/ 2147483647 w 118"/>
                <a:gd name="T49" fmla="*/ 2147483647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8"/>
                <a:gd name="T76" fmla="*/ 0 h 126"/>
                <a:gd name="T77" fmla="*/ 118 w 118"/>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8" h="126">
                  <a:moveTo>
                    <a:pt x="71" y="115"/>
                  </a:moveTo>
                  <a:lnTo>
                    <a:pt x="90" y="100"/>
                  </a:lnTo>
                  <a:lnTo>
                    <a:pt x="110" y="69"/>
                  </a:lnTo>
                  <a:lnTo>
                    <a:pt x="113" y="67"/>
                  </a:lnTo>
                  <a:lnTo>
                    <a:pt x="109" y="60"/>
                  </a:lnTo>
                  <a:lnTo>
                    <a:pt x="109" y="27"/>
                  </a:lnTo>
                  <a:lnTo>
                    <a:pt x="117" y="12"/>
                  </a:lnTo>
                  <a:lnTo>
                    <a:pt x="113" y="6"/>
                  </a:lnTo>
                  <a:lnTo>
                    <a:pt x="91" y="10"/>
                  </a:lnTo>
                  <a:lnTo>
                    <a:pt x="83" y="18"/>
                  </a:lnTo>
                  <a:lnTo>
                    <a:pt x="63" y="15"/>
                  </a:lnTo>
                  <a:lnTo>
                    <a:pt x="44" y="2"/>
                  </a:lnTo>
                  <a:lnTo>
                    <a:pt x="30" y="0"/>
                  </a:lnTo>
                  <a:lnTo>
                    <a:pt x="27" y="2"/>
                  </a:lnTo>
                  <a:lnTo>
                    <a:pt x="11" y="6"/>
                  </a:lnTo>
                  <a:lnTo>
                    <a:pt x="12" y="13"/>
                  </a:lnTo>
                  <a:lnTo>
                    <a:pt x="16" y="40"/>
                  </a:lnTo>
                  <a:lnTo>
                    <a:pt x="0" y="57"/>
                  </a:lnTo>
                  <a:lnTo>
                    <a:pt x="5" y="64"/>
                  </a:lnTo>
                  <a:lnTo>
                    <a:pt x="6" y="72"/>
                  </a:lnTo>
                  <a:lnTo>
                    <a:pt x="3" y="78"/>
                  </a:lnTo>
                  <a:lnTo>
                    <a:pt x="52" y="109"/>
                  </a:lnTo>
                  <a:lnTo>
                    <a:pt x="52" y="112"/>
                  </a:lnTo>
                  <a:lnTo>
                    <a:pt x="55" y="117"/>
                  </a:lnTo>
                  <a:lnTo>
                    <a:pt x="69" y="125"/>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36" name="Freeform 132"/>
            <p:cNvSpPr>
              <a:spLocks/>
            </p:cNvSpPr>
            <p:nvPr/>
          </p:nvSpPr>
          <p:spPr bwMode="auto">
            <a:xfrm>
              <a:off x="5015394" y="4881037"/>
              <a:ext cx="108549" cy="122856"/>
            </a:xfrm>
            <a:custGeom>
              <a:avLst/>
              <a:gdLst>
                <a:gd name="T0" fmla="*/ 2147483647 w 79"/>
                <a:gd name="T1" fmla="*/ 2147483647 h 76"/>
                <a:gd name="T2" fmla="*/ 2147483647 w 79"/>
                <a:gd name="T3" fmla="*/ 2147483647 h 76"/>
                <a:gd name="T4" fmla="*/ 2147483647 w 79"/>
                <a:gd name="T5" fmla="*/ 2147483647 h 76"/>
                <a:gd name="T6" fmla="*/ 2147483647 w 79"/>
                <a:gd name="T7" fmla="*/ 2147483647 h 76"/>
                <a:gd name="T8" fmla="*/ 2147483647 w 79"/>
                <a:gd name="T9" fmla="*/ 2147483647 h 76"/>
                <a:gd name="T10" fmla="*/ 2147483647 w 79"/>
                <a:gd name="T11" fmla="*/ 2147483647 h 76"/>
                <a:gd name="T12" fmla="*/ 0 w 79"/>
                <a:gd name="T13" fmla="*/ 2147483647 h 76"/>
                <a:gd name="T14" fmla="*/ 2147483647 w 79"/>
                <a:gd name="T15" fmla="*/ 2147483647 h 76"/>
                <a:gd name="T16" fmla="*/ 2147483647 w 79"/>
                <a:gd name="T17" fmla="*/ 2147483647 h 76"/>
                <a:gd name="T18" fmla="*/ 2147483647 w 79"/>
                <a:gd name="T19" fmla="*/ 2147483647 h 76"/>
                <a:gd name="T20" fmla="*/ 2147483647 w 79"/>
                <a:gd name="T21" fmla="*/ 2147483647 h 76"/>
                <a:gd name="T22" fmla="*/ 2147483647 w 79"/>
                <a:gd name="T23" fmla="*/ 2147483647 h 76"/>
                <a:gd name="T24" fmla="*/ 2147483647 w 79"/>
                <a:gd name="T25" fmla="*/ 2147483647 h 76"/>
                <a:gd name="T26" fmla="*/ 2147483647 w 79"/>
                <a:gd name="T27" fmla="*/ 2147483647 h 76"/>
                <a:gd name="T28" fmla="*/ 2147483647 w 79"/>
                <a:gd name="T29" fmla="*/ 2147483647 h 76"/>
                <a:gd name="T30" fmla="*/ 2147483647 w 79"/>
                <a:gd name="T31" fmla="*/ 2147483647 h 76"/>
                <a:gd name="T32" fmla="*/ 2147483647 w 79"/>
                <a:gd name="T33" fmla="*/ 2147483647 h 76"/>
                <a:gd name="T34" fmla="*/ 2147483647 w 79"/>
                <a:gd name="T35" fmla="*/ 0 h 76"/>
                <a:gd name="T36" fmla="*/ 2147483647 w 79"/>
                <a:gd name="T37" fmla="*/ 2147483647 h 76"/>
                <a:gd name="T38" fmla="*/ 2147483647 w 79"/>
                <a:gd name="T39" fmla="*/ 2147483647 h 76"/>
                <a:gd name="T40" fmla="*/ 2147483647 w 79"/>
                <a:gd name="T41" fmla="*/ 2147483647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76"/>
                <a:gd name="T65" fmla="*/ 79 w 79"/>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76">
                  <a:moveTo>
                    <a:pt x="16" y="5"/>
                  </a:moveTo>
                  <a:lnTo>
                    <a:pt x="15" y="7"/>
                  </a:lnTo>
                  <a:lnTo>
                    <a:pt x="14" y="15"/>
                  </a:lnTo>
                  <a:lnTo>
                    <a:pt x="12" y="19"/>
                  </a:lnTo>
                  <a:lnTo>
                    <a:pt x="11" y="29"/>
                  </a:lnTo>
                  <a:lnTo>
                    <a:pt x="1" y="51"/>
                  </a:lnTo>
                  <a:lnTo>
                    <a:pt x="0" y="61"/>
                  </a:lnTo>
                  <a:lnTo>
                    <a:pt x="2" y="75"/>
                  </a:lnTo>
                  <a:lnTo>
                    <a:pt x="12" y="72"/>
                  </a:lnTo>
                  <a:lnTo>
                    <a:pt x="30" y="66"/>
                  </a:lnTo>
                  <a:lnTo>
                    <a:pt x="45" y="54"/>
                  </a:lnTo>
                  <a:lnTo>
                    <a:pt x="47" y="51"/>
                  </a:lnTo>
                  <a:lnTo>
                    <a:pt x="60" y="48"/>
                  </a:lnTo>
                  <a:lnTo>
                    <a:pt x="78" y="33"/>
                  </a:lnTo>
                  <a:lnTo>
                    <a:pt x="71" y="10"/>
                  </a:lnTo>
                  <a:lnTo>
                    <a:pt x="71" y="5"/>
                  </a:lnTo>
                  <a:lnTo>
                    <a:pt x="71" y="1"/>
                  </a:lnTo>
                  <a:lnTo>
                    <a:pt x="69" y="0"/>
                  </a:lnTo>
                  <a:lnTo>
                    <a:pt x="43" y="3"/>
                  </a:lnTo>
                  <a:lnTo>
                    <a:pt x="22" y="3"/>
                  </a:lnTo>
                  <a:lnTo>
                    <a:pt x="16" y="5"/>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37" name="Freeform 133"/>
            <p:cNvSpPr>
              <a:spLocks/>
            </p:cNvSpPr>
            <p:nvPr/>
          </p:nvSpPr>
          <p:spPr bwMode="auto">
            <a:xfrm>
              <a:off x="5091541" y="4589693"/>
              <a:ext cx="265703" cy="308895"/>
            </a:xfrm>
            <a:custGeom>
              <a:avLst/>
              <a:gdLst>
                <a:gd name="T0" fmla="*/ 2147483647 w 192"/>
                <a:gd name="T1" fmla="*/ 0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0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2147483647 w 192"/>
                <a:gd name="T37" fmla="*/ 2147483647 h 190"/>
                <a:gd name="T38" fmla="*/ 2147483647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2147483647 h 190"/>
                <a:gd name="T56" fmla="*/ 2147483647 w 192"/>
                <a:gd name="T57" fmla="*/ 2147483647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2147483647 w 192"/>
                <a:gd name="T77" fmla="*/ 2147483647 h 190"/>
                <a:gd name="T78" fmla="*/ 2147483647 w 192"/>
                <a:gd name="T79" fmla="*/ 2147483647 h 190"/>
                <a:gd name="T80" fmla="*/ 2147483647 w 192"/>
                <a:gd name="T81" fmla="*/ 2147483647 h 190"/>
                <a:gd name="T82" fmla="*/ 2147483647 w 192"/>
                <a:gd name="T83" fmla="*/ 2147483647 h 190"/>
                <a:gd name="T84" fmla="*/ 2147483647 w 192"/>
                <a:gd name="T85" fmla="*/ 2147483647 h 190"/>
                <a:gd name="T86" fmla="*/ 2147483647 w 192"/>
                <a:gd name="T87" fmla="*/ 2147483647 h 190"/>
                <a:gd name="T88" fmla="*/ 2147483647 w 192"/>
                <a:gd name="T89" fmla="*/ 0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190"/>
                <a:gd name="T137" fmla="*/ 192 w 192"/>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190">
                  <a:moveTo>
                    <a:pt x="72" y="0"/>
                  </a:moveTo>
                  <a:lnTo>
                    <a:pt x="66" y="5"/>
                  </a:lnTo>
                  <a:lnTo>
                    <a:pt x="56" y="10"/>
                  </a:lnTo>
                  <a:lnTo>
                    <a:pt x="47" y="20"/>
                  </a:lnTo>
                  <a:lnTo>
                    <a:pt x="39" y="30"/>
                  </a:lnTo>
                  <a:lnTo>
                    <a:pt x="37" y="40"/>
                  </a:lnTo>
                  <a:lnTo>
                    <a:pt x="33" y="50"/>
                  </a:lnTo>
                  <a:lnTo>
                    <a:pt x="25" y="64"/>
                  </a:lnTo>
                  <a:lnTo>
                    <a:pt x="15" y="73"/>
                  </a:lnTo>
                  <a:lnTo>
                    <a:pt x="8" y="81"/>
                  </a:lnTo>
                  <a:lnTo>
                    <a:pt x="3" y="91"/>
                  </a:lnTo>
                  <a:lnTo>
                    <a:pt x="3" y="113"/>
                  </a:lnTo>
                  <a:lnTo>
                    <a:pt x="0" y="118"/>
                  </a:lnTo>
                  <a:lnTo>
                    <a:pt x="1" y="121"/>
                  </a:lnTo>
                  <a:lnTo>
                    <a:pt x="4" y="126"/>
                  </a:lnTo>
                  <a:lnTo>
                    <a:pt x="22" y="141"/>
                  </a:lnTo>
                  <a:lnTo>
                    <a:pt x="31" y="154"/>
                  </a:lnTo>
                  <a:lnTo>
                    <a:pt x="35" y="171"/>
                  </a:lnTo>
                  <a:lnTo>
                    <a:pt x="49" y="173"/>
                  </a:lnTo>
                  <a:lnTo>
                    <a:pt x="67" y="186"/>
                  </a:lnTo>
                  <a:lnTo>
                    <a:pt x="88" y="189"/>
                  </a:lnTo>
                  <a:lnTo>
                    <a:pt x="95" y="181"/>
                  </a:lnTo>
                  <a:lnTo>
                    <a:pt x="117" y="177"/>
                  </a:lnTo>
                  <a:lnTo>
                    <a:pt x="121" y="183"/>
                  </a:lnTo>
                  <a:lnTo>
                    <a:pt x="137" y="184"/>
                  </a:lnTo>
                  <a:lnTo>
                    <a:pt x="141" y="177"/>
                  </a:lnTo>
                  <a:lnTo>
                    <a:pt x="156" y="173"/>
                  </a:lnTo>
                  <a:lnTo>
                    <a:pt x="191" y="129"/>
                  </a:lnTo>
                  <a:lnTo>
                    <a:pt x="175" y="128"/>
                  </a:lnTo>
                  <a:lnTo>
                    <a:pt x="139" y="110"/>
                  </a:lnTo>
                  <a:lnTo>
                    <a:pt x="127" y="103"/>
                  </a:lnTo>
                  <a:lnTo>
                    <a:pt x="131" y="99"/>
                  </a:lnTo>
                  <a:lnTo>
                    <a:pt x="127" y="95"/>
                  </a:lnTo>
                  <a:lnTo>
                    <a:pt x="113" y="93"/>
                  </a:lnTo>
                  <a:lnTo>
                    <a:pt x="112" y="81"/>
                  </a:lnTo>
                  <a:lnTo>
                    <a:pt x="119" y="72"/>
                  </a:lnTo>
                  <a:lnTo>
                    <a:pt x="123" y="74"/>
                  </a:lnTo>
                  <a:lnTo>
                    <a:pt x="127" y="69"/>
                  </a:lnTo>
                  <a:lnTo>
                    <a:pt x="125" y="64"/>
                  </a:lnTo>
                  <a:lnTo>
                    <a:pt x="118" y="56"/>
                  </a:lnTo>
                  <a:lnTo>
                    <a:pt x="103" y="43"/>
                  </a:lnTo>
                  <a:lnTo>
                    <a:pt x="91" y="32"/>
                  </a:lnTo>
                  <a:lnTo>
                    <a:pt x="76" y="14"/>
                  </a:lnTo>
                  <a:lnTo>
                    <a:pt x="74" y="6"/>
                  </a:lnTo>
                  <a:lnTo>
                    <a:pt x="72" y="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38" name="Freeform 134"/>
            <p:cNvSpPr>
              <a:spLocks/>
            </p:cNvSpPr>
            <p:nvPr/>
          </p:nvSpPr>
          <p:spPr bwMode="auto">
            <a:xfrm>
              <a:off x="5015394" y="4991607"/>
              <a:ext cx="37263" cy="42122"/>
            </a:xfrm>
            <a:custGeom>
              <a:avLst/>
              <a:gdLst>
                <a:gd name="T0" fmla="*/ 0 w 26"/>
                <a:gd name="T1" fmla="*/ 2147483647 h 26"/>
                <a:gd name="T2" fmla="*/ 2147483647 w 26"/>
                <a:gd name="T3" fmla="*/ 0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0 w 26"/>
                <a:gd name="T23" fmla="*/ 214748364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6"/>
                <a:gd name="T38" fmla="*/ 26 w 26"/>
                <a:gd name="T39" fmla="*/ 26 h 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6">
                  <a:moveTo>
                    <a:pt x="0" y="5"/>
                  </a:moveTo>
                  <a:lnTo>
                    <a:pt x="21" y="0"/>
                  </a:lnTo>
                  <a:lnTo>
                    <a:pt x="23" y="4"/>
                  </a:lnTo>
                  <a:lnTo>
                    <a:pt x="25" y="11"/>
                  </a:lnTo>
                  <a:lnTo>
                    <a:pt x="25" y="15"/>
                  </a:lnTo>
                  <a:lnTo>
                    <a:pt x="21" y="21"/>
                  </a:lnTo>
                  <a:lnTo>
                    <a:pt x="17" y="22"/>
                  </a:lnTo>
                  <a:lnTo>
                    <a:pt x="13" y="25"/>
                  </a:lnTo>
                  <a:lnTo>
                    <a:pt x="9" y="25"/>
                  </a:lnTo>
                  <a:lnTo>
                    <a:pt x="3" y="23"/>
                  </a:lnTo>
                  <a:lnTo>
                    <a:pt x="1" y="17"/>
                  </a:lnTo>
                  <a:lnTo>
                    <a:pt x="0" y="5"/>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39" name="Freeform 135"/>
            <p:cNvSpPr>
              <a:spLocks/>
            </p:cNvSpPr>
            <p:nvPr/>
          </p:nvSpPr>
          <p:spPr bwMode="auto">
            <a:xfrm>
              <a:off x="5021875" y="5021444"/>
              <a:ext cx="35643" cy="56163"/>
            </a:xfrm>
            <a:custGeom>
              <a:avLst/>
              <a:gdLst>
                <a:gd name="T0" fmla="*/ 2147483647 w 26"/>
                <a:gd name="T1" fmla="*/ 0 h 34"/>
                <a:gd name="T2" fmla="*/ 2147483647 w 26"/>
                <a:gd name="T3" fmla="*/ 2147483647 h 34"/>
                <a:gd name="T4" fmla="*/ 2147483647 w 26"/>
                <a:gd name="T5" fmla="*/ 2147483647 h 34"/>
                <a:gd name="T6" fmla="*/ 2147483647 w 26"/>
                <a:gd name="T7" fmla="*/ 2147483647 h 34"/>
                <a:gd name="T8" fmla="*/ 0 w 26"/>
                <a:gd name="T9" fmla="*/ 2147483647 h 34"/>
                <a:gd name="T10" fmla="*/ 2147483647 w 26"/>
                <a:gd name="T11" fmla="*/ 2147483647 h 34"/>
                <a:gd name="T12" fmla="*/ 2147483647 w 26"/>
                <a:gd name="T13" fmla="*/ 2147483647 h 34"/>
                <a:gd name="T14" fmla="*/ 2147483647 w 26"/>
                <a:gd name="T15" fmla="*/ 2147483647 h 34"/>
                <a:gd name="T16" fmla="*/ 2147483647 w 26"/>
                <a:gd name="T17" fmla="*/ 2147483647 h 34"/>
                <a:gd name="T18" fmla="*/ 2147483647 w 26"/>
                <a:gd name="T19" fmla="*/ 2147483647 h 34"/>
                <a:gd name="T20" fmla="*/ 2147483647 w 26"/>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4"/>
                <a:gd name="T35" fmla="*/ 26 w 26"/>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4">
                  <a:moveTo>
                    <a:pt x="18" y="0"/>
                  </a:moveTo>
                  <a:lnTo>
                    <a:pt x="13" y="5"/>
                  </a:lnTo>
                  <a:lnTo>
                    <a:pt x="10" y="5"/>
                  </a:lnTo>
                  <a:lnTo>
                    <a:pt x="9" y="7"/>
                  </a:lnTo>
                  <a:lnTo>
                    <a:pt x="0" y="6"/>
                  </a:lnTo>
                  <a:lnTo>
                    <a:pt x="6" y="33"/>
                  </a:lnTo>
                  <a:lnTo>
                    <a:pt x="14" y="25"/>
                  </a:lnTo>
                  <a:lnTo>
                    <a:pt x="21" y="18"/>
                  </a:lnTo>
                  <a:lnTo>
                    <a:pt x="25" y="11"/>
                  </a:lnTo>
                  <a:lnTo>
                    <a:pt x="21" y="7"/>
                  </a:lnTo>
                  <a:lnTo>
                    <a:pt x="18"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40" name="Freeform 136"/>
            <p:cNvSpPr>
              <a:spLocks/>
            </p:cNvSpPr>
            <p:nvPr/>
          </p:nvSpPr>
          <p:spPr bwMode="auto">
            <a:xfrm>
              <a:off x="5031595" y="4988097"/>
              <a:ext cx="187936" cy="233426"/>
            </a:xfrm>
            <a:custGeom>
              <a:avLst/>
              <a:gdLst>
                <a:gd name="T0" fmla="*/ 2147483647 w 136"/>
                <a:gd name="T1" fmla="*/ 2147483647 h 144"/>
                <a:gd name="T2" fmla="*/ 2147483647 w 136"/>
                <a:gd name="T3" fmla="*/ 2147483647 h 144"/>
                <a:gd name="T4" fmla="*/ 2147483647 w 136"/>
                <a:gd name="T5" fmla="*/ 2147483647 h 144"/>
                <a:gd name="T6" fmla="*/ 2147483647 w 136"/>
                <a:gd name="T7" fmla="*/ 2147483647 h 144"/>
                <a:gd name="T8" fmla="*/ 2147483647 w 136"/>
                <a:gd name="T9" fmla="*/ 2147483647 h 144"/>
                <a:gd name="T10" fmla="*/ 2147483647 w 136"/>
                <a:gd name="T11" fmla="*/ 2147483647 h 144"/>
                <a:gd name="T12" fmla="*/ 2147483647 w 136"/>
                <a:gd name="T13" fmla="*/ 2147483647 h 144"/>
                <a:gd name="T14" fmla="*/ 2147483647 w 136"/>
                <a:gd name="T15" fmla="*/ 0 h 144"/>
                <a:gd name="T16" fmla="*/ 2147483647 w 136"/>
                <a:gd name="T17" fmla="*/ 2147483647 h 144"/>
                <a:gd name="T18" fmla="*/ 2147483647 w 136"/>
                <a:gd name="T19" fmla="*/ 2147483647 h 144"/>
                <a:gd name="T20" fmla="*/ 2147483647 w 136"/>
                <a:gd name="T21" fmla="*/ 2147483647 h 144"/>
                <a:gd name="T22" fmla="*/ 2147483647 w 136"/>
                <a:gd name="T23" fmla="*/ 2147483647 h 144"/>
                <a:gd name="T24" fmla="*/ 2147483647 w 136"/>
                <a:gd name="T25" fmla="*/ 2147483647 h 144"/>
                <a:gd name="T26" fmla="*/ 2147483647 w 136"/>
                <a:gd name="T27" fmla="*/ 2147483647 h 144"/>
                <a:gd name="T28" fmla="*/ 2147483647 w 136"/>
                <a:gd name="T29" fmla="*/ 2147483647 h 144"/>
                <a:gd name="T30" fmla="*/ 0 w 136"/>
                <a:gd name="T31" fmla="*/ 2147483647 h 144"/>
                <a:gd name="T32" fmla="*/ 2147483647 w 136"/>
                <a:gd name="T33" fmla="*/ 2147483647 h 144"/>
                <a:gd name="T34" fmla="*/ 2147483647 w 136"/>
                <a:gd name="T35" fmla="*/ 2147483647 h 144"/>
                <a:gd name="T36" fmla="*/ 2147483647 w 136"/>
                <a:gd name="T37" fmla="*/ 2147483647 h 144"/>
                <a:gd name="T38" fmla="*/ 2147483647 w 136"/>
                <a:gd name="T39" fmla="*/ 2147483647 h 144"/>
                <a:gd name="T40" fmla="*/ 2147483647 w 136"/>
                <a:gd name="T41" fmla="*/ 2147483647 h 144"/>
                <a:gd name="T42" fmla="*/ 2147483647 w 136"/>
                <a:gd name="T43" fmla="*/ 2147483647 h 144"/>
                <a:gd name="T44" fmla="*/ 2147483647 w 136"/>
                <a:gd name="T45" fmla="*/ 2147483647 h 144"/>
                <a:gd name="T46" fmla="*/ 2147483647 w 136"/>
                <a:gd name="T47" fmla="*/ 2147483647 h 144"/>
                <a:gd name="T48" fmla="*/ 2147483647 w 136"/>
                <a:gd name="T49" fmla="*/ 2147483647 h 144"/>
                <a:gd name="T50" fmla="*/ 2147483647 w 136"/>
                <a:gd name="T51" fmla="*/ 2147483647 h 144"/>
                <a:gd name="T52" fmla="*/ 2147483647 w 136"/>
                <a:gd name="T53" fmla="*/ 2147483647 h 144"/>
                <a:gd name="T54" fmla="*/ 2147483647 w 136"/>
                <a:gd name="T55" fmla="*/ 2147483647 h 144"/>
                <a:gd name="T56" fmla="*/ 2147483647 w 136"/>
                <a:gd name="T57" fmla="*/ 2147483647 h 144"/>
                <a:gd name="T58" fmla="*/ 2147483647 w 136"/>
                <a:gd name="T59" fmla="*/ 2147483647 h 144"/>
                <a:gd name="T60" fmla="*/ 2147483647 w 136"/>
                <a:gd name="T61" fmla="*/ 2147483647 h 144"/>
                <a:gd name="T62" fmla="*/ 2147483647 w 136"/>
                <a:gd name="T63" fmla="*/ 2147483647 h 144"/>
                <a:gd name="T64" fmla="*/ 2147483647 w 136"/>
                <a:gd name="T65" fmla="*/ 2147483647 h 144"/>
                <a:gd name="T66" fmla="*/ 2147483647 w 136"/>
                <a:gd name="T67" fmla="*/ 2147483647 h 144"/>
                <a:gd name="T68" fmla="*/ 2147483647 w 136"/>
                <a:gd name="T69" fmla="*/ 2147483647 h 144"/>
                <a:gd name="T70" fmla="*/ 2147483647 w 136"/>
                <a:gd name="T71" fmla="*/ 2147483647 h 144"/>
                <a:gd name="T72" fmla="*/ 2147483647 w 136"/>
                <a:gd name="T73" fmla="*/ 2147483647 h 144"/>
                <a:gd name="T74" fmla="*/ 2147483647 w 136"/>
                <a:gd name="T75" fmla="*/ 2147483647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6"/>
                <a:gd name="T115" fmla="*/ 0 h 144"/>
                <a:gd name="T116" fmla="*/ 136 w 136"/>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6" h="144">
                  <a:moveTo>
                    <a:pt x="52" y="4"/>
                  </a:moveTo>
                  <a:lnTo>
                    <a:pt x="43" y="4"/>
                  </a:lnTo>
                  <a:lnTo>
                    <a:pt x="42" y="10"/>
                  </a:lnTo>
                  <a:lnTo>
                    <a:pt x="37" y="15"/>
                  </a:lnTo>
                  <a:lnTo>
                    <a:pt x="31" y="18"/>
                  </a:lnTo>
                  <a:lnTo>
                    <a:pt x="24" y="13"/>
                  </a:lnTo>
                  <a:lnTo>
                    <a:pt x="21" y="6"/>
                  </a:lnTo>
                  <a:lnTo>
                    <a:pt x="19" y="0"/>
                  </a:lnTo>
                  <a:lnTo>
                    <a:pt x="11" y="3"/>
                  </a:lnTo>
                  <a:lnTo>
                    <a:pt x="13" y="13"/>
                  </a:lnTo>
                  <a:lnTo>
                    <a:pt x="14" y="15"/>
                  </a:lnTo>
                  <a:lnTo>
                    <a:pt x="13" y="21"/>
                  </a:lnTo>
                  <a:lnTo>
                    <a:pt x="13" y="24"/>
                  </a:lnTo>
                  <a:lnTo>
                    <a:pt x="19" y="31"/>
                  </a:lnTo>
                  <a:lnTo>
                    <a:pt x="16" y="37"/>
                  </a:lnTo>
                  <a:lnTo>
                    <a:pt x="0" y="52"/>
                  </a:lnTo>
                  <a:lnTo>
                    <a:pt x="11" y="103"/>
                  </a:lnTo>
                  <a:lnTo>
                    <a:pt x="22" y="105"/>
                  </a:lnTo>
                  <a:lnTo>
                    <a:pt x="36" y="109"/>
                  </a:lnTo>
                  <a:lnTo>
                    <a:pt x="45" y="106"/>
                  </a:lnTo>
                  <a:lnTo>
                    <a:pt x="56" y="111"/>
                  </a:lnTo>
                  <a:lnTo>
                    <a:pt x="65" y="123"/>
                  </a:lnTo>
                  <a:lnTo>
                    <a:pt x="72" y="141"/>
                  </a:lnTo>
                  <a:lnTo>
                    <a:pt x="87" y="143"/>
                  </a:lnTo>
                  <a:lnTo>
                    <a:pt x="91" y="140"/>
                  </a:lnTo>
                  <a:lnTo>
                    <a:pt x="93" y="143"/>
                  </a:lnTo>
                  <a:lnTo>
                    <a:pt x="114" y="141"/>
                  </a:lnTo>
                  <a:lnTo>
                    <a:pt x="135" y="135"/>
                  </a:lnTo>
                  <a:lnTo>
                    <a:pt x="120" y="108"/>
                  </a:lnTo>
                  <a:lnTo>
                    <a:pt x="117" y="90"/>
                  </a:lnTo>
                  <a:lnTo>
                    <a:pt x="111" y="84"/>
                  </a:lnTo>
                  <a:lnTo>
                    <a:pt x="109" y="78"/>
                  </a:lnTo>
                  <a:lnTo>
                    <a:pt x="110" y="70"/>
                  </a:lnTo>
                  <a:lnTo>
                    <a:pt x="118" y="50"/>
                  </a:lnTo>
                  <a:lnTo>
                    <a:pt x="105" y="43"/>
                  </a:lnTo>
                  <a:lnTo>
                    <a:pt x="103" y="41"/>
                  </a:lnTo>
                  <a:lnTo>
                    <a:pt x="100" y="36"/>
                  </a:lnTo>
                  <a:lnTo>
                    <a:pt x="52" y="4"/>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41" name="Freeform 137"/>
            <p:cNvSpPr>
              <a:spLocks/>
            </p:cNvSpPr>
            <p:nvPr/>
          </p:nvSpPr>
          <p:spPr bwMode="auto">
            <a:xfrm>
              <a:off x="5057518" y="5207482"/>
              <a:ext cx="170115" cy="343996"/>
            </a:xfrm>
            <a:custGeom>
              <a:avLst/>
              <a:gdLst>
                <a:gd name="T0" fmla="*/ 2147483647 w 123"/>
                <a:gd name="T1" fmla="*/ 2147483647 h 212"/>
                <a:gd name="T2" fmla="*/ 2147483647 w 123"/>
                <a:gd name="T3" fmla="*/ 2147483647 h 212"/>
                <a:gd name="T4" fmla="*/ 2147483647 w 123"/>
                <a:gd name="T5" fmla="*/ 2147483647 h 212"/>
                <a:gd name="T6" fmla="*/ 2147483647 w 123"/>
                <a:gd name="T7" fmla="*/ 2147483647 h 212"/>
                <a:gd name="T8" fmla="*/ 2147483647 w 123"/>
                <a:gd name="T9" fmla="*/ 2147483647 h 212"/>
                <a:gd name="T10" fmla="*/ 2147483647 w 123"/>
                <a:gd name="T11" fmla="*/ 2147483647 h 212"/>
                <a:gd name="T12" fmla="*/ 2147483647 w 123"/>
                <a:gd name="T13" fmla="*/ 2147483647 h 212"/>
                <a:gd name="T14" fmla="*/ 2147483647 w 123"/>
                <a:gd name="T15" fmla="*/ 2147483647 h 212"/>
                <a:gd name="T16" fmla="*/ 2147483647 w 123"/>
                <a:gd name="T17" fmla="*/ 2147483647 h 212"/>
                <a:gd name="T18" fmla="*/ 2147483647 w 123"/>
                <a:gd name="T19" fmla="*/ 2147483647 h 212"/>
                <a:gd name="T20" fmla="*/ 2147483647 w 123"/>
                <a:gd name="T21" fmla="*/ 2147483647 h 212"/>
                <a:gd name="T22" fmla="*/ 2147483647 w 123"/>
                <a:gd name="T23" fmla="*/ 2147483647 h 212"/>
                <a:gd name="T24" fmla="*/ 2147483647 w 123"/>
                <a:gd name="T25" fmla="*/ 2147483647 h 212"/>
                <a:gd name="T26" fmla="*/ 2147483647 w 123"/>
                <a:gd name="T27" fmla="*/ 2147483647 h 212"/>
                <a:gd name="T28" fmla="*/ 2147483647 w 123"/>
                <a:gd name="T29" fmla="*/ 2147483647 h 212"/>
                <a:gd name="T30" fmla="*/ 2147483647 w 123"/>
                <a:gd name="T31" fmla="*/ 2147483647 h 212"/>
                <a:gd name="T32" fmla="*/ 2147483647 w 123"/>
                <a:gd name="T33" fmla="*/ 2147483647 h 212"/>
                <a:gd name="T34" fmla="*/ 2147483647 w 123"/>
                <a:gd name="T35" fmla="*/ 2147483647 h 212"/>
                <a:gd name="T36" fmla="*/ 2147483647 w 123"/>
                <a:gd name="T37" fmla="*/ 2147483647 h 212"/>
                <a:gd name="T38" fmla="*/ 2147483647 w 123"/>
                <a:gd name="T39" fmla="*/ 2147483647 h 212"/>
                <a:gd name="T40" fmla="*/ 2147483647 w 123"/>
                <a:gd name="T41" fmla="*/ 2147483647 h 212"/>
                <a:gd name="T42" fmla="*/ 2147483647 w 123"/>
                <a:gd name="T43" fmla="*/ 2147483647 h 212"/>
                <a:gd name="T44" fmla="*/ 2147483647 w 123"/>
                <a:gd name="T45" fmla="*/ 2147483647 h 212"/>
                <a:gd name="T46" fmla="*/ 2147483647 w 123"/>
                <a:gd name="T47" fmla="*/ 2147483647 h 212"/>
                <a:gd name="T48" fmla="*/ 2147483647 w 123"/>
                <a:gd name="T49" fmla="*/ 2147483647 h 212"/>
                <a:gd name="T50" fmla="*/ 2147483647 w 123"/>
                <a:gd name="T51" fmla="*/ 2147483647 h 212"/>
                <a:gd name="T52" fmla="*/ 2147483647 w 123"/>
                <a:gd name="T53" fmla="*/ 2147483647 h 212"/>
                <a:gd name="T54" fmla="*/ 2147483647 w 123"/>
                <a:gd name="T55" fmla="*/ 2147483647 h 212"/>
                <a:gd name="T56" fmla="*/ 2147483647 w 123"/>
                <a:gd name="T57" fmla="*/ 2147483647 h 212"/>
                <a:gd name="T58" fmla="*/ 2147483647 w 123"/>
                <a:gd name="T59" fmla="*/ 2147483647 h 212"/>
                <a:gd name="T60" fmla="*/ 2147483647 w 123"/>
                <a:gd name="T61" fmla="*/ 2147483647 h 212"/>
                <a:gd name="T62" fmla="*/ 2147483647 w 123"/>
                <a:gd name="T63" fmla="*/ 2147483647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3"/>
                <a:gd name="T97" fmla="*/ 0 h 212"/>
                <a:gd name="T98" fmla="*/ 123 w 123"/>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3" h="212">
                  <a:moveTo>
                    <a:pt x="2" y="154"/>
                  </a:moveTo>
                  <a:lnTo>
                    <a:pt x="8" y="147"/>
                  </a:lnTo>
                  <a:lnTo>
                    <a:pt x="21" y="136"/>
                  </a:lnTo>
                  <a:lnTo>
                    <a:pt x="29" y="125"/>
                  </a:lnTo>
                  <a:lnTo>
                    <a:pt x="32" y="109"/>
                  </a:lnTo>
                  <a:lnTo>
                    <a:pt x="29" y="94"/>
                  </a:lnTo>
                  <a:lnTo>
                    <a:pt x="30" y="80"/>
                  </a:lnTo>
                  <a:lnTo>
                    <a:pt x="20" y="74"/>
                  </a:lnTo>
                  <a:lnTo>
                    <a:pt x="8" y="70"/>
                  </a:lnTo>
                  <a:lnTo>
                    <a:pt x="8" y="63"/>
                  </a:lnTo>
                  <a:lnTo>
                    <a:pt x="46" y="56"/>
                  </a:lnTo>
                  <a:lnTo>
                    <a:pt x="46" y="33"/>
                  </a:lnTo>
                  <a:lnTo>
                    <a:pt x="45" y="24"/>
                  </a:lnTo>
                  <a:lnTo>
                    <a:pt x="49" y="19"/>
                  </a:lnTo>
                  <a:lnTo>
                    <a:pt x="52" y="26"/>
                  </a:lnTo>
                  <a:lnTo>
                    <a:pt x="58" y="26"/>
                  </a:lnTo>
                  <a:lnTo>
                    <a:pt x="60" y="33"/>
                  </a:lnTo>
                  <a:lnTo>
                    <a:pt x="63" y="37"/>
                  </a:lnTo>
                  <a:lnTo>
                    <a:pt x="70" y="39"/>
                  </a:lnTo>
                  <a:lnTo>
                    <a:pt x="70" y="31"/>
                  </a:lnTo>
                  <a:lnTo>
                    <a:pt x="64" y="25"/>
                  </a:lnTo>
                  <a:lnTo>
                    <a:pt x="61" y="22"/>
                  </a:lnTo>
                  <a:lnTo>
                    <a:pt x="59" y="19"/>
                  </a:lnTo>
                  <a:lnTo>
                    <a:pt x="53" y="7"/>
                  </a:lnTo>
                  <a:lnTo>
                    <a:pt x="70" y="7"/>
                  </a:lnTo>
                  <a:lnTo>
                    <a:pt x="72" y="5"/>
                  </a:lnTo>
                  <a:lnTo>
                    <a:pt x="75" y="7"/>
                  </a:lnTo>
                  <a:lnTo>
                    <a:pt x="98" y="6"/>
                  </a:lnTo>
                  <a:lnTo>
                    <a:pt x="116" y="0"/>
                  </a:lnTo>
                  <a:lnTo>
                    <a:pt x="119" y="2"/>
                  </a:lnTo>
                  <a:lnTo>
                    <a:pt x="119" y="8"/>
                  </a:lnTo>
                  <a:lnTo>
                    <a:pt x="119" y="30"/>
                  </a:lnTo>
                  <a:lnTo>
                    <a:pt x="120" y="40"/>
                  </a:lnTo>
                  <a:lnTo>
                    <a:pt x="122" y="53"/>
                  </a:lnTo>
                  <a:lnTo>
                    <a:pt x="119" y="62"/>
                  </a:lnTo>
                  <a:lnTo>
                    <a:pt x="116" y="69"/>
                  </a:lnTo>
                  <a:lnTo>
                    <a:pt x="110" y="75"/>
                  </a:lnTo>
                  <a:lnTo>
                    <a:pt x="99" y="79"/>
                  </a:lnTo>
                  <a:lnTo>
                    <a:pt x="93" y="80"/>
                  </a:lnTo>
                  <a:lnTo>
                    <a:pt x="82" y="88"/>
                  </a:lnTo>
                  <a:lnTo>
                    <a:pt x="77" y="93"/>
                  </a:lnTo>
                  <a:lnTo>
                    <a:pt x="64" y="105"/>
                  </a:lnTo>
                  <a:lnTo>
                    <a:pt x="59" y="107"/>
                  </a:lnTo>
                  <a:lnTo>
                    <a:pt x="49" y="117"/>
                  </a:lnTo>
                  <a:lnTo>
                    <a:pt x="48" y="124"/>
                  </a:lnTo>
                  <a:lnTo>
                    <a:pt x="46" y="154"/>
                  </a:lnTo>
                  <a:lnTo>
                    <a:pt x="49" y="169"/>
                  </a:lnTo>
                  <a:lnTo>
                    <a:pt x="49" y="177"/>
                  </a:lnTo>
                  <a:lnTo>
                    <a:pt x="48" y="181"/>
                  </a:lnTo>
                  <a:lnTo>
                    <a:pt x="42" y="186"/>
                  </a:lnTo>
                  <a:lnTo>
                    <a:pt x="38" y="189"/>
                  </a:lnTo>
                  <a:lnTo>
                    <a:pt x="30" y="190"/>
                  </a:lnTo>
                  <a:lnTo>
                    <a:pt x="22" y="196"/>
                  </a:lnTo>
                  <a:lnTo>
                    <a:pt x="21" y="199"/>
                  </a:lnTo>
                  <a:lnTo>
                    <a:pt x="22" y="205"/>
                  </a:lnTo>
                  <a:lnTo>
                    <a:pt x="21" y="208"/>
                  </a:lnTo>
                  <a:lnTo>
                    <a:pt x="20" y="209"/>
                  </a:lnTo>
                  <a:lnTo>
                    <a:pt x="13" y="211"/>
                  </a:lnTo>
                  <a:lnTo>
                    <a:pt x="8" y="190"/>
                  </a:lnTo>
                  <a:lnTo>
                    <a:pt x="5" y="189"/>
                  </a:lnTo>
                  <a:lnTo>
                    <a:pt x="5" y="175"/>
                  </a:lnTo>
                  <a:lnTo>
                    <a:pt x="3" y="166"/>
                  </a:lnTo>
                  <a:lnTo>
                    <a:pt x="0" y="158"/>
                  </a:lnTo>
                  <a:lnTo>
                    <a:pt x="2" y="154"/>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42" name="Freeform 138"/>
            <p:cNvSpPr>
              <a:spLocks/>
            </p:cNvSpPr>
            <p:nvPr/>
          </p:nvSpPr>
          <p:spPr bwMode="auto">
            <a:xfrm>
              <a:off x="4756171" y="5461969"/>
              <a:ext cx="335369" cy="289589"/>
            </a:xfrm>
            <a:custGeom>
              <a:avLst/>
              <a:gdLst>
                <a:gd name="T0" fmla="*/ 2147483647 w 242"/>
                <a:gd name="T1" fmla="*/ 2147483647 h 178"/>
                <a:gd name="T2" fmla="*/ 2147483647 w 242"/>
                <a:gd name="T3" fmla="*/ 2147483647 h 178"/>
                <a:gd name="T4" fmla="*/ 2147483647 w 242"/>
                <a:gd name="T5" fmla="*/ 2147483647 h 178"/>
                <a:gd name="T6" fmla="*/ 2147483647 w 242"/>
                <a:gd name="T7" fmla="*/ 2147483647 h 178"/>
                <a:gd name="T8" fmla="*/ 2147483647 w 242"/>
                <a:gd name="T9" fmla="*/ 2147483647 h 178"/>
                <a:gd name="T10" fmla="*/ 2147483647 w 242"/>
                <a:gd name="T11" fmla="*/ 2147483647 h 178"/>
                <a:gd name="T12" fmla="*/ 2147483647 w 242"/>
                <a:gd name="T13" fmla="*/ 2147483647 h 178"/>
                <a:gd name="T14" fmla="*/ 2147483647 w 242"/>
                <a:gd name="T15" fmla="*/ 2147483647 h 178"/>
                <a:gd name="T16" fmla="*/ 2147483647 w 242"/>
                <a:gd name="T17" fmla="*/ 2147483647 h 178"/>
                <a:gd name="T18" fmla="*/ 2147483647 w 242"/>
                <a:gd name="T19" fmla="*/ 2147483647 h 178"/>
                <a:gd name="T20" fmla="*/ 2147483647 w 242"/>
                <a:gd name="T21" fmla="*/ 2147483647 h 178"/>
                <a:gd name="T22" fmla="*/ 2147483647 w 242"/>
                <a:gd name="T23" fmla="*/ 2147483647 h 178"/>
                <a:gd name="T24" fmla="*/ 2147483647 w 242"/>
                <a:gd name="T25" fmla="*/ 2147483647 h 178"/>
                <a:gd name="T26" fmla="*/ 2147483647 w 242"/>
                <a:gd name="T27" fmla="*/ 2147483647 h 178"/>
                <a:gd name="T28" fmla="*/ 2147483647 w 242"/>
                <a:gd name="T29" fmla="*/ 2147483647 h 178"/>
                <a:gd name="T30" fmla="*/ 2147483647 w 242"/>
                <a:gd name="T31" fmla="*/ 2147483647 h 178"/>
                <a:gd name="T32" fmla="*/ 2147483647 w 242"/>
                <a:gd name="T33" fmla="*/ 2147483647 h 178"/>
                <a:gd name="T34" fmla="*/ 2147483647 w 242"/>
                <a:gd name="T35" fmla="*/ 2147483647 h 178"/>
                <a:gd name="T36" fmla="*/ 2147483647 w 242"/>
                <a:gd name="T37" fmla="*/ 2147483647 h 178"/>
                <a:gd name="T38" fmla="*/ 2147483647 w 242"/>
                <a:gd name="T39" fmla="*/ 2147483647 h 178"/>
                <a:gd name="T40" fmla="*/ 2147483647 w 242"/>
                <a:gd name="T41" fmla="*/ 2147483647 h 178"/>
                <a:gd name="T42" fmla="*/ 2147483647 w 242"/>
                <a:gd name="T43" fmla="*/ 2147483647 h 178"/>
                <a:gd name="T44" fmla="*/ 2147483647 w 242"/>
                <a:gd name="T45" fmla="*/ 2147483647 h 178"/>
                <a:gd name="T46" fmla="*/ 2147483647 w 242"/>
                <a:gd name="T47" fmla="*/ 2147483647 h 178"/>
                <a:gd name="T48" fmla="*/ 2147483647 w 242"/>
                <a:gd name="T49" fmla="*/ 2147483647 h 178"/>
                <a:gd name="T50" fmla="*/ 2147483647 w 242"/>
                <a:gd name="T51" fmla="*/ 2147483647 h 178"/>
                <a:gd name="T52" fmla="*/ 2147483647 w 242"/>
                <a:gd name="T53" fmla="*/ 2147483647 h 178"/>
                <a:gd name="T54" fmla="*/ 2147483647 w 242"/>
                <a:gd name="T55" fmla="*/ 2147483647 h 178"/>
                <a:gd name="T56" fmla="*/ 2147483647 w 242"/>
                <a:gd name="T57" fmla="*/ 2147483647 h 178"/>
                <a:gd name="T58" fmla="*/ 2147483647 w 242"/>
                <a:gd name="T59" fmla="*/ 2147483647 h 178"/>
                <a:gd name="T60" fmla="*/ 2147483647 w 242"/>
                <a:gd name="T61" fmla="*/ 2147483647 h 178"/>
                <a:gd name="T62" fmla="*/ 2147483647 w 242"/>
                <a:gd name="T63" fmla="*/ 0 h 1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2"/>
                <a:gd name="T97" fmla="*/ 0 h 178"/>
                <a:gd name="T98" fmla="*/ 242 w 242"/>
                <a:gd name="T99" fmla="*/ 178 h 1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2" h="178">
                  <a:moveTo>
                    <a:pt x="187" y="0"/>
                  </a:moveTo>
                  <a:lnTo>
                    <a:pt x="179" y="9"/>
                  </a:lnTo>
                  <a:lnTo>
                    <a:pt x="174" y="11"/>
                  </a:lnTo>
                  <a:lnTo>
                    <a:pt x="170" y="14"/>
                  </a:lnTo>
                  <a:lnTo>
                    <a:pt x="164" y="18"/>
                  </a:lnTo>
                  <a:lnTo>
                    <a:pt x="154" y="21"/>
                  </a:lnTo>
                  <a:lnTo>
                    <a:pt x="142" y="36"/>
                  </a:lnTo>
                  <a:lnTo>
                    <a:pt x="136" y="47"/>
                  </a:lnTo>
                  <a:lnTo>
                    <a:pt x="130" y="46"/>
                  </a:lnTo>
                  <a:lnTo>
                    <a:pt x="126" y="45"/>
                  </a:lnTo>
                  <a:lnTo>
                    <a:pt x="119" y="39"/>
                  </a:lnTo>
                  <a:lnTo>
                    <a:pt x="112" y="40"/>
                  </a:lnTo>
                  <a:lnTo>
                    <a:pt x="104" y="43"/>
                  </a:lnTo>
                  <a:lnTo>
                    <a:pt x="99" y="56"/>
                  </a:lnTo>
                  <a:lnTo>
                    <a:pt x="90" y="65"/>
                  </a:lnTo>
                  <a:lnTo>
                    <a:pt x="79" y="67"/>
                  </a:lnTo>
                  <a:lnTo>
                    <a:pt x="69" y="68"/>
                  </a:lnTo>
                  <a:lnTo>
                    <a:pt x="66" y="64"/>
                  </a:lnTo>
                  <a:lnTo>
                    <a:pt x="68" y="59"/>
                  </a:lnTo>
                  <a:lnTo>
                    <a:pt x="71" y="57"/>
                  </a:lnTo>
                  <a:lnTo>
                    <a:pt x="70" y="45"/>
                  </a:lnTo>
                  <a:lnTo>
                    <a:pt x="66" y="37"/>
                  </a:lnTo>
                  <a:lnTo>
                    <a:pt x="58" y="32"/>
                  </a:lnTo>
                  <a:lnTo>
                    <a:pt x="58" y="77"/>
                  </a:lnTo>
                  <a:lnTo>
                    <a:pt x="55" y="81"/>
                  </a:lnTo>
                  <a:lnTo>
                    <a:pt x="50" y="82"/>
                  </a:lnTo>
                  <a:lnTo>
                    <a:pt x="41" y="83"/>
                  </a:lnTo>
                  <a:lnTo>
                    <a:pt x="27" y="82"/>
                  </a:lnTo>
                  <a:lnTo>
                    <a:pt x="25" y="81"/>
                  </a:lnTo>
                  <a:lnTo>
                    <a:pt x="23" y="76"/>
                  </a:lnTo>
                  <a:lnTo>
                    <a:pt x="22" y="69"/>
                  </a:lnTo>
                  <a:lnTo>
                    <a:pt x="19" y="68"/>
                  </a:lnTo>
                  <a:lnTo>
                    <a:pt x="16" y="69"/>
                  </a:lnTo>
                  <a:lnTo>
                    <a:pt x="13" y="78"/>
                  </a:lnTo>
                  <a:lnTo>
                    <a:pt x="0" y="82"/>
                  </a:lnTo>
                  <a:lnTo>
                    <a:pt x="8" y="110"/>
                  </a:lnTo>
                  <a:lnTo>
                    <a:pt x="19" y="126"/>
                  </a:lnTo>
                  <a:lnTo>
                    <a:pt x="19" y="160"/>
                  </a:lnTo>
                  <a:lnTo>
                    <a:pt x="27" y="167"/>
                  </a:lnTo>
                  <a:lnTo>
                    <a:pt x="41" y="172"/>
                  </a:lnTo>
                  <a:lnTo>
                    <a:pt x="59" y="177"/>
                  </a:lnTo>
                  <a:lnTo>
                    <a:pt x="80" y="169"/>
                  </a:lnTo>
                  <a:lnTo>
                    <a:pt x="95" y="164"/>
                  </a:lnTo>
                  <a:lnTo>
                    <a:pt x="108" y="163"/>
                  </a:lnTo>
                  <a:lnTo>
                    <a:pt x="122" y="163"/>
                  </a:lnTo>
                  <a:lnTo>
                    <a:pt x="137" y="160"/>
                  </a:lnTo>
                  <a:lnTo>
                    <a:pt x="151" y="153"/>
                  </a:lnTo>
                  <a:lnTo>
                    <a:pt x="158" y="147"/>
                  </a:lnTo>
                  <a:lnTo>
                    <a:pt x="166" y="138"/>
                  </a:lnTo>
                  <a:lnTo>
                    <a:pt x="198" y="103"/>
                  </a:lnTo>
                  <a:lnTo>
                    <a:pt x="213" y="86"/>
                  </a:lnTo>
                  <a:lnTo>
                    <a:pt x="220" y="81"/>
                  </a:lnTo>
                  <a:lnTo>
                    <a:pt x="232" y="72"/>
                  </a:lnTo>
                  <a:lnTo>
                    <a:pt x="236" y="63"/>
                  </a:lnTo>
                  <a:lnTo>
                    <a:pt x="241" y="51"/>
                  </a:lnTo>
                  <a:lnTo>
                    <a:pt x="229" y="52"/>
                  </a:lnTo>
                  <a:lnTo>
                    <a:pt x="229" y="42"/>
                  </a:lnTo>
                  <a:lnTo>
                    <a:pt x="227" y="34"/>
                  </a:lnTo>
                  <a:lnTo>
                    <a:pt x="224" y="31"/>
                  </a:lnTo>
                  <a:lnTo>
                    <a:pt x="225" y="20"/>
                  </a:lnTo>
                  <a:lnTo>
                    <a:pt x="223" y="11"/>
                  </a:lnTo>
                  <a:lnTo>
                    <a:pt x="219" y="4"/>
                  </a:lnTo>
                  <a:lnTo>
                    <a:pt x="217" y="0"/>
                  </a:lnTo>
                  <a:lnTo>
                    <a:pt x="187" y="0"/>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439" name="Freeform 139"/>
            <p:cNvSpPr>
              <a:spLocks/>
            </p:cNvSpPr>
            <p:nvPr/>
          </p:nvSpPr>
          <p:spPr bwMode="auto">
            <a:xfrm>
              <a:off x="5057403" y="5514478"/>
              <a:ext cx="29392" cy="43388"/>
            </a:xfrm>
            <a:custGeom>
              <a:avLst/>
              <a:gdLst/>
              <a:ahLst/>
              <a:cxnLst>
                <a:cxn ang="0">
                  <a:pos x="4" y="1"/>
                </a:cxn>
                <a:cxn ang="0">
                  <a:pos x="9" y="0"/>
                </a:cxn>
                <a:cxn ang="0">
                  <a:pos x="14" y="3"/>
                </a:cxn>
                <a:cxn ang="0">
                  <a:pos x="18" y="9"/>
                </a:cxn>
                <a:cxn ang="0">
                  <a:pos x="20" y="21"/>
                </a:cxn>
                <a:cxn ang="0">
                  <a:pos x="14" y="24"/>
                </a:cxn>
                <a:cxn ang="0">
                  <a:pos x="10" y="26"/>
                </a:cxn>
                <a:cxn ang="0">
                  <a:pos x="3" y="24"/>
                </a:cxn>
                <a:cxn ang="0">
                  <a:pos x="0" y="16"/>
                </a:cxn>
                <a:cxn ang="0">
                  <a:pos x="0" y="9"/>
                </a:cxn>
                <a:cxn ang="0">
                  <a:pos x="4" y="1"/>
                </a:cxn>
              </a:cxnLst>
              <a:rect l="0" t="0" r="r" b="b"/>
              <a:pathLst>
                <a:path w="21" h="27">
                  <a:moveTo>
                    <a:pt x="4" y="1"/>
                  </a:moveTo>
                  <a:lnTo>
                    <a:pt x="9" y="0"/>
                  </a:lnTo>
                  <a:lnTo>
                    <a:pt x="14" y="3"/>
                  </a:lnTo>
                  <a:lnTo>
                    <a:pt x="18" y="9"/>
                  </a:lnTo>
                  <a:lnTo>
                    <a:pt x="20" y="21"/>
                  </a:lnTo>
                  <a:lnTo>
                    <a:pt x="14" y="24"/>
                  </a:lnTo>
                  <a:lnTo>
                    <a:pt x="10" y="26"/>
                  </a:lnTo>
                  <a:lnTo>
                    <a:pt x="3" y="24"/>
                  </a:lnTo>
                  <a:lnTo>
                    <a:pt x="0" y="16"/>
                  </a:lnTo>
                  <a:lnTo>
                    <a:pt x="0" y="9"/>
                  </a:lnTo>
                  <a:lnTo>
                    <a:pt x="4" y="1"/>
                  </a:lnTo>
                </a:path>
              </a:pathLst>
            </a:custGeom>
            <a:solidFill>
              <a:schemeClr val="accent2">
                <a:lumMod val="60000"/>
                <a:lumOff val="40000"/>
              </a:schemeClr>
            </a:solidFill>
            <a:ln w="6350" cap="rnd" cmpd="sng">
              <a:solidFill>
                <a:schemeClr val="bg1"/>
              </a:solidFill>
              <a:prstDash val="solid"/>
              <a:round/>
              <a:headEnd type="none" w="sm" len="sm"/>
              <a:tailEnd type="none" w="sm" len="sm"/>
            </a:ln>
            <a:effectLst/>
          </p:spPr>
          <p:txBody>
            <a:bodyPr/>
            <a:lstStyle/>
            <a:p>
              <a:pPr algn="ctr" eaLnBrk="0" hangingPunct="0">
                <a:spcBef>
                  <a:spcPct val="20000"/>
                </a:spcBef>
                <a:buSzPct val="100000"/>
                <a:buFont typeface="Wingdings" pitchFamily="2" charset="2"/>
                <a:buNone/>
                <a:defRPr/>
              </a:pPr>
              <a:endParaRPr lang="de-DE" baseline="-25000">
                <a:cs typeface="+mn-cs"/>
              </a:endParaRPr>
            </a:p>
          </p:txBody>
        </p:sp>
        <p:sp>
          <p:nvSpPr>
            <p:cNvPr id="440" name="Freeform 140"/>
            <p:cNvSpPr>
              <a:spLocks/>
            </p:cNvSpPr>
            <p:nvPr/>
          </p:nvSpPr>
          <p:spPr bwMode="auto">
            <a:xfrm>
              <a:off x="4969225" y="5590923"/>
              <a:ext cx="34903" cy="43389"/>
            </a:xfrm>
            <a:custGeom>
              <a:avLst/>
              <a:gdLst/>
              <a:ahLst/>
              <a:cxnLst>
                <a:cxn ang="0">
                  <a:pos x="0" y="12"/>
                </a:cxn>
                <a:cxn ang="0">
                  <a:pos x="4" y="6"/>
                </a:cxn>
                <a:cxn ang="0">
                  <a:pos x="4" y="4"/>
                </a:cxn>
                <a:cxn ang="0">
                  <a:pos x="9" y="2"/>
                </a:cxn>
                <a:cxn ang="0">
                  <a:pos x="13" y="0"/>
                </a:cxn>
                <a:cxn ang="0">
                  <a:pos x="25" y="7"/>
                </a:cxn>
                <a:cxn ang="0">
                  <a:pos x="16" y="18"/>
                </a:cxn>
                <a:cxn ang="0">
                  <a:pos x="15" y="22"/>
                </a:cxn>
                <a:cxn ang="0">
                  <a:pos x="13" y="24"/>
                </a:cxn>
                <a:cxn ang="0">
                  <a:pos x="10" y="26"/>
                </a:cxn>
                <a:cxn ang="0">
                  <a:pos x="0" y="12"/>
                </a:cxn>
              </a:cxnLst>
              <a:rect l="0" t="0" r="r" b="b"/>
              <a:pathLst>
                <a:path w="26" h="27">
                  <a:moveTo>
                    <a:pt x="0" y="12"/>
                  </a:moveTo>
                  <a:lnTo>
                    <a:pt x="4" y="6"/>
                  </a:lnTo>
                  <a:lnTo>
                    <a:pt x="4" y="4"/>
                  </a:lnTo>
                  <a:lnTo>
                    <a:pt x="9" y="2"/>
                  </a:lnTo>
                  <a:lnTo>
                    <a:pt x="13" y="0"/>
                  </a:lnTo>
                  <a:lnTo>
                    <a:pt x="25" y="7"/>
                  </a:lnTo>
                  <a:lnTo>
                    <a:pt x="16" y="18"/>
                  </a:lnTo>
                  <a:lnTo>
                    <a:pt x="15" y="22"/>
                  </a:lnTo>
                  <a:lnTo>
                    <a:pt x="13" y="24"/>
                  </a:lnTo>
                  <a:lnTo>
                    <a:pt x="10" y="26"/>
                  </a:lnTo>
                  <a:lnTo>
                    <a:pt x="0" y="12"/>
                  </a:lnTo>
                </a:path>
              </a:pathLst>
            </a:custGeom>
            <a:solidFill>
              <a:schemeClr val="accent2">
                <a:lumMod val="60000"/>
                <a:lumOff val="40000"/>
              </a:schemeClr>
            </a:solidFill>
            <a:ln w="6350" cap="rnd" cmpd="sng">
              <a:solidFill>
                <a:schemeClr val="bg1"/>
              </a:solidFill>
              <a:prstDash val="solid"/>
              <a:round/>
              <a:headEnd type="none" w="sm" len="sm"/>
              <a:tailEnd type="none" w="sm" len="sm"/>
            </a:ln>
            <a:effectLst/>
          </p:spPr>
          <p:txBody>
            <a:bodyPr/>
            <a:lstStyle/>
            <a:p>
              <a:pPr algn="ctr" eaLnBrk="0" hangingPunct="0">
                <a:spcBef>
                  <a:spcPct val="20000"/>
                </a:spcBef>
                <a:buSzPct val="100000"/>
                <a:buFont typeface="Wingdings" pitchFamily="2" charset="2"/>
                <a:buNone/>
                <a:defRPr/>
              </a:pPr>
              <a:endParaRPr lang="de-DE" baseline="-25000">
                <a:cs typeface="+mn-cs"/>
              </a:endParaRPr>
            </a:p>
          </p:txBody>
        </p:sp>
        <p:sp>
          <p:nvSpPr>
            <p:cNvPr id="8345" name="Freeform 141"/>
            <p:cNvSpPr>
              <a:spLocks/>
            </p:cNvSpPr>
            <p:nvPr/>
          </p:nvSpPr>
          <p:spPr bwMode="auto">
            <a:xfrm>
              <a:off x="4953829" y="5309277"/>
              <a:ext cx="147433" cy="156202"/>
            </a:xfrm>
            <a:custGeom>
              <a:avLst/>
              <a:gdLst>
                <a:gd name="T0" fmla="*/ 0 w 107"/>
                <a:gd name="T1" fmla="*/ 2147483647 h 96"/>
                <a:gd name="T2" fmla="*/ 2147483647 w 107"/>
                <a:gd name="T3" fmla="*/ 2147483647 h 96"/>
                <a:gd name="T4" fmla="*/ 2147483647 w 107"/>
                <a:gd name="T5" fmla="*/ 2147483647 h 96"/>
                <a:gd name="T6" fmla="*/ 2147483647 w 107"/>
                <a:gd name="T7" fmla="*/ 2147483647 h 96"/>
                <a:gd name="T8" fmla="*/ 2147483647 w 107"/>
                <a:gd name="T9" fmla="*/ 2147483647 h 96"/>
                <a:gd name="T10" fmla="*/ 2147483647 w 107"/>
                <a:gd name="T11" fmla="*/ 2147483647 h 96"/>
                <a:gd name="T12" fmla="*/ 2147483647 w 107"/>
                <a:gd name="T13" fmla="*/ 0 h 96"/>
                <a:gd name="T14" fmla="*/ 2147483647 w 107"/>
                <a:gd name="T15" fmla="*/ 2147483647 h 96"/>
                <a:gd name="T16" fmla="*/ 2147483647 w 107"/>
                <a:gd name="T17" fmla="*/ 2147483647 h 96"/>
                <a:gd name="T18" fmla="*/ 2147483647 w 107"/>
                <a:gd name="T19" fmla="*/ 2147483647 h 96"/>
                <a:gd name="T20" fmla="*/ 2147483647 w 107"/>
                <a:gd name="T21" fmla="*/ 2147483647 h 96"/>
                <a:gd name="T22" fmla="*/ 2147483647 w 107"/>
                <a:gd name="T23" fmla="*/ 2147483647 h 96"/>
                <a:gd name="T24" fmla="*/ 2147483647 w 107"/>
                <a:gd name="T25" fmla="*/ 2147483647 h 96"/>
                <a:gd name="T26" fmla="*/ 2147483647 w 107"/>
                <a:gd name="T27" fmla="*/ 2147483647 h 96"/>
                <a:gd name="T28" fmla="*/ 2147483647 w 107"/>
                <a:gd name="T29" fmla="*/ 2147483647 h 96"/>
                <a:gd name="T30" fmla="*/ 2147483647 w 107"/>
                <a:gd name="T31" fmla="*/ 2147483647 h 96"/>
                <a:gd name="T32" fmla="*/ 2147483647 w 107"/>
                <a:gd name="T33" fmla="*/ 2147483647 h 96"/>
                <a:gd name="T34" fmla="*/ 2147483647 w 107"/>
                <a:gd name="T35" fmla="*/ 2147483647 h 96"/>
                <a:gd name="T36" fmla="*/ 2147483647 w 107"/>
                <a:gd name="T37" fmla="*/ 2147483647 h 96"/>
                <a:gd name="T38" fmla="*/ 2147483647 w 107"/>
                <a:gd name="T39" fmla="*/ 2147483647 h 96"/>
                <a:gd name="T40" fmla="*/ 2147483647 w 107"/>
                <a:gd name="T41" fmla="*/ 2147483647 h 96"/>
                <a:gd name="T42" fmla="*/ 2147483647 w 107"/>
                <a:gd name="T43" fmla="*/ 2147483647 h 96"/>
                <a:gd name="T44" fmla="*/ 2147483647 w 107"/>
                <a:gd name="T45" fmla="*/ 2147483647 h 96"/>
                <a:gd name="T46" fmla="*/ 2147483647 w 107"/>
                <a:gd name="T47" fmla="*/ 2147483647 h 96"/>
                <a:gd name="T48" fmla="*/ 2147483647 w 107"/>
                <a:gd name="T49" fmla="*/ 2147483647 h 96"/>
                <a:gd name="T50" fmla="*/ 2147483647 w 107"/>
                <a:gd name="T51" fmla="*/ 2147483647 h 96"/>
                <a:gd name="T52" fmla="*/ 2147483647 w 107"/>
                <a:gd name="T53" fmla="*/ 2147483647 h 96"/>
                <a:gd name="T54" fmla="*/ 2147483647 w 107"/>
                <a:gd name="T55" fmla="*/ 2147483647 h 96"/>
                <a:gd name="T56" fmla="*/ 0 w 107"/>
                <a:gd name="T57" fmla="*/ 2147483647 h 96"/>
                <a:gd name="T58" fmla="*/ 2147483647 w 107"/>
                <a:gd name="T59" fmla="*/ 2147483647 h 96"/>
                <a:gd name="T60" fmla="*/ 2147483647 w 107"/>
                <a:gd name="T61" fmla="*/ 2147483647 h 96"/>
                <a:gd name="T62" fmla="*/ 2147483647 w 107"/>
                <a:gd name="T63" fmla="*/ 2147483647 h 96"/>
                <a:gd name="T64" fmla="*/ 2147483647 w 107"/>
                <a:gd name="T65" fmla="*/ 2147483647 h 96"/>
                <a:gd name="T66" fmla="*/ 2147483647 w 107"/>
                <a:gd name="T67" fmla="*/ 2147483647 h 96"/>
                <a:gd name="T68" fmla="*/ 2147483647 w 107"/>
                <a:gd name="T69" fmla="*/ 2147483647 h 96"/>
                <a:gd name="T70" fmla="*/ 2147483647 w 107"/>
                <a:gd name="T71" fmla="*/ 2147483647 h 96"/>
                <a:gd name="T72" fmla="*/ 2147483647 w 107"/>
                <a:gd name="T73" fmla="*/ 2147483647 h 96"/>
                <a:gd name="T74" fmla="*/ 2147483647 w 107"/>
                <a:gd name="T75" fmla="*/ 2147483647 h 96"/>
                <a:gd name="T76" fmla="*/ 2147483647 w 107"/>
                <a:gd name="T77" fmla="*/ 2147483647 h 96"/>
                <a:gd name="T78" fmla="*/ 2147483647 w 107"/>
                <a:gd name="T79" fmla="*/ 2147483647 h 96"/>
                <a:gd name="T80" fmla="*/ 2147483647 w 107"/>
                <a:gd name="T81" fmla="*/ 2147483647 h 96"/>
                <a:gd name="T82" fmla="*/ 0 w 107"/>
                <a:gd name="T83" fmla="*/ 2147483647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96"/>
                <a:gd name="T128" fmla="*/ 107 w 107"/>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96">
                  <a:moveTo>
                    <a:pt x="0" y="26"/>
                  </a:moveTo>
                  <a:lnTo>
                    <a:pt x="13" y="24"/>
                  </a:lnTo>
                  <a:lnTo>
                    <a:pt x="23" y="24"/>
                  </a:lnTo>
                  <a:lnTo>
                    <a:pt x="34" y="19"/>
                  </a:lnTo>
                  <a:lnTo>
                    <a:pt x="38" y="12"/>
                  </a:lnTo>
                  <a:lnTo>
                    <a:pt x="38" y="8"/>
                  </a:lnTo>
                  <a:lnTo>
                    <a:pt x="83" y="0"/>
                  </a:lnTo>
                  <a:lnTo>
                    <a:pt x="83" y="7"/>
                  </a:lnTo>
                  <a:lnTo>
                    <a:pt x="93" y="11"/>
                  </a:lnTo>
                  <a:lnTo>
                    <a:pt x="104" y="17"/>
                  </a:lnTo>
                  <a:lnTo>
                    <a:pt x="104" y="32"/>
                  </a:lnTo>
                  <a:lnTo>
                    <a:pt x="106" y="46"/>
                  </a:lnTo>
                  <a:lnTo>
                    <a:pt x="103" y="62"/>
                  </a:lnTo>
                  <a:lnTo>
                    <a:pt x="94" y="73"/>
                  </a:lnTo>
                  <a:lnTo>
                    <a:pt x="81" y="84"/>
                  </a:lnTo>
                  <a:lnTo>
                    <a:pt x="77" y="91"/>
                  </a:lnTo>
                  <a:lnTo>
                    <a:pt x="75" y="95"/>
                  </a:lnTo>
                  <a:lnTo>
                    <a:pt x="44" y="95"/>
                  </a:lnTo>
                  <a:lnTo>
                    <a:pt x="43" y="91"/>
                  </a:lnTo>
                  <a:lnTo>
                    <a:pt x="37" y="86"/>
                  </a:lnTo>
                  <a:lnTo>
                    <a:pt x="32" y="86"/>
                  </a:lnTo>
                  <a:lnTo>
                    <a:pt x="27" y="78"/>
                  </a:lnTo>
                  <a:lnTo>
                    <a:pt x="26" y="73"/>
                  </a:lnTo>
                  <a:lnTo>
                    <a:pt x="19" y="73"/>
                  </a:lnTo>
                  <a:lnTo>
                    <a:pt x="22" y="71"/>
                  </a:lnTo>
                  <a:lnTo>
                    <a:pt x="18" y="67"/>
                  </a:lnTo>
                  <a:lnTo>
                    <a:pt x="12" y="57"/>
                  </a:lnTo>
                  <a:lnTo>
                    <a:pt x="4" y="45"/>
                  </a:lnTo>
                  <a:lnTo>
                    <a:pt x="0" y="26"/>
                  </a:lnTo>
                  <a:lnTo>
                    <a:pt x="3" y="40"/>
                  </a:lnTo>
                  <a:lnTo>
                    <a:pt x="9" y="54"/>
                  </a:lnTo>
                  <a:lnTo>
                    <a:pt x="16" y="63"/>
                  </a:lnTo>
                  <a:lnTo>
                    <a:pt x="22" y="70"/>
                  </a:lnTo>
                  <a:lnTo>
                    <a:pt x="22" y="71"/>
                  </a:lnTo>
                  <a:lnTo>
                    <a:pt x="19" y="73"/>
                  </a:lnTo>
                  <a:lnTo>
                    <a:pt x="26" y="73"/>
                  </a:lnTo>
                  <a:lnTo>
                    <a:pt x="27" y="82"/>
                  </a:lnTo>
                  <a:lnTo>
                    <a:pt x="30" y="84"/>
                  </a:lnTo>
                  <a:lnTo>
                    <a:pt x="37" y="86"/>
                  </a:lnTo>
                  <a:lnTo>
                    <a:pt x="41" y="91"/>
                  </a:lnTo>
                  <a:lnTo>
                    <a:pt x="44" y="95"/>
                  </a:lnTo>
                  <a:lnTo>
                    <a:pt x="0" y="2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46" name="Freeform 142"/>
            <p:cNvSpPr>
              <a:spLocks/>
            </p:cNvSpPr>
            <p:nvPr/>
          </p:nvSpPr>
          <p:spPr bwMode="auto">
            <a:xfrm>
              <a:off x="4953829" y="5309277"/>
              <a:ext cx="147433" cy="156202"/>
            </a:xfrm>
            <a:custGeom>
              <a:avLst/>
              <a:gdLst>
                <a:gd name="T0" fmla="*/ 0 w 107"/>
                <a:gd name="T1" fmla="*/ 2147483647 h 96"/>
                <a:gd name="T2" fmla="*/ 2147483647 w 107"/>
                <a:gd name="T3" fmla="*/ 2147483647 h 96"/>
                <a:gd name="T4" fmla="*/ 2147483647 w 107"/>
                <a:gd name="T5" fmla="*/ 2147483647 h 96"/>
                <a:gd name="T6" fmla="*/ 2147483647 w 107"/>
                <a:gd name="T7" fmla="*/ 2147483647 h 96"/>
                <a:gd name="T8" fmla="*/ 2147483647 w 107"/>
                <a:gd name="T9" fmla="*/ 2147483647 h 96"/>
                <a:gd name="T10" fmla="*/ 2147483647 w 107"/>
                <a:gd name="T11" fmla="*/ 2147483647 h 96"/>
                <a:gd name="T12" fmla="*/ 2147483647 w 107"/>
                <a:gd name="T13" fmla="*/ 0 h 96"/>
                <a:gd name="T14" fmla="*/ 2147483647 w 107"/>
                <a:gd name="T15" fmla="*/ 2147483647 h 96"/>
                <a:gd name="T16" fmla="*/ 2147483647 w 107"/>
                <a:gd name="T17" fmla="*/ 2147483647 h 96"/>
                <a:gd name="T18" fmla="*/ 2147483647 w 107"/>
                <a:gd name="T19" fmla="*/ 2147483647 h 96"/>
                <a:gd name="T20" fmla="*/ 2147483647 w 107"/>
                <a:gd name="T21" fmla="*/ 2147483647 h 96"/>
                <a:gd name="T22" fmla="*/ 2147483647 w 107"/>
                <a:gd name="T23" fmla="*/ 2147483647 h 96"/>
                <a:gd name="T24" fmla="*/ 2147483647 w 107"/>
                <a:gd name="T25" fmla="*/ 2147483647 h 96"/>
                <a:gd name="T26" fmla="*/ 2147483647 w 107"/>
                <a:gd name="T27" fmla="*/ 2147483647 h 96"/>
                <a:gd name="T28" fmla="*/ 2147483647 w 107"/>
                <a:gd name="T29" fmla="*/ 2147483647 h 96"/>
                <a:gd name="T30" fmla="*/ 2147483647 w 107"/>
                <a:gd name="T31" fmla="*/ 2147483647 h 96"/>
                <a:gd name="T32" fmla="*/ 2147483647 w 107"/>
                <a:gd name="T33" fmla="*/ 2147483647 h 96"/>
                <a:gd name="T34" fmla="*/ 2147483647 w 107"/>
                <a:gd name="T35" fmla="*/ 2147483647 h 96"/>
                <a:gd name="T36" fmla="*/ 2147483647 w 107"/>
                <a:gd name="T37" fmla="*/ 2147483647 h 96"/>
                <a:gd name="T38" fmla="*/ 2147483647 w 107"/>
                <a:gd name="T39" fmla="*/ 2147483647 h 96"/>
                <a:gd name="T40" fmla="*/ 2147483647 w 107"/>
                <a:gd name="T41" fmla="*/ 2147483647 h 96"/>
                <a:gd name="T42" fmla="*/ 2147483647 w 107"/>
                <a:gd name="T43" fmla="*/ 2147483647 h 96"/>
                <a:gd name="T44" fmla="*/ 2147483647 w 107"/>
                <a:gd name="T45" fmla="*/ 2147483647 h 96"/>
                <a:gd name="T46" fmla="*/ 2147483647 w 107"/>
                <a:gd name="T47" fmla="*/ 2147483647 h 96"/>
                <a:gd name="T48" fmla="*/ 2147483647 w 107"/>
                <a:gd name="T49" fmla="*/ 2147483647 h 96"/>
                <a:gd name="T50" fmla="*/ 2147483647 w 107"/>
                <a:gd name="T51" fmla="*/ 2147483647 h 96"/>
                <a:gd name="T52" fmla="*/ 2147483647 w 107"/>
                <a:gd name="T53" fmla="*/ 2147483647 h 96"/>
                <a:gd name="T54" fmla="*/ 2147483647 w 107"/>
                <a:gd name="T55" fmla="*/ 2147483647 h 96"/>
                <a:gd name="T56" fmla="*/ 0 w 107"/>
                <a:gd name="T57" fmla="*/ 2147483647 h 96"/>
                <a:gd name="T58" fmla="*/ 2147483647 w 107"/>
                <a:gd name="T59" fmla="*/ 2147483647 h 96"/>
                <a:gd name="T60" fmla="*/ 2147483647 w 107"/>
                <a:gd name="T61" fmla="*/ 2147483647 h 96"/>
                <a:gd name="T62" fmla="*/ 2147483647 w 107"/>
                <a:gd name="T63" fmla="*/ 2147483647 h 96"/>
                <a:gd name="T64" fmla="*/ 2147483647 w 107"/>
                <a:gd name="T65" fmla="*/ 2147483647 h 96"/>
                <a:gd name="T66" fmla="*/ 2147483647 w 107"/>
                <a:gd name="T67" fmla="*/ 2147483647 h 96"/>
                <a:gd name="T68" fmla="*/ 2147483647 w 107"/>
                <a:gd name="T69" fmla="*/ 2147483647 h 96"/>
                <a:gd name="T70" fmla="*/ 2147483647 w 107"/>
                <a:gd name="T71" fmla="*/ 2147483647 h 96"/>
                <a:gd name="T72" fmla="*/ 2147483647 w 107"/>
                <a:gd name="T73" fmla="*/ 2147483647 h 96"/>
                <a:gd name="T74" fmla="*/ 2147483647 w 107"/>
                <a:gd name="T75" fmla="*/ 2147483647 h 96"/>
                <a:gd name="T76" fmla="*/ 2147483647 w 107"/>
                <a:gd name="T77" fmla="*/ 2147483647 h 96"/>
                <a:gd name="T78" fmla="*/ 2147483647 w 107"/>
                <a:gd name="T79" fmla="*/ 2147483647 h 96"/>
                <a:gd name="T80" fmla="*/ 2147483647 w 107"/>
                <a:gd name="T81" fmla="*/ 2147483647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
                <a:gd name="T124" fmla="*/ 0 h 96"/>
                <a:gd name="T125" fmla="*/ 107 w 107"/>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 h="96">
                  <a:moveTo>
                    <a:pt x="0" y="26"/>
                  </a:moveTo>
                  <a:lnTo>
                    <a:pt x="13" y="24"/>
                  </a:lnTo>
                  <a:lnTo>
                    <a:pt x="23" y="24"/>
                  </a:lnTo>
                  <a:lnTo>
                    <a:pt x="34" y="19"/>
                  </a:lnTo>
                  <a:lnTo>
                    <a:pt x="38" y="12"/>
                  </a:lnTo>
                  <a:lnTo>
                    <a:pt x="38" y="8"/>
                  </a:lnTo>
                  <a:lnTo>
                    <a:pt x="83" y="0"/>
                  </a:lnTo>
                  <a:lnTo>
                    <a:pt x="83" y="7"/>
                  </a:lnTo>
                  <a:lnTo>
                    <a:pt x="93" y="11"/>
                  </a:lnTo>
                  <a:lnTo>
                    <a:pt x="104" y="17"/>
                  </a:lnTo>
                  <a:lnTo>
                    <a:pt x="104" y="32"/>
                  </a:lnTo>
                  <a:lnTo>
                    <a:pt x="106" y="46"/>
                  </a:lnTo>
                  <a:lnTo>
                    <a:pt x="103" y="62"/>
                  </a:lnTo>
                  <a:lnTo>
                    <a:pt x="94" y="73"/>
                  </a:lnTo>
                  <a:lnTo>
                    <a:pt x="81" y="84"/>
                  </a:lnTo>
                  <a:lnTo>
                    <a:pt x="77" y="91"/>
                  </a:lnTo>
                  <a:lnTo>
                    <a:pt x="75" y="95"/>
                  </a:lnTo>
                  <a:lnTo>
                    <a:pt x="44" y="95"/>
                  </a:lnTo>
                  <a:lnTo>
                    <a:pt x="43" y="91"/>
                  </a:lnTo>
                  <a:lnTo>
                    <a:pt x="37" y="86"/>
                  </a:lnTo>
                  <a:lnTo>
                    <a:pt x="32" y="86"/>
                  </a:lnTo>
                  <a:lnTo>
                    <a:pt x="27" y="78"/>
                  </a:lnTo>
                  <a:lnTo>
                    <a:pt x="26" y="73"/>
                  </a:lnTo>
                  <a:lnTo>
                    <a:pt x="19" y="73"/>
                  </a:lnTo>
                  <a:lnTo>
                    <a:pt x="22" y="71"/>
                  </a:lnTo>
                  <a:lnTo>
                    <a:pt x="18" y="67"/>
                  </a:lnTo>
                  <a:lnTo>
                    <a:pt x="12" y="57"/>
                  </a:lnTo>
                  <a:lnTo>
                    <a:pt x="4" y="45"/>
                  </a:lnTo>
                  <a:lnTo>
                    <a:pt x="0" y="26"/>
                  </a:lnTo>
                  <a:lnTo>
                    <a:pt x="3" y="40"/>
                  </a:lnTo>
                  <a:lnTo>
                    <a:pt x="9" y="54"/>
                  </a:lnTo>
                  <a:lnTo>
                    <a:pt x="16" y="63"/>
                  </a:lnTo>
                  <a:lnTo>
                    <a:pt x="22" y="70"/>
                  </a:lnTo>
                  <a:lnTo>
                    <a:pt x="22" y="71"/>
                  </a:lnTo>
                  <a:lnTo>
                    <a:pt x="19" y="73"/>
                  </a:lnTo>
                  <a:lnTo>
                    <a:pt x="26" y="73"/>
                  </a:lnTo>
                  <a:lnTo>
                    <a:pt x="27" y="82"/>
                  </a:lnTo>
                  <a:lnTo>
                    <a:pt x="30" y="84"/>
                  </a:lnTo>
                  <a:lnTo>
                    <a:pt x="37" y="86"/>
                  </a:lnTo>
                  <a:lnTo>
                    <a:pt x="41" y="91"/>
                  </a:lnTo>
                  <a:lnTo>
                    <a:pt x="44" y="9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47" name="Freeform 143"/>
            <p:cNvSpPr>
              <a:spLocks/>
            </p:cNvSpPr>
            <p:nvPr/>
          </p:nvSpPr>
          <p:spPr bwMode="auto">
            <a:xfrm>
              <a:off x="4211804" y="4401900"/>
              <a:ext cx="314307" cy="324690"/>
            </a:xfrm>
            <a:custGeom>
              <a:avLst/>
              <a:gdLst>
                <a:gd name="T0" fmla="*/ 2147483647 w 228"/>
                <a:gd name="T1" fmla="*/ 2147483647 h 199"/>
                <a:gd name="T2" fmla="*/ 2147483647 w 228"/>
                <a:gd name="T3" fmla="*/ 2147483647 h 199"/>
                <a:gd name="T4" fmla="*/ 2147483647 w 228"/>
                <a:gd name="T5" fmla="*/ 0 h 199"/>
                <a:gd name="T6" fmla="*/ 2147483647 w 228"/>
                <a:gd name="T7" fmla="*/ 2147483647 h 199"/>
                <a:gd name="T8" fmla="*/ 2147483647 w 228"/>
                <a:gd name="T9" fmla="*/ 2147483647 h 199"/>
                <a:gd name="T10" fmla="*/ 2147483647 w 228"/>
                <a:gd name="T11" fmla="*/ 2147483647 h 199"/>
                <a:gd name="T12" fmla="*/ 2147483647 w 228"/>
                <a:gd name="T13" fmla="*/ 2147483647 h 199"/>
                <a:gd name="T14" fmla="*/ 2147483647 w 228"/>
                <a:gd name="T15" fmla="*/ 2147483647 h 199"/>
                <a:gd name="T16" fmla="*/ 2147483647 w 228"/>
                <a:gd name="T17" fmla="*/ 2147483647 h 199"/>
                <a:gd name="T18" fmla="*/ 2147483647 w 228"/>
                <a:gd name="T19" fmla="*/ 2147483647 h 199"/>
                <a:gd name="T20" fmla="*/ 2147483647 w 228"/>
                <a:gd name="T21" fmla="*/ 2147483647 h 199"/>
                <a:gd name="T22" fmla="*/ 2147483647 w 228"/>
                <a:gd name="T23" fmla="*/ 2147483647 h 199"/>
                <a:gd name="T24" fmla="*/ 2147483647 w 228"/>
                <a:gd name="T25" fmla="*/ 2147483647 h 199"/>
                <a:gd name="T26" fmla="*/ 2147483647 w 228"/>
                <a:gd name="T27" fmla="*/ 2147483647 h 199"/>
                <a:gd name="T28" fmla="*/ 2147483647 w 228"/>
                <a:gd name="T29" fmla="*/ 2147483647 h 199"/>
                <a:gd name="T30" fmla="*/ 2147483647 w 228"/>
                <a:gd name="T31" fmla="*/ 2147483647 h 199"/>
                <a:gd name="T32" fmla="*/ 2147483647 w 228"/>
                <a:gd name="T33" fmla="*/ 2147483647 h 199"/>
                <a:gd name="T34" fmla="*/ 2147483647 w 228"/>
                <a:gd name="T35" fmla="*/ 2147483647 h 199"/>
                <a:gd name="T36" fmla="*/ 0 w 228"/>
                <a:gd name="T37" fmla="*/ 2147483647 h 199"/>
                <a:gd name="T38" fmla="*/ 2147483647 w 228"/>
                <a:gd name="T39" fmla="*/ 2147483647 h 199"/>
                <a:gd name="T40" fmla="*/ 2147483647 w 228"/>
                <a:gd name="T41" fmla="*/ 2147483647 h 199"/>
                <a:gd name="T42" fmla="*/ 2147483647 w 228"/>
                <a:gd name="T43" fmla="*/ 2147483647 h 199"/>
                <a:gd name="T44" fmla="*/ 2147483647 w 228"/>
                <a:gd name="T45" fmla="*/ 2147483647 h 199"/>
                <a:gd name="T46" fmla="*/ 2147483647 w 228"/>
                <a:gd name="T47" fmla="*/ 2147483647 h 199"/>
                <a:gd name="T48" fmla="*/ 2147483647 w 228"/>
                <a:gd name="T49" fmla="*/ 2147483647 h 199"/>
                <a:gd name="T50" fmla="*/ 2147483647 w 228"/>
                <a:gd name="T51" fmla="*/ 2147483647 h 199"/>
                <a:gd name="T52" fmla="*/ 2147483647 w 228"/>
                <a:gd name="T53" fmla="*/ 2147483647 h 199"/>
                <a:gd name="T54" fmla="*/ 2147483647 w 228"/>
                <a:gd name="T55" fmla="*/ 2147483647 h 199"/>
                <a:gd name="T56" fmla="*/ 2147483647 w 228"/>
                <a:gd name="T57" fmla="*/ 2147483647 h 199"/>
                <a:gd name="T58" fmla="*/ 2147483647 w 228"/>
                <a:gd name="T59" fmla="*/ 2147483647 h 199"/>
                <a:gd name="T60" fmla="*/ 2147483647 w 228"/>
                <a:gd name="T61" fmla="*/ 2147483647 h 199"/>
                <a:gd name="T62" fmla="*/ 2147483647 w 228"/>
                <a:gd name="T63" fmla="*/ 2147483647 h 199"/>
                <a:gd name="T64" fmla="*/ 2147483647 w 228"/>
                <a:gd name="T65" fmla="*/ 2147483647 h 199"/>
                <a:gd name="T66" fmla="*/ 2147483647 w 228"/>
                <a:gd name="T67" fmla="*/ 2147483647 h 199"/>
                <a:gd name="T68" fmla="*/ 2147483647 w 228"/>
                <a:gd name="T69" fmla="*/ 2147483647 h 199"/>
                <a:gd name="T70" fmla="*/ 2147483647 w 228"/>
                <a:gd name="T71" fmla="*/ 2147483647 h 199"/>
                <a:gd name="T72" fmla="*/ 2147483647 w 228"/>
                <a:gd name="T73" fmla="*/ 2147483647 h 199"/>
                <a:gd name="T74" fmla="*/ 2147483647 w 228"/>
                <a:gd name="T75" fmla="*/ 2147483647 h 199"/>
                <a:gd name="T76" fmla="*/ 2147483647 w 228"/>
                <a:gd name="T77" fmla="*/ 2147483647 h 199"/>
                <a:gd name="T78" fmla="*/ 2147483647 w 228"/>
                <a:gd name="T79" fmla="*/ 2147483647 h 199"/>
                <a:gd name="T80" fmla="*/ 2147483647 w 228"/>
                <a:gd name="T81" fmla="*/ 2147483647 h 199"/>
                <a:gd name="T82" fmla="*/ 2147483647 w 228"/>
                <a:gd name="T83" fmla="*/ 2147483647 h 199"/>
                <a:gd name="T84" fmla="*/ 2147483647 w 228"/>
                <a:gd name="T85" fmla="*/ 2147483647 h 199"/>
                <a:gd name="T86" fmla="*/ 2147483647 w 228"/>
                <a:gd name="T87" fmla="*/ 2147483647 h 199"/>
                <a:gd name="T88" fmla="*/ 2147483647 w 228"/>
                <a:gd name="T89" fmla="*/ 2147483647 h 199"/>
                <a:gd name="T90" fmla="*/ 2147483647 w 228"/>
                <a:gd name="T91" fmla="*/ 2147483647 h 199"/>
                <a:gd name="T92" fmla="*/ 2147483647 w 228"/>
                <a:gd name="T93" fmla="*/ 2147483647 h 199"/>
                <a:gd name="T94" fmla="*/ 2147483647 w 228"/>
                <a:gd name="T95" fmla="*/ 2147483647 h 199"/>
                <a:gd name="T96" fmla="*/ 2147483647 w 228"/>
                <a:gd name="T97" fmla="*/ 2147483647 h 199"/>
                <a:gd name="T98" fmla="*/ 2147483647 w 228"/>
                <a:gd name="T99" fmla="*/ 2147483647 h 199"/>
                <a:gd name="T100" fmla="*/ 2147483647 w 228"/>
                <a:gd name="T101" fmla="*/ 2147483647 h 199"/>
                <a:gd name="T102" fmla="*/ 2147483647 w 228"/>
                <a:gd name="T103" fmla="*/ 2147483647 h 199"/>
                <a:gd name="T104" fmla="*/ 2147483647 w 228"/>
                <a:gd name="T105" fmla="*/ 2147483647 h 199"/>
                <a:gd name="T106" fmla="*/ 2147483647 w 228"/>
                <a:gd name="T107" fmla="*/ 2147483647 h 199"/>
                <a:gd name="T108" fmla="*/ 2147483647 w 228"/>
                <a:gd name="T109" fmla="*/ 2147483647 h 199"/>
                <a:gd name="T110" fmla="*/ 2147483647 w 228"/>
                <a:gd name="T111" fmla="*/ 2147483647 h 199"/>
                <a:gd name="T112" fmla="*/ 2147483647 w 228"/>
                <a:gd name="T113" fmla="*/ 2147483647 h 199"/>
                <a:gd name="T114" fmla="*/ 2147483647 w 228"/>
                <a:gd name="T115" fmla="*/ 2147483647 h 199"/>
                <a:gd name="T116" fmla="*/ 2147483647 w 228"/>
                <a:gd name="T117" fmla="*/ 2147483647 h 199"/>
                <a:gd name="T118" fmla="*/ 2147483647 w 228"/>
                <a:gd name="T119" fmla="*/ 2147483647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8"/>
                <a:gd name="T181" fmla="*/ 0 h 199"/>
                <a:gd name="T182" fmla="*/ 228 w 228"/>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8" h="199">
                  <a:moveTo>
                    <a:pt x="102" y="1"/>
                  </a:moveTo>
                  <a:lnTo>
                    <a:pt x="80" y="1"/>
                  </a:lnTo>
                  <a:lnTo>
                    <a:pt x="80" y="0"/>
                  </a:lnTo>
                  <a:lnTo>
                    <a:pt x="77" y="2"/>
                  </a:lnTo>
                  <a:lnTo>
                    <a:pt x="84" y="113"/>
                  </a:lnTo>
                  <a:lnTo>
                    <a:pt x="87" y="118"/>
                  </a:lnTo>
                  <a:lnTo>
                    <a:pt x="90" y="126"/>
                  </a:lnTo>
                  <a:lnTo>
                    <a:pt x="83" y="135"/>
                  </a:lnTo>
                  <a:lnTo>
                    <a:pt x="26" y="129"/>
                  </a:lnTo>
                  <a:lnTo>
                    <a:pt x="21" y="132"/>
                  </a:lnTo>
                  <a:lnTo>
                    <a:pt x="17" y="130"/>
                  </a:lnTo>
                  <a:lnTo>
                    <a:pt x="15" y="131"/>
                  </a:lnTo>
                  <a:lnTo>
                    <a:pt x="14" y="132"/>
                  </a:lnTo>
                  <a:lnTo>
                    <a:pt x="14" y="138"/>
                  </a:lnTo>
                  <a:lnTo>
                    <a:pt x="12" y="144"/>
                  </a:lnTo>
                  <a:lnTo>
                    <a:pt x="9" y="144"/>
                  </a:lnTo>
                  <a:lnTo>
                    <a:pt x="7" y="149"/>
                  </a:lnTo>
                  <a:lnTo>
                    <a:pt x="3" y="153"/>
                  </a:lnTo>
                  <a:lnTo>
                    <a:pt x="0" y="153"/>
                  </a:lnTo>
                  <a:lnTo>
                    <a:pt x="3" y="173"/>
                  </a:lnTo>
                  <a:lnTo>
                    <a:pt x="3" y="174"/>
                  </a:lnTo>
                  <a:lnTo>
                    <a:pt x="11" y="176"/>
                  </a:lnTo>
                  <a:lnTo>
                    <a:pt x="15" y="178"/>
                  </a:lnTo>
                  <a:lnTo>
                    <a:pt x="24" y="181"/>
                  </a:lnTo>
                  <a:lnTo>
                    <a:pt x="30" y="181"/>
                  </a:lnTo>
                  <a:lnTo>
                    <a:pt x="33" y="178"/>
                  </a:lnTo>
                  <a:lnTo>
                    <a:pt x="34" y="175"/>
                  </a:lnTo>
                  <a:lnTo>
                    <a:pt x="38" y="173"/>
                  </a:lnTo>
                  <a:lnTo>
                    <a:pt x="43" y="173"/>
                  </a:lnTo>
                  <a:lnTo>
                    <a:pt x="48" y="177"/>
                  </a:lnTo>
                  <a:lnTo>
                    <a:pt x="50" y="185"/>
                  </a:lnTo>
                  <a:lnTo>
                    <a:pt x="53" y="192"/>
                  </a:lnTo>
                  <a:lnTo>
                    <a:pt x="61" y="196"/>
                  </a:lnTo>
                  <a:lnTo>
                    <a:pt x="67" y="198"/>
                  </a:lnTo>
                  <a:lnTo>
                    <a:pt x="80" y="195"/>
                  </a:lnTo>
                  <a:lnTo>
                    <a:pt x="83" y="193"/>
                  </a:lnTo>
                  <a:lnTo>
                    <a:pt x="89" y="191"/>
                  </a:lnTo>
                  <a:lnTo>
                    <a:pt x="92" y="194"/>
                  </a:lnTo>
                  <a:lnTo>
                    <a:pt x="94" y="195"/>
                  </a:lnTo>
                  <a:lnTo>
                    <a:pt x="100" y="193"/>
                  </a:lnTo>
                  <a:lnTo>
                    <a:pt x="102" y="181"/>
                  </a:lnTo>
                  <a:lnTo>
                    <a:pt x="106" y="173"/>
                  </a:lnTo>
                  <a:lnTo>
                    <a:pt x="111" y="168"/>
                  </a:lnTo>
                  <a:lnTo>
                    <a:pt x="115" y="164"/>
                  </a:lnTo>
                  <a:lnTo>
                    <a:pt x="122" y="162"/>
                  </a:lnTo>
                  <a:lnTo>
                    <a:pt x="130" y="162"/>
                  </a:lnTo>
                  <a:lnTo>
                    <a:pt x="147" y="160"/>
                  </a:lnTo>
                  <a:lnTo>
                    <a:pt x="161" y="155"/>
                  </a:lnTo>
                  <a:lnTo>
                    <a:pt x="165" y="149"/>
                  </a:lnTo>
                  <a:lnTo>
                    <a:pt x="190" y="148"/>
                  </a:lnTo>
                  <a:lnTo>
                    <a:pt x="201" y="144"/>
                  </a:lnTo>
                  <a:lnTo>
                    <a:pt x="208" y="136"/>
                  </a:lnTo>
                  <a:lnTo>
                    <a:pt x="217" y="122"/>
                  </a:lnTo>
                  <a:lnTo>
                    <a:pt x="221" y="108"/>
                  </a:lnTo>
                  <a:lnTo>
                    <a:pt x="225" y="91"/>
                  </a:lnTo>
                  <a:lnTo>
                    <a:pt x="227" y="72"/>
                  </a:lnTo>
                  <a:lnTo>
                    <a:pt x="218" y="73"/>
                  </a:lnTo>
                  <a:lnTo>
                    <a:pt x="215" y="58"/>
                  </a:lnTo>
                  <a:lnTo>
                    <a:pt x="185" y="57"/>
                  </a:lnTo>
                  <a:lnTo>
                    <a:pt x="102" y="1"/>
                  </a:lnTo>
                </a:path>
              </a:pathLst>
            </a:custGeom>
            <a:solidFill>
              <a:srgbClr val="6688BB"/>
            </a:solidFill>
            <a:ln w="6350" cap="rnd">
              <a:solidFill>
                <a:schemeClr val="bg1"/>
              </a:solidFill>
              <a:round/>
              <a:headEnd type="none" w="sm" len="sm"/>
              <a:tailEnd type="none" w="sm" len="sm"/>
            </a:ln>
          </p:spPr>
          <p:txBody>
            <a:bodyPr/>
            <a:lstStyle/>
            <a:p>
              <a:endParaRPr lang="en-AU"/>
            </a:p>
          </p:txBody>
        </p:sp>
        <p:sp>
          <p:nvSpPr>
            <p:cNvPr id="8348" name="Freeform 144"/>
            <p:cNvSpPr>
              <a:spLocks/>
            </p:cNvSpPr>
            <p:nvPr/>
          </p:nvSpPr>
          <p:spPr bwMode="auto">
            <a:xfrm>
              <a:off x="4939247" y="4277289"/>
              <a:ext cx="208998" cy="242201"/>
            </a:xfrm>
            <a:custGeom>
              <a:avLst/>
              <a:gdLst>
                <a:gd name="T0" fmla="*/ 0 w 150"/>
                <a:gd name="T1" fmla="*/ 2147483647 h 149"/>
                <a:gd name="T2" fmla="*/ 0 w 150"/>
                <a:gd name="T3" fmla="*/ 0 h 149"/>
                <a:gd name="T4" fmla="*/ 2147483647 w 150"/>
                <a:gd name="T5" fmla="*/ 0 h 149"/>
                <a:gd name="T6" fmla="*/ 2147483647 w 150"/>
                <a:gd name="T7" fmla="*/ 2147483647 h 149"/>
                <a:gd name="T8" fmla="*/ 2147483647 w 150"/>
                <a:gd name="T9" fmla="*/ 2147483647 h 149"/>
                <a:gd name="T10" fmla="*/ 2147483647 w 150"/>
                <a:gd name="T11" fmla="*/ 2147483647 h 149"/>
                <a:gd name="T12" fmla="*/ 2147483647 w 150"/>
                <a:gd name="T13" fmla="*/ 2147483647 h 149"/>
                <a:gd name="T14" fmla="*/ 2147483647 w 150"/>
                <a:gd name="T15" fmla="*/ 2147483647 h 149"/>
                <a:gd name="T16" fmla="*/ 2147483647 w 150"/>
                <a:gd name="T17" fmla="*/ 2147483647 h 149"/>
                <a:gd name="T18" fmla="*/ 2147483647 w 150"/>
                <a:gd name="T19" fmla="*/ 2147483647 h 149"/>
                <a:gd name="T20" fmla="*/ 2147483647 w 150"/>
                <a:gd name="T21" fmla="*/ 2147483647 h 149"/>
                <a:gd name="T22" fmla="*/ 2147483647 w 150"/>
                <a:gd name="T23" fmla="*/ 2147483647 h 149"/>
                <a:gd name="T24" fmla="*/ 2147483647 w 150"/>
                <a:gd name="T25" fmla="*/ 2147483647 h 149"/>
                <a:gd name="T26" fmla="*/ 2147483647 w 150"/>
                <a:gd name="T27" fmla="*/ 2147483647 h 149"/>
                <a:gd name="T28" fmla="*/ 2147483647 w 150"/>
                <a:gd name="T29" fmla="*/ 2147483647 h 149"/>
                <a:gd name="T30" fmla="*/ 2147483647 w 150"/>
                <a:gd name="T31" fmla="*/ 2147483647 h 149"/>
                <a:gd name="T32" fmla="*/ 2147483647 w 150"/>
                <a:gd name="T33" fmla="*/ 2147483647 h 149"/>
                <a:gd name="T34" fmla="*/ 2147483647 w 150"/>
                <a:gd name="T35" fmla="*/ 2147483647 h 149"/>
                <a:gd name="T36" fmla="*/ 0 w 150"/>
                <a:gd name="T37" fmla="*/ 2147483647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49"/>
                <a:gd name="T59" fmla="*/ 150 w 150"/>
                <a:gd name="T60" fmla="*/ 149 h 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49">
                  <a:moveTo>
                    <a:pt x="0" y="148"/>
                  </a:moveTo>
                  <a:lnTo>
                    <a:pt x="0" y="0"/>
                  </a:lnTo>
                  <a:lnTo>
                    <a:pt x="12" y="0"/>
                  </a:lnTo>
                  <a:lnTo>
                    <a:pt x="28" y="1"/>
                  </a:lnTo>
                  <a:lnTo>
                    <a:pt x="33" y="4"/>
                  </a:lnTo>
                  <a:lnTo>
                    <a:pt x="46" y="10"/>
                  </a:lnTo>
                  <a:lnTo>
                    <a:pt x="72" y="3"/>
                  </a:lnTo>
                  <a:lnTo>
                    <a:pt x="77" y="1"/>
                  </a:lnTo>
                  <a:lnTo>
                    <a:pt x="83" y="1"/>
                  </a:lnTo>
                  <a:lnTo>
                    <a:pt x="92" y="4"/>
                  </a:lnTo>
                  <a:lnTo>
                    <a:pt x="92" y="10"/>
                  </a:lnTo>
                  <a:lnTo>
                    <a:pt x="97" y="24"/>
                  </a:lnTo>
                  <a:lnTo>
                    <a:pt x="122" y="71"/>
                  </a:lnTo>
                  <a:lnTo>
                    <a:pt x="140" y="106"/>
                  </a:lnTo>
                  <a:lnTo>
                    <a:pt x="149" y="126"/>
                  </a:lnTo>
                  <a:lnTo>
                    <a:pt x="141" y="134"/>
                  </a:lnTo>
                  <a:lnTo>
                    <a:pt x="132" y="141"/>
                  </a:lnTo>
                  <a:lnTo>
                    <a:pt x="118" y="148"/>
                  </a:lnTo>
                  <a:lnTo>
                    <a:pt x="0" y="148"/>
                  </a:lnTo>
                </a:path>
              </a:pathLst>
            </a:custGeom>
            <a:solidFill>
              <a:srgbClr val="008899"/>
            </a:solidFill>
            <a:ln w="6350" cap="rnd">
              <a:solidFill>
                <a:schemeClr val="bg1"/>
              </a:solidFill>
              <a:round/>
              <a:headEnd type="none" w="sm" len="sm"/>
              <a:tailEnd type="none" w="sm" len="sm"/>
            </a:ln>
          </p:spPr>
          <p:txBody>
            <a:bodyPr/>
            <a:lstStyle/>
            <a:p>
              <a:endParaRPr lang="en-AU"/>
            </a:p>
          </p:txBody>
        </p:sp>
        <p:sp>
          <p:nvSpPr>
            <p:cNvPr id="8349" name="Freeform 145"/>
            <p:cNvSpPr>
              <a:spLocks/>
            </p:cNvSpPr>
            <p:nvPr/>
          </p:nvSpPr>
          <p:spPr bwMode="auto">
            <a:xfrm>
              <a:off x="5067239" y="4279044"/>
              <a:ext cx="61565" cy="80734"/>
            </a:xfrm>
            <a:custGeom>
              <a:avLst/>
              <a:gdLst>
                <a:gd name="T0" fmla="*/ 0 w 44"/>
                <a:gd name="T1" fmla="*/ 2147483647 h 50"/>
                <a:gd name="T2" fmla="*/ 0 w 44"/>
                <a:gd name="T3" fmla="*/ 2147483647 h 50"/>
                <a:gd name="T4" fmla="*/ 2147483647 w 44"/>
                <a:gd name="T5" fmla="*/ 2147483647 h 50"/>
                <a:gd name="T6" fmla="*/ 2147483647 w 44"/>
                <a:gd name="T7" fmla="*/ 2147483647 h 50"/>
                <a:gd name="T8" fmla="*/ 2147483647 w 44"/>
                <a:gd name="T9" fmla="*/ 2147483647 h 50"/>
                <a:gd name="T10" fmla="*/ 2147483647 w 44"/>
                <a:gd name="T11" fmla="*/ 2147483647 h 50"/>
                <a:gd name="T12" fmla="*/ 2147483647 w 44"/>
                <a:gd name="T13" fmla="*/ 2147483647 h 50"/>
                <a:gd name="T14" fmla="*/ 2147483647 w 44"/>
                <a:gd name="T15" fmla="*/ 2147483647 h 50"/>
                <a:gd name="T16" fmla="*/ 2147483647 w 44"/>
                <a:gd name="T17" fmla="*/ 2147483647 h 50"/>
                <a:gd name="T18" fmla="*/ 2147483647 w 44"/>
                <a:gd name="T19" fmla="*/ 2147483647 h 50"/>
                <a:gd name="T20" fmla="*/ 2147483647 w 44"/>
                <a:gd name="T21" fmla="*/ 2147483647 h 50"/>
                <a:gd name="T22" fmla="*/ 2147483647 w 44"/>
                <a:gd name="T23" fmla="*/ 2147483647 h 50"/>
                <a:gd name="T24" fmla="*/ 2147483647 w 44"/>
                <a:gd name="T25" fmla="*/ 2147483647 h 50"/>
                <a:gd name="T26" fmla="*/ 2147483647 w 44"/>
                <a:gd name="T27" fmla="*/ 2147483647 h 50"/>
                <a:gd name="T28" fmla="*/ 2147483647 w 44"/>
                <a:gd name="T29" fmla="*/ 0 h 50"/>
                <a:gd name="T30" fmla="*/ 0 w 44"/>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4"/>
                <a:gd name="T49" fmla="*/ 0 h 50"/>
                <a:gd name="T50" fmla="*/ 44 w 44"/>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4" h="50">
                  <a:moveTo>
                    <a:pt x="0" y="1"/>
                  </a:moveTo>
                  <a:lnTo>
                    <a:pt x="0" y="8"/>
                  </a:lnTo>
                  <a:lnTo>
                    <a:pt x="11" y="28"/>
                  </a:lnTo>
                  <a:lnTo>
                    <a:pt x="15" y="33"/>
                  </a:lnTo>
                  <a:lnTo>
                    <a:pt x="18" y="38"/>
                  </a:lnTo>
                  <a:lnTo>
                    <a:pt x="23" y="41"/>
                  </a:lnTo>
                  <a:lnTo>
                    <a:pt x="27" y="44"/>
                  </a:lnTo>
                  <a:lnTo>
                    <a:pt x="32" y="46"/>
                  </a:lnTo>
                  <a:lnTo>
                    <a:pt x="34" y="49"/>
                  </a:lnTo>
                  <a:lnTo>
                    <a:pt x="35" y="49"/>
                  </a:lnTo>
                  <a:lnTo>
                    <a:pt x="38" y="46"/>
                  </a:lnTo>
                  <a:lnTo>
                    <a:pt x="40" y="44"/>
                  </a:lnTo>
                  <a:lnTo>
                    <a:pt x="43" y="32"/>
                  </a:lnTo>
                  <a:lnTo>
                    <a:pt x="33" y="18"/>
                  </a:lnTo>
                  <a:lnTo>
                    <a:pt x="24" y="0"/>
                  </a:lnTo>
                  <a:lnTo>
                    <a:pt x="0"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0" name="Freeform 146"/>
            <p:cNvSpPr>
              <a:spLocks/>
            </p:cNvSpPr>
            <p:nvPr/>
          </p:nvSpPr>
          <p:spPr bwMode="auto">
            <a:xfrm>
              <a:off x="5271376" y="5209238"/>
              <a:ext cx="132852" cy="294854"/>
            </a:xfrm>
            <a:custGeom>
              <a:avLst/>
              <a:gdLst>
                <a:gd name="T0" fmla="*/ 2147483647 w 96"/>
                <a:gd name="T1" fmla="*/ 0 h 182"/>
                <a:gd name="T2" fmla="*/ 2147483647 w 96"/>
                <a:gd name="T3" fmla="*/ 2147483647 h 182"/>
                <a:gd name="T4" fmla="*/ 2147483647 w 96"/>
                <a:gd name="T5" fmla="*/ 2147483647 h 182"/>
                <a:gd name="T6" fmla="*/ 2147483647 w 96"/>
                <a:gd name="T7" fmla="*/ 2147483647 h 182"/>
                <a:gd name="T8" fmla="*/ 2147483647 w 96"/>
                <a:gd name="T9" fmla="*/ 2147483647 h 182"/>
                <a:gd name="T10" fmla="*/ 2147483647 w 96"/>
                <a:gd name="T11" fmla="*/ 2147483647 h 182"/>
                <a:gd name="T12" fmla="*/ 2147483647 w 96"/>
                <a:gd name="T13" fmla="*/ 2147483647 h 182"/>
                <a:gd name="T14" fmla="*/ 2147483647 w 96"/>
                <a:gd name="T15" fmla="*/ 2147483647 h 182"/>
                <a:gd name="T16" fmla="*/ 2147483647 w 96"/>
                <a:gd name="T17" fmla="*/ 2147483647 h 182"/>
                <a:gd name="T18" fmla="*/ 2147483647 w 96"/>
                <a:gd name="T19" fmla="*/ 2147483647 h 182"/>
                <a:gd name="T20" fmla="*/ 2147483647 w 96"/>
                <a:gd name="T21" fmla="*/ 2147483647 h 182"/>
                <a:gd name="T22" fmla="*/ 2147483647 w 96"/>
                <a:gd name="T23" fmla="*/ 2147483647 h 182"/>
                <a:gd name="T24" fmla="*/ 2147483647 w 96"/>
                <a:gd name="T25" fmla="*/ 2147483647 h 182"/>
                <a:gd name="T26" fmla="*/ 2147483647 w 96"/>
                <a:gd name="T27" fmla="*/ 2147483647 h 182"/>
                <a:gd name="T28" fmla="*/ 2147483647 w 96"/>
                <a:gd name="T29" fmla="*/ 2147483647 h 182"/>
                <a:gd name="T30" fmla="*/ 2147483647 w 96"/>
                <a:gd name="T31" fmla="*/ 2147483647 h 182"/>
                <a:gd name="T32" fmla="*/ 2147483647 w 96"/>
                <a:gd name="T33" fmla="*/ 2147483647 h 182"/>
                <a:gd name="T34" fmla="*/ 0 w 96"/>
                <a:gd name="T35" fmla="*/ 2147483647 h 182"/>
                <a:gd name="T36" fmla="*/ 2147483647 w 96"/>
                <a:gd name="T37" fmla="*/ 2147483647 h 182"/>
                <a:gd name="T38" fmla="*/ 2147483647 w 96"/>
                <a:gd name="T39" fmla="*/ 2147483647 h 182"/>
                <a:gd name="T40" fmla="*/ 2147483647 w 96"/>
                <a:gd name="T41" fmla="*/ 2147483647 h 182"/>
                <a:gd name="T42" fmla="*/ 2147483647 w 96"/>
                <a:gd name="T43" fmla="*/ 2147483647 h 182"/>
                <a:gd name="T44" fmla="*/ 2147483647 w 96"/>
                <a:gd name="T45" fmla="*/ 2147483647 h 182"/>
                <a:gd name="T46" fmla="*/ 2147483647 w 96"/>
                <a:gd name="T47" fmla="*/ 2147483647 h 182"/>
                <a:gd name="T48" fmla="*/ 2147483647 w 96"/>
                <a:gd name="T49" fmla="*/ 2147483647 h 182"/>
                <a:gd name="T50" fmla="*/ 2147483647 w 96"/>
                <a:gd name="T51" fmla="*/ 2147483647 h 182"/>
                <a:gd name="T52" fmla="*/ 2147483647 w 96"/>
                <a:gd name="T53" fmla="*/ 2147483647 h 182"/>
                <a:gd name="T54" fmla="*/ 2147483647 w 96"/>
                <a:gd name="T55" fmla="*/ 2147483647 h 182"/>
                <a:gd name="T56" fmla="*/ 2147483647 w 96"/>
                <a:gd name="T57" fmla="*/ 2147483647 h 182"/>
                <a:gd name="T58" fmla="*/ 2147483647 w 96"/>
                <a:gd name="T59" fmla="*/ 2147483647 h 182"/>
                <a:gd name="T60" fmla="*/ 2147483647 w 96"/>
                <a:gd name="T61" fmla="*/ 2147483647 h 182"/>
                <a:gd name="T62" fmla="*/ 2147483647 w 96"/>
                <a:gd name="T63" fmla="*/ 2147483647 h 182"/>
                <a:gd name="T64" fmla="*/ 2147483647 w 96"/>
                <a:gd name="T65" fmla="*/ 2147483647 h 182"/>
                <a:gd name="T66" fmla="*/ 2147483647 w 96"/>
                <a:gd name="T67" fmla="*/ 2147483647 h 182"/>
                <a:gd name="T68" fmla="*/ 2147483647 w 96"/>
                <a:gd name="T69" fmla="*/ 2147483647 h 182"/>
                <a:gd name="T70" fmla="*/ 2147483647 w 96"/>
                <a:gd name="T71" fmla="*/ 2147483647 h 182"/>
                <a:gd name="T72" fmla="*/ 2147483647 w 96"/>
                <a:gd name="T73" fmla="*/ 2147483647 h 182"/>
                <a:gd name="T74" fmla="*/ 2147483647 w 96"/>
                <a:gd name="T75" fmla="*/ 2147483647 h 182"/>
                <a:gd name="T76" fmla="*/ 2147483647 w 96"/>
                <a:gd name="T77" fmla="*/ 2147483647 h 182"/>
                <a:gd name="T78" fmla="*/ 2147483647 w 96"/>
                <a:gd name="T79" fmla="*/ 0 h 18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6"/>
                <a:gd name="T121" fmla="*/ 0 h 182"/>
                <a:gd name="T122" fmla="*/ 96 w 96"/>
                <a:gd name="T123" fmla="*/ 182 h 18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6" h="182">
                  <a:moveTo>
                    <a:pt x="86" y="0"/>
                  </a:moveTo>
                  <a:lnTo>
                    <a:pt x="79" y="3"/>
                  </a:lnTo>
                  <a:lnTo>
                    <a:pt x="72" y="7"/>
                  </a:lnTo>
                  <a:lnTo>
                    <a:pt x="67" y="19"/>
                  </a:lnTo>
                  <a:lnTo>
                    <a:pt x="59" y="25"/>
                  </a:lnTo>
                  <a:lnTo>
                    <a:pt x="45" y="41"/>
                  </a:lnTo>
                  <a:lnTo>
                    <a:pt x="39" y="48"/>
                  </a:lnTo>
                  <a:lnTo>
                    <a:pt x="34" y="50"/>
                  </a:lnTo>
                  <a:lnTo>
                    <a:pt x="26" y="52"/>
                  </a:lnTo>
                  <a:lnTo>
                    <a:pt x="16" y="55"/>
                  </a:lnTo>
                  <a:lnTo>
                    <a:pt x="10" y="61"/>
                  </a:lnTo>
                  <a:lnTo>
                    <a:pt x="5" y="75"/>
                  </a:lnTo>
                  <a:lnTo>
                    <a:pt x="5" y="89"/>
                  </a:lnTo>
                  <a:lnTo>
                    <a:pt x="12" y="95"/>
                  </a:lnTo>
                  <a:lnTo>
                    <a:pt x="15" y="101"/>
                  </a:lnTo>
                  <a:lnTo>
                    <a:pt x="14" y="105"/>
                  </a:lnTo>
                  <a:lnTo>
                    <a:pt x="5" y="114"/>
                  </a:lnTo>
                  <a:lnTo>
                    <a:pt x="0" y="137"/>
                  </a:lnTo>
                  <a:lnTo>
                    <a:pt x="1" y="154"/>
                  </a:lnTo>
                  <a:lnTo>
                    <a:pt x="8" y="169"/>
                  </a:lnTo>
                  <a:lnTo>
                    <a:pt x="17" y="169"/>
                  </a:lnTo>
                  <a:lnTo>
                    <a:pt x="23" y="170"/>
                  </a:lnTo>
                  <a:lnTo>
                    <a:pt x="25" y="176"/>
                  </a:lnTo>
                  <a:lnTo>
                    <a:pt x="32" y="181"/>
                  </a:lnTo>
                  <a:lnTo>
                    <a:pt x="39" y="181"/>
                  </a:lnTo>
                  <a:lnTo>
                    <a:pt x="48" y="176"/>
                  </a:lnTo>
                  <a:lnTo>
                    <a:pt x="55" y="163"/>
                  </a:lnTo>
                  <a:lnTo>
                    <a:pt x="62" y="145"/>
                  </a:lnTo>
                  <a:lnTo>
                    <a:pt x="63" y="133"/>
                  </a:lnTo>
                  <a:lnTo>
                    <a:pt x="63" y="124"/>
                  </a:lnTo>
                  <a:lnTo>
                    <a:pt x="64" y="119"/>
                  </a:lnTo>
                  <a:lnTo>
                    <a:pt x="71" y="106"/>
                  </a:lnTo>
                  <a:lnTo>
                    <a:pt x="76" y="96"/>
                  </a:lnTo>
                  <a:lnTo>
                    <a:pt x="80" y="82"/>
                  </a:lnTo>
                  <a:lnTo>
                    <a:pt x="84" y="52"/>
                  </a:lnTo>
                  <a:lnTo>
                    <a:pt x="87" y="43"/>
                  </a:lnTo>
                  <a:lnTo>
                    <a:pt x="91" y="28"/>
                  </a:lnTo>
                  <a:lnTo>
                    <a:pt x="95" y="11"/>
                  </a:lnTo>
                  <a:lnTo>
                    <a:pt x="93" y="4"/>
                  </a:lnTo>
                  <a:lnTo>
                    <a:pt x="86"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1" name="Freeform 147"/>
            <p:cNvSpPr>
              <a:spLocks/>
            </p:cNvSpPr>
            <p:nvPr/>
          </p:nvSpPr>
          <p:spPr bwMode="auto">
            <a:xfrm>
              <a:off x="7189624" y="5953393"/>
              <a:ext cx="85867" cy="91264"/>
            </a:xfrm>
            <a:custGeom>
              <a:avLst/>
              <a:gdLst>
                <a:gd name="T0" fmla="*/ 2147483647 w 62"/>
                <a:gd name="T1" fmla="*/ 2147483647 h 56"/>
                <a:gd name="T2" fmla="*/ 2147483647 w 62"/>
                <a:gd name="T3" fmla="*/ 2147483647 h 56"/>
                <a:gd name="T4" fmla="*/ 2147483647 w 62"/>
                <a:gd name="T5" fmla="*/ 2147483647 h 56"/>
                <a:gd name="T6" fmla="*/ 0 w 62"/>
                <a:gd name="T7" fmla="*/ 2147483647 h 56"/>
                <a:gd name="T8" fmla="*/ 2147483647 w 62"/>
                <a:gd name="T9" fmla="*/ 2147483647 h 56"/>
                <a:gd name="T10" fmla="*/ 2147483647 w 62"/>
                <a:gd name="T11" fmla="*/ 2147483647 h 56"/>
                <a:gd name="T12" fmla="*/ 2147483647 w 62"/>
                <a:gd name="T13" fmla="*/ 2147483647 h 56"/>
                <a:gd name="T14" fmla="*/ 2147483647 w 62"/>
                <a:gd name="T15" fmla="*/ 2147483647 h 56"/>
                <a:gd name="T16" fmla="*/ 2147483647 w 62"/>
                <a:gd name="T17" fmla="*/ 2147483647 h 56"/>
                <a:gd name="T18" fmla="*/ 2147483647 w 62"/>
                <a:gd name="T19" fmla="*/ 2147483647 h 56"/>
                <a:gd name="T20" fmla="*/ 2147483647 w 62"/>
                <a:gd name="T21" fmla="*/ 2147483647 h 56"/>
                <a:gd name="T22" fmla="*/ 2147483647 w 62"/>
                <a:gd name="T23" fmla="*/ 2147483647 h 56"/>
                <a:gd name="T24" fmla="*/ 2147483647 w 62"/>
                <a:gd name="T25" fmla="*/ 2147483647 h 56"/>
                <a:gd name="T26" fmla="*/ 2147483647 w 62"/>
                <a:gd name="T27" fmla="*/ 2147483647 h 56"/>
                <a:gd name="T28" fmla="*/ 2147483647 w 62"/>
                <a:gd name="T29" fmla="*/ 2147483647 h 56"/>
                <a:gd name="T30" fmla="*/ 2147483647 w 62"/>
                <a:gd name="T31" fmla="*/ 0 h 56"/>
                <a:gd name="T32" fmla="*/ 2147483647 w 62"/>
                <a:gd name="T33" fmla="*/ 0 h 56"/>
                <a:gd name="T34" fmla="*/ 2147483647 w 62"/>
                <a:gd name="T35" fmla="*/ 2147483647 h 56"/>
                <a:gd name="T36" fmla="*/ 2147483647 w 62"/>
                <a:gd name="T37" fmla="*/ 2147483647 h 56"/>
                <a:gd name="T38" fmla="*/ 2147483647 w 62"/>
                <a:gd name="T39" fmla="*/ 2147483647 h 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56"/>
                <a:gd name="T62" fmla="*/ 62 w 62"/>
                <a:gd name="T63" fmla="*/ 56 h 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56">
                  <a:moveTo>
                    <a:pt x="9" y="3"/>
                  </a:moveTo>
                  <a:lnTo>
                    <a:pt x="3" y="4"/>
                  </a:lnTo>
                  <a:lnTo>
                    <a:pt x="1" y="6"/>
                  </a:lnTo>
                  <a:lnTo>
                    <a:pt x="0" y="14"/>
                  </a:lnTo>
                  <a:lnTo>
                    <a:pt x="4" y="29"/>
                  </a:lnTo>
                  <a:lnTo>
                    <a:pt x="9" y="34"/>
                  </a:lnTo>
                  <a:lnTo>
                    <a:pt x="15" y="43"/>
                  </a:lnTo>
                  <a:lnTo>
                    <a:pt x="21" y="48"/>
                  </a:lnTo>
                  <a:lnTo>
                    <a:pt x="27" y="51"/>
                  </a:lnTo>
                  <a:lnTo>
                    <a:pt x="41" y="55"/>
                  </a:lnTo>
                  <a:lnTo>
                    <a:pt x="53" y="44"/>
                  </a:lnTo>
                  <a:lnTo>
                    <a:pt x="59" y="37"/>
                  </a:lnTo>
                  <a:lnTo>
                    <a:pt x="61" y="29"/>
                  </a:lnTo>
                  <a:lnTo>
                    <a:pt x="58" y="6"/>
                  </a:lnTo>
                  <a:lnTo>
                    <a:pt x="52" y="3"/>
                  </a:lnTo>
                  <a:lnTo>
                    <a:pt x="47" y="0"/>
                  </a:lnTo>
                  <a:lnTo>
                    <a:pt x="42" y="0"/>
                  </a:lnTo>
                  <a:lnTo>
                    <a:pt x="34" y="11"/>
                  </a:lnTo>
                  <a:lnTo>
                    <a:pt x="16" y="3"/>
                  </a:lnTo>
                  <a:lnTo>
                    <a:pt x="9"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2" name="Freeform 148"/>
            <p:cNvSpPr>
              <a:spLocks/>
            </p:cNvSpPr>
            <p:nvPr/>
          </p:nvSpPr>
          <p:spPr bwMode="auto">
            <a:xfrm>
              <a:off x="7270631" y="5002138"/>
              <a:ext cx="103689" cy="87754"/>
            </a:xfrm>
            <a:custGeom>
              <a:avLst/>
              <a:gdLst>
                <a:gd name="T0" fmla="*/ 2147483647 w 75"/>
                <a:gd name="T1" fmla="*/ 2147483647 h 54"/>
                <a:gd name="T2" fmla="*/ 2147483647 w 75"/>
                <a:gd name="T3" fmla="*/ 2147483647 h 54"/>
                <a:gd name="T4" fmla="*/ 2147483647 w 75"/>
                <a:gd name="T5" fmla="*/ 2147483647 h 54"/>
                <a:gd name="T6" fmla="*/ 2147483647 w 75"/>
                <a:gd name="T7" fmla="*/ 2147483647 h 54"/>
                <a:gd name="T8" fmla="*/ 2147483647 w 75"/>
                <a:gd name="T9" fmla="*/ 0 h 54"/>
                <a:gd name="T10" fmla="*/ 2147483647 w 75"/>
                <a:gd name="T11" fmla="*/ 0 h 54"/>
                <a:gd name="T12" fmla="*/ 2147483647 w 75"/>
                <a:gd name="T13" fmla="*/ 2147483647 h 54"/>
                <a:gd name="T14" fmla="*/ 2147483647 w 75"/>
                <a:gd name="T15" fmla="*/ 2147483647 h 54"/>
                <a:gd name="T16" fmla="*/ 2147483647 w 75"/>
                <a:gd name="T17" fmla="*/ 2147483647 h 54"/>
                <a:gd name="T18" fmla="*/ 2147483647 w 75"/>
                <a:gd name="T19" fmla="*/ 2147483647 h 54"/>
                <a:gd name="T20" fmla="*/ 2147483647 w 75"/>
                <a:gd name="T21" fmla="*/ 2147483647 h 54"/>
                <a:gd name="T22" fmla="*/ 2147483647 w 75"/>
                <a:gd name="T23" fmla="*/ 2147483647 h 54"/>
                <a:gd name="T24" fmla="*/ 2147483647 w 75"/>
                <a:gd name="T25" fmla="*/ 2147483647 h 54"/>
                <a:gd name="T26" fmla="*/ 2147483647 w 75"/>
                <a:gd name="T27" fmla="*/ 2147483647 h 54"/>
                <a:gd name="T28" fmla="*/ 0 w 75"/>
                <a:gd name="T29" fmla="*/ 2147483647 h 54"/>
                <a:gd name="T30" fmla="*/ 2147483647 w 75"/>
                <a:gd name="T31" fmla="*/ 214748364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54"/>
                <a:gd name="T50" fmla="*/ 75 w 75"/>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54">
                  <a:moveTo>
                    <a:pt x="2" y="42"/>
                  </a:moveTo>
                  <a:lnTo>
                    <a:pt x="36" y="28"/>
                  </a:lnTo>
                  <a:lnTo>
                    <a:pt x="47" y="16"/>
                  </a:lnTo>
                  <a:lnTo>
                    <a:pt x="55" y="7"/>
                  </a:lnTo>
                  <a:lnTo>
                    <a:pt x="58" y="0"/>
                  </a:lnTo>
                  <a:lnTo>
                    <a:pt x="67" y="0"/>
                  </a:lnTo>
                  <a:lnTo>
                    <a:pt x="74" y="6"/>
                  </a:lnTo>
                  <a:lnTo>
                    <a:pt x="67" y="20"/>
                  </a:lnTo>
                  <a:lnTo>
                    <a:pt x="60" y="31"/>
                  </a:lnTo>
                  <a:lnTo>
                    <a:pt x="47" y="41"/>
                  </a:lnTo>
                  <a:lnTo>
                    <a:pt x="34" y="48"/>
                  </a:lnTo>
                  <a:lnTo>
                    <a:pt x="22" y="51"/>
                  </a:lnTo>
                  <a:lnTo>
                    <a:pt x="11" y="53"/>
                  </a:lnTo>
                  <a:lnTo>
                    <a:pt x="4" y="51"/>
                  </a:lnTo>
                  <a:lnTo>
                    <a:pt x="0" y="49"/>
                  </a:lnTo>
                  <a:lnTo>
                    <a:pt x="2" y="4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3" name="Freeform 149"/>
            <p:cNvSpPr>
              <a:spLocks/>
            </p:cNvSpPr>
            <p:nvPr/>
          </p:nvSpPr>
          <p:spPr bwMode="auto">
            <a:xfrm>
              <a:off x="7469908" y="5184666"/>
              <a:ext cx="29163" cy="29836"/>
            </a:xfrm>
            <a:custGeom>
              <a:avLst/>
              <a:gdLst>
                <a:gd name="T0" fmla="*/ 2147483647 w 21"/>
                <a:gd name="T1" fmla="*/ 0 h 19"/>
                <a:gd name="T2" fmla="*/ 2147483647 w 21"/>
                <a:gd name="T3" fmla="*/ 2147483647 h 19"/>
                <a:gd name="T4" fmla="*/ 2147483647 w 21"/>
                <a:gd name="T5" fmla="*/ 2147483647 h 19"/>
                <a:gd name="T6" fmla="*/ 2147483647 w 21"/>
                <a:gd name="T7" fmla="*/ 2147483647 h 19"/>
                <a:gd name="T8" fmla="*/ 2147483647 w 21"/>
                <a:gd name="T9" fmla="*/ 2147483647 h 19"/>
                <a:gd name="T10" fmla="*/ 2147483647 w 21"/>
                <a:gd name="T11" fmla="*/ 2147483647 h 19"/>
                <a:gd name="T12" fmla="*/ 0 w 21"/>
                <a:gd name="T13" fmla="*/ 2147483647 h 19"/>
                <a:gd name="T14" fmla="*/ 2147483647 w 21"/>
                <a:gd name="T15" fmla="*/ 2147483647 h 19"/>
                <a:gd name="T16" fmla="*/ 2147483647 w 2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8" y="0"/>
                  </a:moveTo>
                  <a:lnTo>
                    <a:pt x="17" y="3"/>
                  </a:lnTo>
                  <a:lnTo>
                    <a:pt x="20" y="10"/>
                  </a:lnTo>
                  <a:lnTo>
                    <a:pt x="17" y="16"/>
                  </a:lnTo>
                  <a:lnTo>
                    <a:pt x="8" y="18"/>
                  </a:lnTo>
                  <a:lnTo>
                    <a:pt x="2" y="16"/>
                  </a:lnTo>
                  <a:lnTo>
                    <a:pt x="0" y="10"/>
                  </a:lnTo>
                  <a:lnTo>
                    <a:pt x="2" y="3"/>
                  </a:lnTo>
                  <a:lnTo>
                    <a:pt x="8"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4" name="Freeform 150"/>
            <p:cNvSpPr>
              <a:spLocks/>
            </p:cNvSpPr>
            <p:nvPr/>
          </p:nvSpPr>
          <p:spPr bwMode="auto">
            <a:xfrm>
              <a:off x="7379180" y="5060056"/>
              <a:ext cx="27542" cy="45632"/>
            </a:xfrm>
            <a:custGeom>
              <a:avLst/>
              <a:gdLst>
                <a:gd name="T0" fmla="*/ 2147483647 w 20"/>
                <a:gd name="T1" fmla="*/ 2147483647 h 28"/>
                <a:gd name="T2" fmla="*/ 2147483647 w 20"/>
                <a:gd name="T3" fmla="*/ 2147483647 h 28"/>
                <a:gd name="T4" fmla="*/ 2147483647 w 20"/>
                <a:gd name="T5" fmla="*/ 2147483647 h 28"/>
                <a:gd name="T6" fmla="*/ 2147483647 w 20"/>
                <a:gd name="T7" fmla="*/ 2147483647 h 28"/>
                <a:gd name="T8" fmla="*/ 2147483647 w 20"/>
                <a:gd name="T9" fmla="*/ 0 h 28"/>
                <a:gd name="T10" fmla="*/ 2147483647 w 20"/>
                <a:gd name="T11" fmla="*/ 2147483647 h 28"/>
                <a:gd name="T12" fmla="*/ 0 w 20"/>
                <a:gd name="T13" fmla="*/ 2147483647 h 28"/>
                <a:gd name="T14" fmla="*/ 2147483647 w 20"/>
                <a:gd name="T15" fmla="*/ 2147483647 h 28"/>
                <a:gd name="T16" fmla="*/ 2147483647 w 20"/>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8"/>
                <a:gd name="T29" fmla="*/ 20 w 20"/>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8">
                  <a:moveTo>
                    <a:pt x="9" y="27"/>
                  </a:moveTo>
                  <a:lnTo>
                    <a:pt x="16" y="23"/>
                  </a:lnTo>
                  <a:lnTo>
                    <a:pt x="19" y="14"/>
                  </a:lnTo>
                  <a:lnTo>
                    <a:pt x="16" y="3"/>
                  </a:lnTo>
                  <a:lnTo>
                    <a:pt x="9" y="0"/>
                  </a:lnTo>
                  <a:lnTo>
                    <a:pt x="2" y="3"/>
                  </a:lnTo>
                  <a:lnTo>
                    <a:pt x="0" y="14"/>
                  </a:lnTo>
                  <a:lnTo>
                    <a:pt x="2" y="23"/>
                  </a:lnTo>
                  <a:lnTo>
                    <a:pt x="9" y="27"/>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5" name="Freeform 151"/>
            <p:cNvSpPr>
              <a:spLocks/>
            </p:cNvSpPr>
            <p:nvPr/>
          </p:nvSpPr>
          <p:spPr bwMode="auto">
            <a:xfrm>
              <a:off x="7372700" y="5137279"/>
              <a:ext cx="34023" cy="31591"/>
            </a:xfrm>
            <a:custGeom>
              <a:avLst/>
              <a:gdLst>
                <a:gd name="T0" fmla="*/ 2147483647 w 25"/>
                <a:gd name="T1" fmla="*/ 0 h 19"/>
                <a:gd name="T2" fmla="*/ 2147483647 w 25"/>
                <a:gd name="T3" fmla="*/ 2147483647 h 19"/>
                <a:gd name="T4" fmla="*/ 2147483647 w 25"/>
                <a:gd name="T5" fmla="*/ 2147483647 h 19"/>
                <a:gd name="T6" fmla="*/ 2147483647 w 25"/>
                <a:gd name="T7" fmla="*/ 2147483647 h 19"/>
                <a:gd name="T8" fmla="*/ 2147483647 w 25"/>
                <a:gd name="T9" fmla="*/ 2147483647 h 19"/>
                <a:gd name="T10" fmla="*/ 2147483647 w 25"/>
                <a:gd name="T11" fmla="*/ 2147483647 h 19"/>
                <a:gd name="T12" fmla="*/ 0 w 25"/>
                <a:gd name="T13" fmla="*/ 2147483647 h 19"/>
                <a:gd name="T14" fmla="*/ 2147483647 w 25"/>
                <a:gd name="T15" fmla="*/ 2147483647 h 19"/>
                <a:gd name="T16" fmla="*/ 2147483647 w 25"/>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9"/>
                <a:gd name="T29" fmla="*/ 25 w 25"/>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9">
                  <a:moveTo>
                    <a:pt x="12" y="0"/>
                  </a:moveTo>
                  <a:lnTo>
                    <a:pt x="20" y="2"/>
                  </a:lnTo>
                  <a:lnTo>
                    <a:pt x="24" y="9"/>
                  </a:lnTo>
                  <a:lnTo>
                    <a:pt x="20" y="15"/>
                  </a:lnTo>
                  <a:lnTo>
                    <a:pt x="12" y="18"/>
                  </a:lnTo>
                  <a:lnTo>
                    <a:pt x="2" y="15"/>
                  </a:lnTo>
                  <a:lnTo>
                    <a:pt x="0" y="9"/>
                  </a:lnTo>
                  <a:lnTo>
                    <a:pt x="2" y="2"/>
                  </a:lnTo>
                  <a:lnTo>
                    <a:pt x="12"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6" name="Freeform 152"/>
            <p:cNvSpPr>
              <a:spLocks/>
            </p:cNvSpPr>
            <p:nvPr/>
          </p:nvSpPr>
          <p:spPr bwMode="auto">
            <a:xfrm>
              <a:off x="7481249" y="5072341"/>
              <a:ext cx="29163" cy="31591"/>
            </a:xfrm>
            <a:custGeom>
              <a:avLst/>
              <a:gdLst>
                <a:gd name="T0" fmla="*/ 2147483647 w 21"/>
                <a:gd name="T1" fmla="*/ 0 h 19"/>
                <a:gd name="T2" fmla="*/ 2147483647 w 21"/>
                <a:gd name="T3" fmla="*/ 2147483647 h 19"/>
                <a:gd name="T4" fmla="*/ 2147483647 w 21"/>
                <a:gd name="T5" fmla="*/ 2147483647 h 19"/>
                <a:gd name="T6" fmla="*/ 2147483647 w 21"/>
                <a:gd name="T7" fmla="*/ 2147483647 h 19"/>
                <a:gd name="T8" fmla="*/ 2147483647 w 21"/>
                <a:gd name="T9" fmla="*/ 2147483647 h 19"/>
                <a:gd name="T10" fmla="*/ 2147483647 w 21"/>
                <a:gd name="T11" fmla="*/ 2147483647 h 19"/>
                <a:gd name="T12" fmla="*/ 0 w 21"/>
                <a:gd name="T13" fmla="*/ 2147483647 h 19"/>
                <a:gd name="T14" fmla="*/ 2147483647 w 21"/>
                <a:gd name="T15" fmla="*/ 2147483647 h 19"/>
                <a:gd name="T16" fmla="*/ 2147483647 w 2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0"/>
                  </a:moveTo>
                  <a:lnTo>
                    <a:pt x="15" y="3"/>
                  </a:lnTo>
                  <a:lnTo>
                    <a:pt x="20" y="9"/>
                  </a:lnTo>
                  <a:lnTo>
                    <a:pt x="15" y="15"/>
                  </a:lnTo>
                  <a:lnTo>
                    <a:pt x="9" y="18"/>
                  </a:lnTo>
                  <a:lnTo>
                    <a:pt x="2" y="15"/>
                  </a:lnTo>
                  <a:lnTo>
                    <a:pt x="0" y="9"/>
                  </a:lnTo>
                  <a:lnTo>
                    <a:pt x="2" y="3"/>
                  </a:lnTo>
                  <a:lnTo>
                    <a:pt x="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7" name="Freeform 153"/>
            <p:cNvSpPr>
              <a:spLocks/>
            </p:cNvSpPr>
            <p:nvPr/>
          </p:nvSpPr>
          <p:spPr bwMode="auto">
            <a:xfrm>
              <a:off x="7593039" y="5147810"/>
              <a:ext cx="27542" cy="56163"/>
            </a:xfrm>
            <a:custGeom>
              <a:avLst/>
              <a:gdLst>
                <a:gd name="T0" fmla="*/ 2147483647 w 20"/>
                <a:gd name="T1" fmla="*/ 0 h 35"/>
                <a:gd name="T2" fmla="*/ 2147483647 w 20"/>
                <a:gd name="T3" fmla="*/ 2147483647 h 35"/>
                <a:gd name="T4" fmla="*/ 2147483647 w 20"/>
                <a:gd name="T5" fmla="*/ 2147483647 h 35"/>
                <a:gd name="T6" fmla="*/ 2147483647 w 20"/>
                <a:gd name="T7" fmla="*/ 2147483647 h 35"/>
                <a:gd name="T8" fmla="*/ 2147483647 w 20"/>
                <a:gd name="T9" fmla="*/ 2147483647 h 35"/>
                <a:gd name="T10" fmla="*/ 2147483647 w 20"/>
                <a:gd name="T11" fmla="*/ 2147483647 h 35"/>
                <a:gd name="T12" fmla="*/ 2147483647 w 20"/>
                <a:gd name="T13" fmla="*/ 2147483647 h 35"/>
                <a:gd name="T14" fmla="*/ 0 w 20"/>
                <a:gd name="T15" fmla="*/ 2147483647 h 35"/>
                <a:gd name="T16" fmla="*/ 2147483647 w 20"/>
                <a:gd name="T17" fmla="*/ 2147483647 h 35"/>
                <a:gd name="T18" fmla="*/ 2147483647 w 20"/>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5"/>
                <a:gd name="T32" fmla="*/ 20 w 20"/>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5">
                  <a:moveTo>
                    <a:pt x="8" y="0"/>
                  </a:moveTo>
                  <a:lnTo>
                    <a:pt x="16" y="4"/>
                  </a:lnTo>
                  <a:lnTo>
                    <a:pt x="19" y="17"/>
                  </a:lnTo>
                  <a:lnTo>
                    <a:pt x="16" y="28"/>
                  </a:lnTo>
                  <a:lnTo>
                    <a:pt x="13" y="31"/>
                  </a:lnTo>
                  <a:lnTo>
                    <a:pt x="8" y="34"/>
                  </a:lnTo>
                  <a:lnTo>
                    <a:pt x="2" y="28"/>
                  </a:lnTo>
                  <a:lnTo>
                    <a:pt x="0" y="17"/>
                  </a:lnTo>
                  <a:lnTo>
                    <a:pt x="2" y="4"/>
                  </a:lnTo>
                  <a:lnTo>
                    <a:pt x="8"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8" name="Freeform 154"/>
            <p:cNvSpPr>
              <a:spLocks/>
            </p:cNvSpPr>
            <p:nvPr/>
          </p:nvSpPr>
          <p:spPr bwMode="auto">
            <a:xfrm>
              <a:off x="7481249" y="5126749"/>
              <a:ext cx="29163" cy="42122"/>
            </a:xfrm>
            <a:custGeom>
              <a:avLst/>
              <a:gdLst>
                <a:gd name="T0" fmla="*/ 2147483647 w 21"/>
                <a:gd name="T1" fmla="*/ 0 h 26"/>
                <a:gd name="T2" fmla="*/ 2147483647 w 21"/>
                <a:gd name="T3" fmla="*/ 2147483647 h 26"/>
                <a:gd name="T4" fmla="*/ 2147483647 w 21"/>
                <a:gd name="T5" fmla="*/ 2147483647 h 26"/>
                <a:gd name="T6" fmla="*/ 2147483647 w 21"/>
                <a:gd name="T7" fmla="*/ 2147483647 h 26"/>
                <a:gd name="T8" fmla="*/ 2147483647 w 21"/>
                <a:gd name="T9" fmla="*/ 2147483647 h 26"/>
                <a:gd name="T10" fmla="*/ 2147483647 w 21"/>
                <a:gd name="T11" fmla="*/ 2147483647 h 26"/>
                <a:gd name="T12" fmla="*/ 0 w 21"/>
                <a:gd name="T13" fmla="*/ 2147483647 h 26"/>
                <a:gd name="T14" fmla="*/ 2147483647 w 21"/>
                <a:gd name="T15" fmla="*/ 2147483647 h 26"/>
                <a:gd name="T16" fmla="*/ 2147483647 w 21"/>
                <a:gd name="T17" fmla="*/ 0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6"/>
                <a:gd name="T29" fmla="*/ 21 w 21"/>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6">
                  <a:moveTo>
                    <a:pt x="9" y="0"/>
                  </a:moveTo>
                  <a:lnTo>
                    <a:pt x="17" y="3"/>
                  </a:lnTo>
                  <a:lnTo>
                    <a:pt x="20" y="12"/>
                  </a:lnTo>
                  <a:lnTo>
                    <a:pt x="17" y="21"/>
                  </a:lnTo>
                  <a:lnTo>
                    <a:pt x="9" y="25"/>
                  </a:lnTo>
                  <a:lnTo>
                    <a:pt x="1" y="21"/>
                  </a:lnTo>
                  <a:lnTo>
                    <a:pt x="0" y="12"/>
                  </a:lnTo>
                  <a:lnTo>
                    <a:pt x="1" y="3"/>
                  </a:lnTo>
                  <a:lnTo>
                    <a:pt x="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59" name="Freeform 155"/>
            <p:cNvSpPr>
              <a:spLocks/>
            </p:cNvSpPr>
            <p:nvPr/>
          </p:nvSpPr>
          <p:spPr bwMode="auto">
            <a:xfrm>
              <a:off x="7141020" y="4768712"/>
              <a:ext cx="37263" cy="29836"/>
            </a:xfrm>
            <a:custGeom>
              <a:avLst/>
              <a:gdLst>
                <a:gd name="T0" fmla="*/ 2147483647 w 28"/>
                <a:gd name="T1" fmla="*/ 2147483647 h 19"/>
                <a:gd name="T2" fmla="*/ 2147483647 w 28"/>
                <a:gd name="T3" fmla="*/ 2147483647 h 19"/>
                <a:gd name="T4" fmla="*/ 2147483647 w 28"/>
                <a:gd name="T5" fmla="*/ 2147483647 h 19"/>
                <a:gd name="T6" fmla="*/ 2147483647 w 28"/>
                <a:gd name="T7" fmla="*/ 2147483647 h 19"/>
                <a:gd name="T8" fmla="*/ 2147483647 w 28"/>
                <a:gd name="T9" fmla="*/ 0 h 19"/>
                <a:gd name="T10" fmla="*/ 2147483647 w 28"/>
                <a:gd name="T11" fmla="*/ 2147483647 h 19"/>
                <a:gd name="T12" fmla="*/ 0 w 28"/>
                <a:gd name="T13" fmla="*/ 2147483647 h 19"/>
                <a:gd name="T14" fmla="*/ 2147483647 w 28"/>
                <a:gd name="T15" fmla="*/ 2147483647 h 19"/>
                <a:gd name="T16" fmla="*/ 2147483647 w 28"/>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9"/>
                <a:gd name="T29" fmla="*/ 28 w 2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9">
                  <a:moveTo>
                    <a:pt x="13" y="18"/>
                  </a:moveTo>
                  <a:lnTo>
                    <a:pt x="22" y="15"/>
                  </a:lnTo>
                  <a:lnTo>
                    <a:pt x="27" y="9"/>
                  </a:lnTo>
                  <a:lnTo>
                    <a:pt x="22" y="3"/>
                  </a:lnTo>
                  <a:lnTo>
                    <a:pt x="13" y="0"/>
                  </a:lnTo>
                  <a:lnTo>
                    <a:pt x="4" y="3"/>
                  </a:lnTo>
                  <a:lnTo>
                    <a:pt x="0" y="9"/>
                  </a:lnTo>
                  <a:lnTo>
                    <a:pt x="4" y="15"/>
                  </a:lnTo>
                  <a:lnTo>
                    <a:pt x="13"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0" name="Freeform 156"/>
            <p:cNvSpPr>
              <a:spLocks/>
            </p:cNvSpPr>
            <p:nvPr/>
          </p:nvSpPr>
          <p:spPr bwMode="auto">
            <a:xfrm>
              <a:off x="7606000" y="4742386"/>
              <a:ext cx="27542" cy="29836"/>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2147483647 w 21"/>
                <a:gd name="T11" fmla="*/ 2147483647 h 19"/>
                <a:gd name="T12" fmla="*/ 0 w 21"/>
                <a:gd name="T13" fmla="*/ 2147483647 h 19"/>
                <a:gd name="T14" fmla="*/ 2147483647 w 21"/>
                <a:gd name="T15" fmla="*/ 2147483647 h 19"/>
                <a:gd name="T16" fmla="*/ 2147483647 w 21"/>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7" y="13"/>
                  </a:lnTo>
                  <a:lnTo>
                    <a:pt x="20" y="6"/>
                  </a:lnTo>
                  <a:lnTo>
                    <a:pt x="17" y="2"/>
                  </a:lnTo>
                  <a:lnTo>
                    <a:pt x="10" y="0"/>
                  </a:lnTo>
                  <a:lnTo>
                    <a:pt x="2" y="2"/>
                  </a:lnTo>
                  <a:lnTo>
                    <a:pt x="0" y="6"/>
                  </a:lnTo>
                  <a:lnTo>
                    <a:pt x="2" y="13"/>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1" name="Freeform 157"/>
            <p:cNvSpPr>
              <a:spLocks/>
            </p:cNvSpPr>
            <p:nvPr/>
          </p:nvSpPr>
          <p:spPr bwMode="auto">
            <a:xfrm>
              <a:off x="7641643" y="4775732"/>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0 h 19"/>
                <a:gd name="T8" fmla="*/ 2147483647 w 21"/>
                <a:gd name="T9" fmla="*/ 0 h 19"/>
                <a:gd name="T10" fmla="*/ 2147483647 w 21"/>
                <a:gd name="T11" fmla="*/ 0 h 19"/>
                <a:gd name="T12" fmla="*/ 0 w 21"/>
                <a:gd name="T13" fmla="*/ 2147483647 h 19"/>
                <a:gd name="T14" fmla="*/ 2147483647 w 21"/>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9"/>
                <a:gd name="T26" fmla="*/ 21 w 2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9">
                  <a:moveTo>
                    <a:pt x="9" y="18"/>
                  </a:moveTo>
                  <a:lnTo>
                    <a:pt x="15" y="13"/>
                  </a:lnTo>
                  <a:lnTo>
                    <a:pt x="20" y="6"/>
                  </a:lnTo>
                  <a:lnTo>
                    <a:pt x="15" y="0"/>
                  </a:lnTo>
                  <a:lnTo>
                    <a:pt x="9" y="0"/>
                  </a:lnTo>
                  <a:lnTo>
                    <a:pt x="1" y="0"/>
                  </a:lnTo>
                  <a:lnTo>
                    <a:pt x="0" y="6"/>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2" name="Freeform 158"/>
            <p:cNvSpPr>
              <a:spLocks/>
            </p:cNvSpPr>
            <p:nvPr/>
          </p:nvSpPr>
          <p:spPr bwMode="auto">
            <a:xfrm>
              <a:off x="7672426" y="4796793"/>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0 h 19"/>
                <a:gd name="T8" fmla="*/ 2147483647 w 21"/>
                <a:gd name="T9" fmla="*/ 2147483647 h 19"/>
                <a:gd name="T10" fmla="*/ 0 w 21"/>
                <a:gd name="T11" fmla="*/ 2147483647 h 19"/>
                <a:gd name="T12" fmla="*/ 2147483647 w 21"/>
                <a:gd name="T13" fmla="*/ 2147483647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0" y="18"/>
                  </a:moveTo>
                  <a:lnTo>
                    <a:pt x="20" y="9"/>
                  </a:lnTo>
                  <a:lnTo>
                    <a:pt x="18" y="2"/>
                  </a:lnTo>
                  <a:lnTo>
                    <a:pt x="10" y="0"/>
                  </a:lnTo>
                  <a:lnTo>
                    <a:pt x="3" y="2"/>
                  </a:lnTo>
                  <a:lnTo>
                    <a:pt x="0" y="9"/>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3" name="Freeform 159"/>
            <p:cNvSpPr>
              <a:spLocks/>
            </p:cNvSpPr>
            <p:nvPr/>
          </p:nvSpPr>
          <p:spPr bwMode="auto">
            <a:xfrm>
              <a:off x="7696728" y="4812589"/>
              <a:ext cx="29163" cy="29836"/>
            </a:xfrm>
            <a:custGeom>
              <a:avLst/>
              <a:gdLst>
                <a:gd name="T0" fmla="*/ 2147483647 w 21"/>
                <a:gd name="T1" fmla="*/ 2147483647 h 19"/>
                <a:gd name="T2" fmla="*/ 2147483647 w 21"/>
                <a:gd name="T3" fmla="*/ 2147483647 h 19"/>
                <a:gd name="T4" fmla="*/ 2147483647 w 21"/>
                <a:gd name="T5" fmla="*/ 2147483647 h 19"/>
                <a:gd name="T6" fmla="*/ 2147483647 w 21"/>
                <a:gd name="T7" fmla="*/ 0 h 19"/>
                <a:gd name="T8" fmla="*/ 0 w 21"/>
                <a:gd name="T9" fmla="*/ 2147483647 h 19"/>
                <a:gd name="T10" fmla="*/ 2147483647 w 21"/>
                <a:gd name="T11" fmla="*/ 2147483647 h 19"/>
                <a:gd name="T12" fmla="*/ 0 60000 65536"/>
                <a:gd name="T13" fmla="*/ 0 60000 65536"/>
                <a:gd name="T14" fmla="*/ 0 60000 65536"/>
                <a:gd name="T15" fmla="*/ 0 60000 65536"/>
                <a:gd name="T16" fmla="*/ 0 60000 65536"/>
                <a:gd name="T17" fmla="*/ 0 60000 65536"/>
                <a:gd name="T18" fmla="*/ 0 w 21"/>
                <a:gd name="T19" fmla="*/ 0 h 19"/>
                <a:gd name="T20" fmla="*/ 21 w 21"/>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1" h="19">
                  <a:moveTo>
                    <a:pt x="10" y="18"/>
                  </a:moveTo>
                  <a:lnTo>
                    <a:pt x="20" y="10"/>
                  </a:lnTo>
                  <a:lnTo>
                    <a:pt x="17" y="3"/>
                  </a:lnTo>
                  <a:lnTo>
                    <a:pt x="10" y="0"/>
                  </a:lnTo>
                  <a:lnTo>
                    <a:pt x="0" y="10"/>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4" name="Freeform 160"/>
            <p:cNvSpPr>
              <a:spLocks/>
            </p:cNvSpPr>
            <p:nvPr/>
          </p:nvSpPr>
          <p:spPr bwMode="auto">
            <a:xfrm>
              <a:off x="7714550" y="4835405"/>
              <a:ext cx="29163" cy="29836"/>
            </a:xfrm>
            <a:custGeom>
              <a:avLst/>
              <a:gdLst>
                <a:gd name="T0" fmla="*/ 2147483647 w 21"/>
                <a:gd name="T1" fmla="*/ 2147483647 h 19"/>
                <a:gd name="T2" fmla="*/ 2147483647 w 21"/>
                <a:gd name="T3" fmla="*/ 2147483647 h 19"/>
                <a:gd name="T4" fmla="*/ 2147483647 w 21"/>
                <a:gd name="T5" fmla="*/ 0 h 19"/>
                <a:gd name="T6" fmla="*/ 0 w 21"/>
                <a:gd name="T7" fmla="*/ 2147483647 h 19"/>
                <a:gd name="T8" fmla="*/ 2147483647 w 21"/>
                <a:gd name="T9" fmla="*/ 214748364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5" name="Freeform 161"/>
            <p:cNvSpPr>
              <a:spLocks/>
            </p:cNvSpPr>
            <p:nvPr/>
          </p:nvSpPr>
          <p:spPr bwMode="auto">
            <a:xfrm>
              <a:off x="7725891" y="4849446"/>
              <a:ext cx="29163" cy="31591"/>
            </a:xfrm>
            <a:custGeom>
              <a:avLst/>
              <a:gdLst>
                <a:gd name="T0" fmla="*/ 2147483647 w 21"/>
                <a:gd name="T1" fmla="*/ 2147483647 h 19"/>
                <a:gd name="T2" fmla="*/ 2147483647 w 21"/>
                <a:gd name="T3" fmla="*/ 2147483647 h 19"/>
                <a:gd name="T4" fmla="*/ 2147483647 w 21"/>
                <a:gd name="T5" fmla="*/ 0 h 19"/>
                <a:gd name="T6" fmla="*/ 0 w 21"/>
                <a:gd name="T7" fmla="*/ 2147483647 h 19"/>
                <a:gd name="T8" fmla="*/ 2147483647 w 21"/>
                <a:gd name="T9" fmla="*/ 214748364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6" name="Freeform 162"/>
            <p:cNvSpPr>
              <a:spLocks/>
            </p:cNvSpPr>
            <p:nvPr/>
          </p:nvSpPr>
          <p:spPr bwMode="auto">
            <a:xfrm>
              <a:off x="7780976" y="5323318"/>
              <a:ext cx="34023" cy="29836"/>
            </a:xfrm>
            <a:custGeom>
              <a:avLst/>
              <a:gdLst>
                <a:gd name="T0" fmla="*/ 2147483647 w 24"/>
                <a:gd name="T1" fmla="*/ 0 h 19"/>
                <a:gd name="T2" fmla="*/ 2147483647 w 24"/>
                <a:gd name="T3" fmla="*/ 2147483647 h 19"/>
                <a:gd name="T4" fmla="*/ 2147483647 w 24"/>
                <a:gd name="T5" fmla="*/ 2147483647 h 19"/>
                <a:gd name="T6" fmla="*/ 2147483647 w 24"/>
                <a:gd name="T7" fmla="*/ 2147483647 h 19"/>
                <a:gd name="T8" fmla="*/ 2147483647 w 24"/>
                <a:gd name="T9" fmla="*/ 2147483647 h 19"/>
                <a:gd name="T10" fmla="*/ 2147483647 w 24"/>
                <a:gd name="T11" fmla="*/ 2147483647 h 19"/>
                <a:gd name="T12" fmla="*/ 0 w 24"/>
                <a:gd name="T13" fmla="*/ 2147483647 h 19"/>
                <a:gd name="T14" fmla="*/ 2147483647 w 24"/>
                <a:gd name="T15" fmla="*/ 2147483647 h 19"/>
                <a:gd name="T16" fmla="*/ 2147483647 w 2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9"/>
                <a:gd name="T29" fmla="*/ 24 w 2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9">
                  <a:moveTo>
                    <a:pt x="11" y="0"/>
                  </a:moveTo>
                  <a:lnTo>
                    <a:pt x="20" y="3"/>
                  </a:lnTo>
                  <a:lnTo>
                    <a:pt x="23" y="8"/>
                  </a:lnTo>
                  <a:lnTo>
                    <a:pt x="20" y="16"/>
                  </a:lnTo>
                  <a:lnTo>
                    <a:pt x="11" y="18"/>
                  </a:lnTo>
                  <a:lnTo>
                    <a:pt x="3" y="16"/>
                  </a:lnTo>
                  <a:lnTo>
                    <a:pt x="0" y="8"/>
                  </a:lnTo>
                  <a:lnTo>
                    <a:pt x="3" y="3"/>
                  </a:lnTo>
                  <a:lnTo>
                    <a:pt x="11"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7" name="Freeform 163"/>
            <p:cNvSpPr>
              <a:spLocks/>
            </p:cNvSpPr>
            <p:nvPr/>
          </p:nvSpPr>
          <p:spPr bwMode="auto">
            <a:xfrm>
              <a:off x="7818239" y="5325073"/>
              <a:ext cx="32403" cy="29836"/>
            </a:xfrm>
            <a:custGeom>
              <a:avLst/>
              <a:gdLst>
                <a:gd name="T0" fmla="*/ 2147483647 w 23"/>
                <a:gd name="T1" fmla="*/ 0 h 19"/>
                <a:gd name="T2" fmla="*/ 2147483647 w 23"/>
                <a:gd name="T3" fmla="*/ 2147483647 h 19"/>
                <a:gd name="T4" fmla="*/ 2147483647 w 23"/>
                <a:gd name="T5" fmla="*/ 2147483647 h 19"/>
                <a:gd name="T6" fmla="*/ 2147483647 w 23"/>
                <a:gd name="T7" fmla="*/ 2147483647 h 19"/>
                <a:gd name="T8" fmla="*/ 2147483647 w 23"/>
                <a:gd name="T9" fmla="*/ 2147483647 h 19"/>
                <a:gd name="T10" fmla="*/ 2147483647 w 23"/>
                <a:gd name="T11" fmla="*/ 2147483647 h 19"/>
                <a:gd name="T12" fmla="*/ 0 w 23"/>
                <a:gd name="T13" fmla="*/ 2147483647 h 19"/>
                <a:gd name="T14" fmla="*/ 2147483647 w 23"/>
                <a:gd name="T15" fmla="*/ 2147483647 h 19"/>
                <a:gd name="T16" fmla="*/ 2147483647 w 2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9"/>
                <a:gd name="T29" fmla="*/ 23 w 2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9">
                  <a:moveTo>
                    <a:pt x="11" y="0"/>
                  </a:moveTo>
                  <a:lnTo>
                    <a:pt x="18" y="2"/>
                  </a:lnTo>
                  <a:lnTo>
                    <a:pt x="22" y="9"/>
                  </a:lnTo>
                  <a:lnTo>
                    <a:pt x="18" y="15"/>
                  </a:lnTo>
                  <a:lnTo>
                    <a:pt x="11" y="18"/>
                  </a:lnTo>
                  <a:lnTo>
                    <a:pt x="3" y="15"/>
                  </a:lnTo>
                  <a:lnTo>
                    <a:pt x="0" y="9"/>
                  </a:lnTo>
                  <a:lnTo>
                    <a:pt x="3" y="2"/>
                  </a:lnTo>
                  <a:lnTo>
                    <a:pt x="11"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8" name="Freeform 164"/>
            <p:cNvSpPr>
              <a:spLocks/>
            </p:cNvSpPr>
            <p:nvPr/>
          </p:nvSpPr>
          <p:spPr bwMode="auto">
            <a:xfrm>
              <a:off x="7853882" y="5323318"/>
              <a:ext cx="30783" cy="29836"/>
            </a:xfrm>
            <a:custGeom>
              <a:avLst/>
              <a:gdLst>
                <a:gd name="T0" fmla="*/ 2147483647 w 22"/>
                <a:gd name="T1" fmla="*/ 0 h 19"/>
                <a:gd name="T2" fmla="*/ 2147483647 w 22"/>
                <a:gd name="T3" fmla="*/ 2147483647 h 19"/>
                <a:gd name="T4" fmla="*/ 2147483647 w 22"/>
                <a:gd name="T5" fmla="*/ 2147483647 h 19"/>
                <a:gd name="T6" fmla="*/ 2147483647 w 22"/>
                <a:gd name="T7" fmla="*/ 2147483647 h 19"/>
                <a:gd name="T8" fmla="*/ 2147483647 w 22"/>
                <a:gd name="T9" fmla="*/ 2147483647 h 19"/>
                <a:gd name="T10" fmla="*/ 2147483647 w 22"/>
                <a:gd name="T11" fmla="*/ 2147483647 h 19"/>
                <a:gd name="T12" fmla="*/ 0 w 22"/>
                <a:gd name="T13" fmla="*/ 2147483647 h 19"/>
                <a:gd name="T14" fmla="*/ 2147483647 w 22"/>
                <a:gd name="T15" fmla="*/ 2147483647 h 19"/>
                <a:gd name="T16" fmla="*/ 2147483647 w 22"/>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9" y="0"/>
                  </a:moveTo>
                  <a:lnTo>
                    <a:pt x="18" y="2"/>
                  </a:lnTo>
                  <a:lnTo>
                    <a:pt x="21" y="8"/>
                  </a:lnTo>
                  <a:lnTo>
                    <a:pt x="18" y="15"/>
                  </a:lnTo>
                  <a:lnTo>
                    <a:pt x="9" y="18"/>
                  </a:lnTo>
                  <a:lnTo>
                    <a:pt x="2" y="15"/>
                  </a:lnTo>
                  <a:lnTo>
                    <a:pt x="0" y="8"/>
                  </a:lnTo>
                  <a:lnTo>
                    <a:pt x="2" y="2"/>
                  </a:lnTo>
                  <a:lnTo>
                    <a:pt x="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69" name="Freeform 165"/>
            <p:cNvSpPr>
              <a:spLocks/>
            </p:cNvSpPr>
            <p:nvPr/>
          </p:nvSpPr>
          <p:spPr bwMode="auto">
            <a:xfrm>
              <a:off x="7570357" y="5254870"/>
              <a:ext cx="40504" cy="29836"/>
            </a:xfrm>
            <a:custGeom>
              <a:avLst/>
              <a:gdLst>
                <a:gd name="T0" fmla="*/ 2147483647 w 29"/>
                <a:gd name="T1" fmla="*/ 2147483647 h 19"/>
                <a:gd name="T2" fmla="*/ 2147483647 w 29"/>
                <a:gd name="T3" fmla="*/ 2147483647 h 19"/>
                <a:gd name="T4" fmla="*/ 2147483647 w 29"/>
                <a:gd name="T5" fmla="*/ 2147483647 h 19"/>
                <a:gd name="T6" fmla="*/ 2147483647 w 29"/>
                <a:gd name="T7" fmla="*/ 2147483647 h 19"/>
                <a:gd name="T8" fmla="*/ 2147483647 w 29"/>
                <a:gd name="T9" fmla="*/ 0 h 19"/>
                <a:gd name="T10" fmla="*/ 2147483647 w 29"/>
                <a:gd name="T11" fmla="*/ 2147483647 h 19"/>
                <a:gd name="T12" fmla="*/ 0 w 29"/>
                <a:gd name="T13" fmla="*/ 2147483647 h 19"/>
                <a:gd name="T14" fmla="*/ 2147483647 w 29"/>
                <a:gd name="T15" fmla="*/ 2147483647 h 19"/>
                <a:gd name="T16" fmla="*/ 2147483647 w 29"/>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9"/>
                <a:gd name="T29" fmla="*/ 29 w 2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9">
                  <a:moveTo>
                    <a:pt x="13" y="18"/>
                  </a:moveTo>
                  <a:lnTo>
                    <a:pt x="23" y="16"/>
                  </a:lnTo>
                  <a:lnTo>
                    <a:pt x="28" y="9"/>
                  </a:lnTo>
                  <a:lnTo>
                    <a:pt x="23" y="3"/>
                  </a:lnTo>
                  <a:lnTo>
                    <a:pt x="13" y="0"/>
                  </a:lnTo>
                  <a:lnTo>
                    <a:pt x="3" y="3"/>
                  </a:lnTo>
                  <a:lnTo>
                    <a:pt x="0" y="9"/>
                  </a:lnTo>
                  <a:lnTo>
                    <a:pt x="3" y="16"/>
                  </a:lnTo>
                  <a:lnTo>
                    <a:pt x="13"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0" name="Freeform 166"/>
            <p:cNvSpPr>
              <a:spLocks/>
            </p:cNvSpPr>
            <p:nvPr/>
          </p:nvSpPr>
          <p:spPr bwMode="auto">
            <a:xfrm>
              <a:off x="7687007" y="5326828"/>
              <a:ext cx="27542" cy="31591"/>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2147483647 w 20"/>
                <a:gd name="T9" fmla="*/ 0 h 19"/>
                <a:gd name="T10" fmla="*/ 2147483647 w 20"/>
                <a:gd name="T11" fmla="*/ 2147483647 h 19"/>
                <a:gd name="T12" fmla="*/ 0 w 20"/>
                <a:gd name="T13" fmla="*/ 2147483647 h 19"/>
                <a:gd name="T14" fmla="*/ 2147483647 w 20"/>
                <a:gd name="T15" fmla="*/ 2147483647 h 19"/>
                <a:gd name="T16" fmla="*/ 2147483647 w 20"/>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9" y="18"/>
                  </a:moveTo>
                  <a:lnTo>
                    <a:pt x="16" y="16"/>
                  </a:lnTo>
                  <a:lnTo>
                    <a:pt x="19" y="9"/>
                  </a:lnTo>
                  <a:lnTo>
                    <a:pt x="16" y="3"/>
                  </a:lnTo>
                  <a:lnTo>
                    <a:pt x="9" y="0"/>
                  </a:lnTo>
                  <a:lnTo>
                    <a:pt x="3" y="3"/>
                  </a:lnTo>
                  <a:lnTo>
                    <a:pt x="0" y="9"/>
                  </a:lnTo>
                  <a:lnTo>
                    <a:pt x="3" y="16"/>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1" name="Freeform 167"/>
            <p:cNvSpPr>
              <a:spLocks/>
            </p:cNvSpPr>
            <p:nvPr/>
          </p:nvSpPr>
          <p:spPr bwMode="auto">
            <a:xfrm>
              <a:off x="7623822" y="5326828"/>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2147483647 w 21"/>
                <a:gd name="T11" fmla="*/ 2147483647 h 19"/>
                <a:gd name="T12" fmla="*/ 0 w 21"/>
                <a:gd name="T13" fmla="*/ 2147483647 h 19"/>
                <a:gd name="T14" fmla="*/ 2147483647 w 21"/>
                <a:gd name="T15" fmla="*/ 2147483647 h 19"/>
                <a:gd name="T16" fmla="*/ 2147483647 w 21"/>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7" y="16"/>
                  </a:lnTo>
                  <a:lnTo>
                    <a:pt x="20" y="9"/>
                  </a:lnTo>
                  <a:lnTo>
                    <a:pt x="17" y="3"/>
                  </a:lnTo>
                  <a:lnTo>
                    <a:pt x="10" y="0"/>
                  </a:lnTo>
                  <a:lnTo>
                    <a:pt x="2" y="3"/>
                  </a:lnTo>
                  <a:lnTo>
                    <a:pt x="0" y="9"/>
                  </a:lnTo>
                  <a:lnTo>
                    <a:pt x="2" y="16"/>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2" name="Freeform 168"/>
            <p:cNvSpPr>
              <a:spLocks/>
            </p:cNvSpPr>
            <p:nvPr/>
          </p:nvSpPr>
          <p:spPr bwMode="auto">
            <a:xfrm>
              <a:off x="7610861" y="5920046"/>
              <a:ext cx="105309" cy="180774"/>
            </a:xfrm>
            <a:custGeom>
              <a:avLst/>
              <a:gdLst>
                <a:gd name="T0" fmla="*/ 2147483647 w 76"/>
                <a:gd name="T1" fmla="*/ 0 h 112"/>
                <a:gd name="T2" fmla="*/ 2147483647 w 76"/>
                <a:gd name="T3" fmla="*/ 2147483647 h 112"/>
                <a:gd name="T4" fmla="*/ 0 w 76"/>
                <a:gd name="T5" fmla="*/ 2147483647 h 112"/>
                <a:gd name="T6" fmla="*/ 2147483647 w 76"/>
                <a:gd name="T7" fmla="*/ 2147483647 h 112"/>
                <a:gd name="T8" fmla="*/ 2147483647 w 76"/>
                <a:gd name="T9" fmla="*/ 2147483647 h 112"/>
                <a:gd name="T10" fmla="*/ 2147483647 w 76"/>
                <a:gd name="T11" fmla="*/ 2147483647 h 112"/>
                <a:gd name="T12" fmla="*/ 2147483647 w 76"/>
                <a:gd name="T13" fmla="*/ 2147483647 h 112"/>
                <a:gd name="T14" fmla="*/ 2147483647 w 76"/>
                <a:gd name="T15" fmla="*/ 2147483647 h 112"/>
                <a:gd name="T16" fmla="*/ 2147483647 w 76"/>
                <a:gd name="T17" fmla="*/ 2147483647 h 112"/>
                <a:gd name="T18" fmla="*/ 2147483647 w 76"/>
                <a:gd name="T19" fmla="*/ 2147483647 h 112"/>
                <a:gd name="T20" fmla="*/ 2147483647 w 76"/>
                <a:gd name="T21" fmla="*/ 2147483647 h 112"/>
                <a:gd name="T22" fmla="*/ 2147483647 w 76"/>
                <a:gd name="T23" fmla="*/ 2147483647 h 112"/>
                <a:gd name="T24" fmla="*/ 2147483647 w 76"/>
                <a:gd name="T25" fmla="*/ 2147483647 h 112"/>
                <a:gd name="T26" fmla="*/ 2147483647 w 76"/>
                <a:gd name="T27" fmla="*/ 2147483647 h 112"/>
                <a:gd name="T28" fmla="*/ 2147483647 w 76"/>
                <a:gd name="T29" fmla="*/ 2147483647 h 112"/>
                <a:gd name="T30" fmla="*/ 2147483647 w 76"/>
                <a:gd name="T31" fmla="*/ 2147483647 h 112"/>
                <a:gd name="T32" fmla="*/ 2147483647 w 76"/>
                <a:gd name="T33" fmla="*/ 2147483647 h 112"/>
                <a:gd name="T34" fmla="*/ 2147483647 w 76"/>
                <a:gd name="T35" fmla="*/ 2147483647 h 112"/>
                <a:gd name="T36" fmla="*/ 2147483647 w 76"/>
                <a:gd name="T37" fmla="*/ 2147483647 h 112"/>
                <a:gd name="T38" fmla="*/ 2147483647 w 76"/>
                <a:gd name="T39" fmla="*/ 2147483647 h 112"/>
                <a:gd name="T40" fmla="*/ 2147483647 w 76"/>
                <a:gd name="T41" fmla="*/ 2147483647 h 112"/>
                <a:gd name="T42" fmla="*/ 2147483647 w 76"/>
                <a:gd name="T43" fmla="*/ 2147483647 h 112"/>
                <a:gd name="T44" fmla="*/ 2147483647 w 76"/>
                <a:gd name="T45" fmla="*/ 2147483647 h 112"/>
                <a:gd name="T46" fmla="*/ 2147483647 w 76"/>
                <a:gd name="T47" fmla="*/ 2147483647 h 112"/>
                <a:gd name="T48" fmla="*/ 2147483647 w 76"/>
                <a:gd name="T49" fmla="*/ 2147483647 h 112"/>
                <a:gd name="T50" fmla="*/ 2147483647 w 76"/>
                <a:gd name="T51" fmla="*/ 2147483647 h 112"/>
                <a:gd name="T52" fmla="*/ 2147483647 w 76"/>
                <a:gd name="T53" fmla="*/ 0 h 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
                <a:gd name="T82" fmla="*/ 0 h 112"/>
                <a:gd name="T83" fmla="*/ 76 w 76"/>
                <a:gd name="T84" fmla="*/ 112 h 1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 h="112">
                  <a:moveTo>
                    <a:pt x="7" y="0"/>
                  </a:moveTo>
                  <a:lnTo>
                    <a:pt x="2" y="2"/>
                  </a:lnTo>
                  <a:lnTo>
                    <a:pt x="0" y="5"/>
                  </a:lnTo>
                  <a:lnTo>
                    <a:pt x="1" y="12"/>
                  </a:lnTo>
                  <a:lnTo>
                    <a:pt x="21" y="40"/>
                  </a:lnTo>
                  <a:lnTo>
                    <a:pt x="21" y="54"/>
                  </a:lnTo>
                  <a:lnTo>
                    <a:pt x="19" y="64"/>
                  </a:lnTo>
                  <a:lnTo>
                    <a:pt x="16" y="73"/>
                  </a:lnTo>
                  <a:lnTo>
                    <a:pt x="16" y="78"/>
                  </a:lnTo>
                  <a:lnTo>
                    <a:pt x="21" y="84"/>
                  </a:lnTo>
                  <a:lnTo>
                    <a:pt x="27" y="90"/>
                  </a:lnTo>
                  <a:lnTo>
                    <a:pt x="32" y="99"/>
                  </a:lnTo>
                  <a:lnTo>
                    <a:pt x="36" y="111"/>
                  </a:lnTo>
                  <a:lnTo>
                    <a:pt x="44" y="96"/>
                  </a:lnTo>
                  <a:lnTo>
                    <a:pt x="51" y="86"/>
                  </a:lnTo>
                  <a:lnTo>
                    <a:pt x="58" y="80"/>
                  </a:lnTo>
                  <a:lnTo>
                    <a:pt x="65" y="73"/>
                  </a:lnTo>
                  <a:lnTo>
                    <a:pt x="70" y="63"/>
                  </a:lnTo>
                  <a:lnTo>
                    <a:pt x="75" y="49"/>
                  </a:lnTo>
                  <a:lnTo>
                    <a:pt x="65" y="52"/>
                  </a:lnTo>
                  <a:lnTo>
                    <a:pt x="49" y="49"/>
                  </a:lnTo>
                  <a:lnTo>
                    <a:pt x="36" y="38"/>
                  </a:lnTo>
                  <a:lnTo>
                    <a:pt x="30" y="28"/>
                  </a:lnTo>
                  <a:lnTo>
                    <a:pt x="18" y="11"/>
                  </a:lnTo>
                  <a:lnTo>
                    <a:pt x="16" y="5"/>
                  </a:lnTo>
                  <a:lnTo>
                    <a:pt x="14" y="2"/>
                  </a:lnTo>
                  <a:lnTo>
                    <a:pt x="7"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3" name="Freeform 169"/>
            <p:cNvSpPr>
              <a:spLocks/>
            </p:cNvSpPr>
            <p:nvPr/>
          </p:nvSpPr>
          <p:spPr bwMode="auto">
            <a:xfrm>
              <a:off x="7502311" y="6088534"/>
              <a:ext cx="139332" cy="170243"/>
            </a:xfrm>
            <a:custGeom>
              <a:avLst/>
              <a:gdLst>
                <a:gd name="T0" fmla="*/ 2147483647 w 100"/>
                <a:gd name="T1" fmla="*/ 2147483647 h 105"/>
                <a:gd name="T2" fmla="*/ 2147483647 w 100"/>
                <a:gd name="T3" fmla="*/ 2147483647 h 105"/>
                <a:gd name="T4" fmla="*/ 0 w 100"/>
                <a:gd name="T5" fmla="*/ 2147483647 h 105"/>
                <a:gd name="T6" fmla="*/ 2147483647 w 100"/>
                <a:gd name="T7" fmla="*/ 2147483647 h 105"/>
                <a:gd name="T8" fmla="*/ 2147483647 w 100"/>
                <a:gd name="T9" fmla="*/ 2147483647 h 105"/>
                <a:gd name="T10" fmla="*/ 2147483647 w 100"/>
                <a:gd name="T11" fmla="*/ 2147483647 h 105"/>
                <a:gd name="T12" fmla="*/ 2147483647 w 100"/>
                <a:gd name="T13" fmla="*/ 2147483647 h 105"/>
                <a:gd name="T14" fmla="*/ 2147483647 w 100"/>
                <a:gd name="T15" fmla="*/ 2147483647 h 105"/>
                <a:gd name="T16" fmla="*/ 2147483647 w 100"/>
                <a:gd name="T17" fmla="*/ 2147483647 h 105"/>
                <a:gd name="T18" fmla="*/ 2147483647 w 100"/>
                <a:gd name="T19" fmla="*/ 2147483647 h 105"/>
                <a:gd name="T20" fmla="*/ 2147483647 w 100"/>
                <a:gd name="T21" fmla="*/ 2147483647 h 105"/>
                <a:gd name="T22" fmla="*/ 2147483647 w 100"/>
                <a:gd name="T23" fmla="*/ 2147483647 h 105"/>
                <a:gd name="T24" fmla="*/ 2147483647 w 100"/>
                <a:gd name="T25" fmla="*/ 2147483647 h 105"/>
                <a:gd name="T26" fmla="*/ 2147483647 w 100"/>
                <a:gd name="T27" fmla="*/ 2147483647 h 105"/>
                <a:gd name="T28" fmla="*/ 2147483647 w 100"/>
                <a:gd name="T29" fmla="*/ 2147483647 h 105"/>
                <a:gd name="T30" fmla="*/ 2147483647 w 100"/>
                <a:gd name="T31" fmla="*/ 2147483647 h 105"/>
                <a:gd name="T32" fmla="*/ 2147483647 w 100"/>
                <a:gd name="T33" fmla="*/ 2147483647 h 105"/>
                <a:gd name="T34" fmla="*/ 2147483647 w 100"/>
                <a:gd name="T35" fmla="*/ 2147483647 h 105"/>
                <a:gd name="T36" fmla="*/ 2147483647 w 100"/>
                <a:gd name="T37" fmla="*/ 2147483647 h 105"/>
                <a:gd name="T38" fmla="*/ 2147483647 w 100"/>
                <a:gd name="T39" fmla="*/ 2147483647 h 105"/>
                <a:gd name="T40" fmla="*/ 2147483647 w 100"/>
                <a:gd name="T41" fmla="*/ 0 h 105"/>
                <a:gd name="T42" fmla="*/ 2147483647 w 100"/>
                <a:gd name="T43" fmla="*/ 2147483647 h 105"/>
                <a:gd name="T44" fmla="*/ 2147483647 w 100"/>
                <a:gd name="T45" fmla="*/ 2147483647 h 105"/>
                <a:gd name="T46" fmla="*/ 2147483647 w 100"/>
                <a:gd name="T47" fmla="*/ 2147483647 h 105"/>
                <a:gd name="T48" fmla="*/ 2147483647 w 100"/>
                <a:gd name="T49" fmla="*/ 2147483647 h 105"/>
                <a:gd name="T50" fmla="*/ 2147483647 w 100"/>
                <a:gd name="T51" fmla="*/ 2147483647 h 105"/>
                <a:gd name="T52" fmla="*/ 2147483647 w 100"/>
                <a:gd name="T53" fmla="*/ 2147483647 h 105"/>
                <a:gd name="T54" fmla="*/ 2147483647 w 100"/>
                <a:gd name="T55" fmla="*/ 2147483647 h 105"/>
                <a:gd name="T56" fmla="*/ 2147483647 w 100"/>
                <a:gd name="T57" fmla="*/ 2147483647 h 105"/>
                <a:gd name="T58" fmla="*/ 2147483647 w 100"/>
                <a:gd name="T59" fmla="*/ 2147483647 h 1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00"/>
                <a:gd name="T91" fmla="*/ 0 h 105"/>
                <a:gd name="T92" fmla="*/ 100 w 100"/>
                <a:gd name="T93" fmla="*/ 105 h 10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00" h="105">
                  <a:moveTo>
                    <a:pt x="4" y="78"/>
                  </a:moveTo>
                  <a:lnTo>
                    <a:pt x="1" y="86"/>
                  </a:lnTo>
                  <a:lnTo>
                    <a:pt x="0" y="90"/>
                  </a:lnTo>
                  <a:lnTo>
                    <a:pt x="3" y="95"/>
                  </a:lnTo>
                  <a:lnTo>
                    <a:pt x="35" y="104"/>
                  </a:lnTo>
                  <a:lnTo>
                    <a:pt x="41" y="104"/>
                  </a:lnTo>
                  <a:lnTo>
                    <a:pt x="45" y="99"/>
                  </a:lnTo>
                  <a:lnTo>
                    <a:pt x="55" y="89"/>
                  </a:lnTo>
                  <a:lnTo>
                    <a:pt x="55" y="82"/>
                  </a:lnTo>
                  <a:lnTo>
                    <a:pt x="55" y="76"/>
                  </a:lnTo>
                  <a:lnTo>
                    <a:pt x="55" y="71"/>
                  </a:lnTo>
                  <a:lnTo>
                    <a:pt x="58" y="67"/>
                  </a:lnTo>
                  <a:lnTo>
                    <a:pt x="72" y="52"/>
                  </a:lnTo>
                  <a:lnTo>
                    <a:pt x="80" y="42"/>
                  </a:lnTo>
                  <a:lnTo>
                    <a:pt x="86" y="29"/>
                  </a:lnTo>
                  <a:lnTo>
                    <a:pt x="95" y="20"/>
                  </a:lnTo>
                  <a:lnTo>
                    <a:pt x="99" y="12"/>
                  </a:lnTo>
                  <a:lnTo>
                    <a:pt x="99" y="8"/>
                  </a:lnTo>
                  <a:lnTo>
                    <a:pt x="96" y="6"/>
                  </a:lnTo>
                  <a:lnTo>
                    <a:pt x="84" y="1"/>
                  </a:lnTo>
                  <a:lnTo>
                    <a:pt x="77" y="0"/>
                  </a:lnTo>
                  <a:lnTo>
                    <a:pt x="74" y="2"/>
                  </a:lnTo>
                  <a:lnTo>
                    <a:pt x="65" y="13"/>
                  </a:lnTo>
                  <a:lnTo>
                    <a:pt x="61" y="25"/>
                  </a:lnTo>
                  <a:lnTo>
                    <a:pt x="45" y="36"/>
                  </a:lnTo>
                  <a:lnTo>
                    <a:pt x="33" y="44"/>
                  </a:lnTo>
                  <a:lnTo>
                    <a:pt x="22" y="61"/>
                  </a:lnTo>
                  <a:lnTo>
                    <a:pt x="15" y="71"/>
                  </a:lnTo>
                  <a:lnTo>
                    <a:pt x="11" y="71"/>
                  </a:lnTo>
                  <a:lnTo>
                    <a:pt x="4" y="7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4" name="Freeform 170"/>
            <p:cNvSpPr>
              <a:spLocks/>
            </p:cNvSpPr>
            <p:nvPr/>
          </p:nvSpPr>
          <p:spPr bwMode="auto">
            <a:xfrm>
              <a:off x="7478009" y="6397429"/>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2147483647 w 21"/>
                <a:gd name="T11" fmla="*/ 2147483647 h 19"/>
                <a:gd name="T12" fmla="*/ 0 w 21"/>
                <a:gd name="T13" fmla="*/ 2147483647 h 19"/>
                <a:gd name="T14" fmla="*/ 2147483647 w 21"/>
                <a:gd name="T15" fmla="*/ 2147483647 h 19"/>
                <a:gd name="T16" fmla="*/ 2147483647 w 21"/>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18"/>
                  </a:moveTo>
                  <a:lnTo>
                    <a:pt x="18" y="15"/>
                  </a:lnTo>
                  <a:lnTo>
                    <a:pt x="20" y="9"/>
                  </a:lnTo>
                  <a:lnTo>
                    <a:pt x="18" y="2"/>
                  </a:lnTo>
                  <a:lnTo>
                    <a:pt x="9" y="0"/>
                  </a:lnTo>
                  <a:lnTo>
                    <a:pt x="2" y="2"/>
                  </a:lnTo>
                  <a:lnTo>
                    <a:pt x="0" y="9"/>
                  </a:lnTo>
                  <a:lnTo>
                    <a:pt x="2" y="15"/>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5" name="Freeform 171"/>
            <p:cNvSpPr>
              <a:spLocks/>
            </p:cNvSpPr>
            <p:nvPr/>
          </p:nvSpPr>
          <p:spPr bwMode="auto">
            <a:xfrm>
              <a:off x="7322475" y="6520284"/>
              <a:ext cx="30783" cy="29836"/>
            </a:xfrm>
            <a:custGeom>
              <a:avLst/>
              <a:gdLst>
                <a:gd name="T0" fmla="*/ 2147483647 w 22"/>
                <a:gd name="T1" fmla="*/ 2147483647 h 19"/>
                <a:gd name="T2" fmla="*/ 2147483647 w 22"/>
                <a:gd name="T3" fmla="*/ 2147483647 h 19"/>
                <a:gd name="T4" fmla="*/ 2147483647 w 22"/>
                <a:gd name="T5" fmla="*/ 2147483647 h 19"/>
                <a:gd name="T6" fmla="*/ 2147483647 w 22"/>
                <a:gd name="T7" fmla="*/ 0 h 19"/>
                <a:gd name="T8" fmla="*/ 0 w 22"/>
                <a:gd name="T9" fmla="*/ 2147483647 h 19"/>
                <a:gd name="T10" fmla="*/ 2147483647 w 22"/>
                <a:gd name="T11" fmla="*/ 2147483647 h 19"/>
                <a:gd name="T12" fmla="*/ 0 60000 65536"/>
                <a:gd name="T13" fmla="*/ 0 60000 65536"/>
                <a:gd name="T14" fmla="*/ 0 60000 65536"/>
                <a:gd name="T15" fmla="*/ 0 60000 65536"/>
                <a:gd name="T16" fmla="*/ 0 60000 65536"/>
                <a:gd name="T17" fmla="*/ 0 60000 65536"/>
                <a:gd name="T18" fmla="*/ 0 w 22"/>
                <a:gd name="T19" fmla="*/ 0 h 19"/>
                <a:gd name="T20" fmla="*/ 22 w 2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2" h="19">
                  <a:moveTo>
                    <a:pt x="9" y="18"/>
                  </a:moveTo>
                  <a:lnTo>
                    <a:pt x="17" y="14"/>
                  </a:lnTo>
                  <a:lnTo>
                    <a:pt x="21" y="10"/>
                  </a:lnTo>
                  <a:lnTo>
                    <a:pt x="9" y="0"/>
                  </a:lnTo>
                  <a:lnTo>
                    <a:pt x="0" y="10"/>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6" name="Freeform 172"/>
            <p:cNvSpPr>
              <a:spLocks/>
            </p:cNvSpPr>
            <p:nvPr/>
          </p:nvSpPr>
          <p:spPr bwMode="auto">
            <a:xfrm>
              <a:off x="7622202" y="6518529"/>
              <a:ext cx="42124" cy="29836"/>
            </a:xfrm>
            <a:custGeom>
              <a:avLst/>
              <a:gdLst>
                <a:gd name="T0" fmla="*/ 2147483647 w 31"/>
                <a:gd name="T1" fmla="*/ 2147483647 h 19"/>
                <a:gd name="T2" fmla="*/ 2147483647 w 31"/>
                <a:gd name="T3" fmla="*/ 2147483647 h 19"/>
                <a:gd name="T4" fmla="*/ 2147483647 w 31"/>
                <a:gd name="T5" fmla="*/ 2147483647 h 19"/>
                <a:gd name="T6" fmla="*/ 2147483647 w 31"/>
                <a:gd name="T7" fmla="*/ 2147483647 h 19"/>
                <a:gd name="T8" fmla="*/ 2147483647 w 31"/>
                <a:gd name="T9" fmla="*/ 0 h 19"/>
                <a:gd name="T10" fmla="*/ 0 w 31"/>
                <a:gd name="T11" fmla="*/ 2147483647 h 19"/>
                <a:gd name="T12" fmla="*/ 2147483647 w 31"/>
                <a:gd name="T13" fmla="*/ 2147483647 h 19"/>
                <a:gd name="T14" fmla="*/ 2147483647 w 31"/>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9"/>
                <a:gd name="T26" fmla="*/ 31 w 3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9">
                  <a:moveTo>
                    <a:pt x="14" y="18"/>
                  </a:moveTo>
                  <a:lnTo>
                    <a:pt x="24" y="15"/>
                  </a:lnTo>
                  <a:lnTo>
                    <a:pt x="30" y="9"/>
                  </a:lnTo>
                  <a:lnTo>
                    <a:pt x="24" y="3"/>
                  </a:lnTo>
                  <a:lnTo>
                    <a:pt x="14" y="0"/>
                  </a:lnTo>
                  <a:lnTo>
                    <a:pt x="0" y="9"/>
                  </a:lnTo>
                  <a:lnTo>
                    <a:pt x="3" y="15"/>
                  </a:lnTo>
                  <a:lnTo>
                    <a:pt x="14"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7" name="Freeform 173"/>
            <p:cNvSpPr>
              <a:spLocks/>
            </p:cNvSpPr>
            <p:nvPr/>
          </p:nvSpPr>
          <p:spPr bwMode="auto">
            <a:xfrm>
              <a:off x="7724271" y="6402694"/>
              <a:ext cx="34023" cy="29836"/>
            </a:xfrm>
            <a:custGeom>
              <a:avLst/>
              <a:gdLst>
                <a:gd name="T0" fmla="*/ 2147483647 w 24"/>
                <a:gd name="T1" fmla="*/ 2147483647 h 19"/>
                <a:gd name="T2" fmla="*/ 2147483647 w 24"/>
                <a:gd name="T3" fmla="*/ 2147483647 h 19"/>
                <a:gd name="T4" fmla="*/ 2147483647 w 24"/>
                <a:gd name="T5" fmla="*/ 2147483647 h 19"/>
                <a:gd name="T6" fmla="*/ 2147483647 w 24"/>
                <a:gd name="T7" fmla="*/ 2147483647 h 19"/>
                <a:gd name="T8" fmla="*/ 2147483647 w 24"/>
                <a:gd name="T9" fmla="*/ 0 h 19"/>
                <a:gd name="T10" fmla="*/ 2147483647 w 24"/>
                <a:gd name="T11" fmla="*/ 2147483647 h 19"/>
                <a:gd name="T12" fmla="*/ 0 w 24"/>
                <a:gd name="T13" fmla="*/ 2147483647 h 19"/>
                <a:gd name="T14" fmla="*/ 2147483647 w 24"/>
                <a:gd name="T15" fmla="*/ 2147483647 h 19"/>
                <a:gd name="T16" fmla="*/ 2147483647 w 24"/>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9"/>
                <a:gd name="T29" fmla="*/ 24 w 2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9">
                  <a:moveTo>
                    <a:pt x="12" y="18"/>
                  </a:moveTo>
                  <a:lnTo>
                    <a:pt x="20" y="16"/>
                  </a:lnTo>
                  <a:lnTo>
                    <a:pt x="23" y="9"/>
                  </a:lnTo>
                  <a:lnTo>
                    <a:pt x="20" y="3"/>
                  </a:lnTo>
                  <a:lnTo>
                    <a:pt x="12" y="0"/>
                  </a:lnTo>
                  <a:lnTo>
                    <a:pt x="2" y="3"/>
                  </a:lnTo>
                  <a:lnTo>
                    <a:pt x="0" y="9"/>
                  </a:lnTo>
                  <a:lnTo>
                    <a:pt x="2" y="16"/>
                  </a:lnTo>
                  <a:lnTo>
                    <a:pt x="12"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8" name="Freeform 174"/>
            <p:cNvSpPr>
              <a:spLocks/>
            </p:cNvSpPr>
            <p:nvPr/>
          </p:nvSpPr>
          <p:spPr bwMode="auto">
            <a:xfrm>
              <a:off x="7766394" y="6321960"/>
              <a:ext cx="38883" cy="29836"/>
            </a:xfrm>
            <a:custGeom>
              <a:avLst/>
              <a:gdLst>
                <a:gd name="T0" fmla="*/ 2147483647 w 28"/>
                <a:gd name="T1" fmla="*/ 2147483647 h 19"/>
                <a:gd name="T2" fmla="*/ 2147483647 w 28"/>
                <a:gd name="T3" fmla="*/ 2147483647 h 19"/>
                <a:gd name="T4" fmla="*/ 2147483647 w 28"/>
                <a:gd name="T5" fmla="*/ 2147483647 h 19"/>
                <a:gd name="T6" fmla="*/ 2147483647 w 28"/>
                <a:gd name="T7" fmla="*/ 2147483647 h 19"/>
                <a:gd name="T8" fmla="*/ 2147483647 w 28"/>
                <a:gd name="T9" fmla="*/ 0 h 19"/>
                <a:gd name="T10" fmla="*/ 2147483647 w 28"/>
                <a:gd name="T11" fmla="*/ 2147483647 h 19"/>
                <a:gd name="T12" fmla="*/ 0 w 28"/>
                <a:gd name="T13" fmla="*/ 2147483647 h 19"/>
                <a:gd name="T14" fmla="*/ 2147483647 w 28"/>
                <a:gd name="T15" fmla="*/ 2147483647 h 19"/>
                <a:gd name="T16" fmla="*/ 2147483647 w 28"/>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9"/>
                <a:gd name="T29" fmla="*/ 28 w 2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9">
                  <a:moveTo>
                    <a:pt x="14" y="18"/>
                  </a:moveTo>
                  <a:lnTo>
                    <a:pt x="24" y="15"/>
                  </a:lnTo>
                  <a:lnTo>
                    <a:pt x="27" y="9"/>
                  </a:lnTo>
                  <a:lnTo>
                    <a:pt x="24" y="2"/>
                  </a:lnTo>
                  <a:lnTo>
                    <a:pt x="14" y="0"/>
                  </a:lnTo>
                  <a:lnTo>
                    <a:pt x="4" y="2"/>
                  </a:lnTo>
                  <a:lnTo>
                    <a:pt x="0" y="9"/>
                  </a:lnTo>
                  <a:lnTo>
                    <a:pt x="4" y="15"/>
                  </a:lnTo>
                  <a:lnTo>
                    <a:pt x="14"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79" name="Freeform 175"/>
            <p:cNvSpPr>
              <a:spLocks/>
            </p:cNvSpPr>
            <p:nvPr/>
          </p:nvSpPr>
          <p:spPr bwMode="auto">
            <a:xfrm>
              <a:off x="7894385" y="6188574"/>
              <a:ext cx="30783" cy="29836"/>
            </a:xfrm>
            <a:custGeom>
              <a:avLst/>
              <a:gdLst>
                <a:gd name="T0" fmla="*/ 2147483647 w 22"/>
                <a:gd name="T1" fmla="*/ 2147483647 h 19"/>
                <a:gd name="T2" fmla="*/ 2147483647 w 22"/>
                <a:gd name="T3" fmla="*/ 2147483647 h 19"/>
                <a:gd name="T4" fmla="*/ 2147483647 w 22"/>
                <a:gd name="T5" fmla="*/ 2147483647 h 19"/>
                <a:gd name="T6" fmla="*/ 2147483647 w 22"/>
                <a:gd name="T7" fmla="*/ 2147483647 h 19"/>
                <a:gd name="T8" fmla="*/ 2147483647 w 22"/>
                <a:gd name="T9" fmla="*/ 0 h 19"/>
                <a:gd name="T10" fmla="*/ 2147483647 w 22"/>
                <a:gd name="T11" fmla="*/ 2147483647 h 19"/>
                <a:gd name="T12" fmla="*/ 0 w 22"/>
                <a:gd name="T13" fmla="*/ 2147483647 h 19"/>
                <a:gd name="T14" fmla="*/ 2147483647 w 22"/>
                <a:gd name="T15" fmla="*/ 2147483647 h 19"/>
                <a:gd name="T16" fmla="*/ 2147483647 w 22"/>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19"/>
                <a:gd name="T29" fmla="*/ 22 w 2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19">
                  <a:moveTo>
                    <a:pt x="9" y="18"/>
                  </a:moveTo>
                  <a:lnTo>
                    <a:pt x="18" y="16"/>
                  </a:lnTo>
                  <a:lnTo>
                    <a:pt x="21" y="9"/>
                  </a:lnTo>
                  <a:lnTo>
                    <a:pt x="18" y="1"/>
                  </a:lnTo>
                  <a:lnTo>
                    <a:pt x="9" y="0"/>
                  </a:lnTo>
                  <a:lnTo>
                    <a:pt x="2" y="1"/>
                  </a:lnTo>
                  <a:lnTo>
                    <a:pt x="0" y="9"/>
                  </a:lnTo>
                  <a:lnTo>
                    <a:pt x="2" y="16"/>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80" name="Freeform 176"/>
            <p:cNvSpPr>
              <a:spLocks/>
            </p:cNvSpPr>
            <p:nvPr/>
          </p:nvSpPr>
          <p:spPr bwMode="auto">
            <a:xfrm>
              <a:off x="6774868" y="4752916"/>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2147483647 w 21"/>
                <a:gd name="T11" fmla="*/ 2147483647 h 19"/>
                <a:gd name="T12" fmla="*/ 0 w 21"/>
                <a:gd name="T13" fmla="*/ 2147483647 h 19"/>
                <a:gd name="T14" fmla="*/ 2147483647 w 21"/>
                <a:gd name="T15" fmla="*/ 2147483647 h 19"/>
                <a:gd name="T16" fmla="*/ 2147483647 w 21"/>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18"/>
                  </a:moveTo>
                  <a:lnTo>
                    <a:pt x="15" y="15"/>
                  </a:lnTo>
                  <a:lnTo>
                    <a:pt x="20" y="8"/>
                  </a:lnTo>
                  <a:lnTo>
                    <a:pt x="15" y="2"/>
                  </a:lnTo>
                  <a:lnTo>
                    <a:pt x="9" y="0"/>
                  </a:lnTo>
                  <a:lnTo>
                    <a:pt x="1" y="2"/>
                  </a:lnTo>
                  <a:lnTo>
                    <a:pt x="0" y="8"/>
                  </a:lnTo>
                  <a:lnTo>
                    <a:pt x="1" y="15"/>
                  </a:lnTo>
                  <a:lnTo>
                    <a:pt x="9" y="18"/>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1" name="Freeform 177"/>
            <p:cNvSpPr>
              <a:spLocks/>
            </p:cNvSpPr>
            <p:nvPr/>
          </p:nvSpPr>
          <p:spPr bwMode="auto">
            <a:xfrm>
              <a:off x="6723023" y="4565122"/>
              <a:ext cx="53465" cy="156202"/>
            </a:xfrm>
            <a:custGeom>
              <a:avLst/>
              <a:gdLst>
                <a:gd name="T0" fmla="*/ 2147483647 w 39"/>
                <a:gd name="T1" fmla="*/ 0 h 96"/>
                <a:gd name="T2" fmla="*/ 2147483647 w 39"/>
                <a:gd name="T3" fmla="*/ 0 h 96"/>
                <a:gd name="T4" fmla="*/ 2147483647 w 39"/>
                <a:gd name="T5" fmla="*/ 2147483647 h 96"/>
                <a:gd name="T6" fmla="*/ 2147483647 w 39"/>
                <a:gd name="T7" fmla="*/ 2147483647 h 96"/>
                <a:gd name="T8" fmla="*/ 0 w 39"/>
                <a:gd name="T9" fmla="*/ 2147483647 h 96"/>
                <a:gd name="T10" fmla="*/ 0 w 39"/>
                <a:gd name="T11" fmla="*/ 2147483647 h 96"/>
                <a:gd name="T12" fmla="*/ 2147483647 w 39"/>
                <a:gd name="T13" fmla="*/ 2147483647 h 96"/>
                <a:gd name="T14" fmla="*/ 2147483647 w 39"/>
                <a:gd name="T15" fmla="*/ 2147483647 h 96"/>
                <a:gd name="T16" fmla="*/ 0 w 39"/>
                <a:gd name="T17" fmla="*/ 2147483647 h 96"/>
                <a:gd name="T18" fmla="*/ 0 w 39"/>
                <a:gd name="T19" fmla="*/ 2147483647 h 96"/>
                <a:gd name="T20" fmla="*/ 2147483647 w 39"/>
                <a:gd name="T21" fmla="*/ 2147483647 h 96"/>
                <a:gd name="T22" fmla="*/ 2147483647 w 39"/>
                <a:gd name="T23" fmla="*/ 2147483647 h 96"/>
                <a:gd name="T24" fmla="*/ 2147483647 w 39"/>
                <a:gd name="T25" fmla="*/ 2147483647 h 96"/>
                <a:gd name="T26" fmla="*/ 2147483647 w 39"/>
                <a:gd name="T27" fmla="*/ 2147483647 h 96"/>
                <a:gd name="T28" fmla="*/ 2147483647 w 39"/>
                <a:gd name="T29" fmla="*/ 2147483647 h 96"/>
                <a:gd name="T30" fmla="*/ 2147483647 w 39"/>
                <a:gd name="T31" fmla="*/ 2147483647 h 96"/>
                <a:gd name="T32" fmla="*/ 2147483647 w 39"/>
                <a:gd name="T33" fmla="*/ 2147483647 h 96"/>
                <a:gd name="T34" fmla="*/ 2147483647 w 39"/>
                <a:gd name="T35" fmla="*/ 2147483647 h 96"/>
                <a:gd name="T36" fmla="*/ 2147483647 w 39"/>
                <a:gd name="T37" fmla="*/ 2147483647 h 96"/>
                <a:gd name="T38" fmla="*/ 2147483647 w 39"/>
                <a:gd name="T39" fmla="*/ 0 h 96"/>
                <a:gd name="T40" fmla="*/ 2147483647 w 39"/>
                <a:gd name="T41" fmla="*/ 2147483647 h 96"/>
                <a:gd name="T42" fmla="*/ 2147483647 w 39"/>
                <a:gd name="T43" fmla="*/ 0 h 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
                <a:gd name="T67" fmla="*/ 0 h 96"/>
                <a:gd name="T68" fmla="*/ 39 w 39"/>
                <a:gd name="T69" fmla="*/ 96 h 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 h="96">
                  <a:moveTo>
                    <a:pt x="19" y="0"/>
                  </a:moveTo>
                  <a:lnTo>
                    <a:pt x="12" y="0"/>
                  </a:lnTo>
                  <a:lnTo>
                    <a:pt x="4" y="2"/>
                  </a:lnTo>
                  <a:lnTo>
                    <a:pt x="2" y="7"/>
                  </a:lnTo>
                  <a:lnTo>
                    <a:pt x="0" y="24"/>
                  </a:lnTo>
                  <a:lnTo>
                    <a:pt x="0" y="48"/>
                  </a:lnTo>
                  <a:lnTo>
                    <a:pt x="2" y="54"/>
                  </a:lnTo>
                  <a:lnTo>
                    <a:pt x="2" y="56"/>
                  </a:lnTo>
                  <a:lnTo>
                    <a:pt x="0" y="59"/>
                  </a:lnTo>
                  <a:lnTo>
                    <a:pt x="0" y="66"/>
                  </a:lnTo>
                  <a:lnTo>
                    <a:pt x="5" y="81"/>
                  </a:lnTo>
                  <a:lnTo>
                    <a:pt x="14" y="95"/>
                  </a:lnTo>
                  <a:lnTo>
                    <a:pt x="19" y="93"/>
                  </a:lnTo>
                  <a:lnTo>
                    <a:pt x="23" y="87"/>
                  </a:lnTo>
                  <a:lnTo>
                    <a:pt x="24" y="55"/>
                  </a:lnTo>
                  <a:lnTo>
                    <a:pt x="30" y="41"/>
                  </a:lnTo>
                  <a:lnTo>
                    <a:pt x="31" y="32"/>
                  </a:lnTo>
                  <a:lnTo>
                    <a:pt x="34" y="22"/>
                  </a:lnTo>
                  <a:lnTo>
                    <a:pt x="35" y="13"/>
                  </a:lnTo>
                  <a:lnTo>
                    <a:pt x="38" y="0"/>
                  </a:lnTo>
                  <a:lnTo>
                    <a:pt x="30" y="1"/>
                  </a:lnTo>
                  <a:lnTo>
                    <a:pt x="19"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2" name="Freeform 178"/>
            <p:cNvSpPr>
              <a:spLocks/>
            </p:cNvSpPr>
            <p:nvPr/>
          </p:nvSpPr>
          <p:spPr bwMode="auto">
            <a:xfrm>
              <a:off x="6676039" y="4724835"/>
              <a:ext cx="46984" cy="56163"/>
            </a:xfrm>
            <a:custGeom>
              <a:avLst/>
              <a:gdLst>
                <a:gd name="T0" fmla="*/ 0 w 33"/>
                <a:gd name="T1" fmla="*/ 2147483647 h 35"/>
                <a:gd name="T2" fmla="*/ 0 w 33"/>
                <a:gd name="T3" fmla="*/ 2147483647 h 35"/>
                <a:gd name="T4" fmla="*/ 2147483647 w 33"/>
                <a:gd name="T5" fmla="*/ 2147483647 h 35"/>
                <a:gd name="T6" fmla="*/ 2147483647 w 33"/>
                <a:gd name="T7" fmla="*/ 2147483647 h 35"/>
                <a:gd name="T8" fmla="*/ 2147483647 w 33"/>
                <a:gd name="T9" fmla="*/ 2147483647 h 35"/>
                <a:gd name="T10" fmla="*/ 2147483647 w 33"/>
                <a:gd name="T11" fmla="*/ 2147483647 h 35"/>
                <a:gd name="T12" fmla="*/ 2147483647 w 33"/>
                <a:gd name="T13" fmla="*/ 2147483647 h 35"/>
                <a:gd name="T14" fmla="*/ 2147483647 w 33"/>
                <a:gd name="T15" fmla="*/ 0 h 35"/>
                <a:gd name="T16" fmla="*/ 2147483647 w 33"/>
                <a:gd name="T17" fmla="*/ 0 h 35"/>
                <a:gd name="T18" fmla="*/ 2147483647 w 33"/>
                <a:gd name="T19" fmla="*/ 2147483647 h 35"/>
                <a:gd name="T20" fmla="*/ 0 w 33"/>
                <a:gd name="T21" fmla="*/ 2147483647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5"/>
                <a:gd name="T35" fmla="*/ 33 w 33"/>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5">
                  <a:moveTo>
                    <a:pt x="0" y="28"/>
                  </a:moveTo>
                  <a:lnTo>
                    <a:pt x="0" y="30"/>
                  </a:lnTo>
                  <a:lnTo>
                    <a:pt x="2" y="34"/>
                  </a:lnTo>
                  <a:lnTo>
                    <a:pt x="14" y="28"/>
                  </a:lnTo>
                  <a:lnTo>
                    <a:pt x="21" y="22"/>
                  </a:lnTo>
                  <a:lnTo>
                    <a:pt x="32" y="5"/>
                  </a:lnTo>
                  <a:lnTo>
                    <a:pt x="32" y="1"/>
                  </a:lnTo>
                  <a:lnTo>
                    <a:pt x="29" y="0"/>
                  </a:lnTo>
                  <a:lnTo>
                    <a:pt x="26" y="0"/>
                  </a:lnTo>
                  <a:lnTo>
                    <a:pt x="11" y="15"/>
                  </a:lnTo>
                  <a:lnTo>
                    <a:pt x="0" y="28"/>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3" name="Freeform 179"/>
            <p:cNvSpPr>
              <a:spLocks/>
            </p:cNvSpPr>
            <p:nvPr/>
          </p:nvSpPr>
          <p:spPr bwMode="auto">
            <a:xfrm>
              <a:off x="6752186" y="4717814"/>
              <a:ext cx="32403" cy="38612"/>
            </a:xfrm>
            <a:custGeom>
              <a:avLst/>
              <a:gdLst>
                <a:gd name="T0" fmla="*/ 2147483647 w 23"/>
                <a:gd name="T1" fmla="*/ 0 h 24"/>
                <a:gd name="T2" fmla="*/ 2147483647 w 23"/>
                <a:gd name="T3" fmla="*/ 2147483647 h 24"/>
                <a:gd name="T4" fmla="*/ 2147483647 w 23"/>
                <a:gd name="T5" fmla="*/ 2147483647 h 24"/>
                <a:gd name="T6" fmla="*/ 0 w 23"/>
                <a:gd name="T7" fmla="*/ 2147483647 h 24"/>
                <a:gd name="T8" fmla="*/ 2147483647 w 23"/>
                <a:gd name="T9" fmla="*/ 2147483647 h 24"/>
                <a:gd name="T10" fmla="*/ 2147483647 w 23"/>
                <a:gd name="T11" fmla="*/ 2147483647 h 24"/>
                <a:gd name="T12" fmla="*/ 2147483647 w 23"/>
                <a:gd name="T13" fmla="*/ 2147483647 h 24"/>
                <a:gd name="T14" fmla="*/ 2147483647 w 23"/>
                <a:gd name="T15" fmla="*/ 2147483647 h 24"/>
                <a:gd name="T16" fmla="*/ 2147483647 w 23"/>
                <a:gd name="T17" fmla="*/ 2147483647 h 24"/>
                <a:gd name="T18" fmla="*/ 2147483647 w 23"/>
                <a:gd name="T19" fmla="*/ 2147483647 h 24"/>
                <a:gd name="T20" fmla="*/ 2147483647 w 23"/>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4"/>
                <a:gd name="T35" fmla="*/ 23 w 23"/>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4">
                  <a:moveTo>
                    <a:pt x="11" y="0"/>
                  </a:moveTo>
                  <a:lnTo>
                    <a:pt x="4" y="2"/>
                  </a:lnTo>
                  <a:lnTo>
                    <a:pt x="2" y="3"/>
                  </a:lnTo>
                  <a:lnTo>
                    <a:pt x="0" y="6"/>
                  </a:lnTo>
                  <a:lnTo>
                    <a:pt x="1" y="15"/>
                  </a:lnTo>
                  <a:lnTo>
                    <a:pt x="5" y="23"/>
                  </a:lnTo>
                  <a:lnTo>
                    <a:pt x="16" y="21"/>
                  </a:lnTo>
                  <a:lnTo>
                    <a:pt x="20" y="18"/>
                  </a:lnTo>
                  <a:lnTo>
                    <a:pt x="22" y="15"/>
                  </a:lnTo>
                  <a:lnTo>
                    <a:pt x="18" y="6"/>
                  </a:lnTo>
                  <a:lnTo>
                    <a:pt x="11"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4" name="Freeform 180"/>
            <p:cNvSpPr>
              <a:spLocks/>
            </p:cNvSpPr>
            <p:nvPr/>
          </p:nvSpPr>
          <p:spPr bwMode="auto">
            <a:xfrm>
              <a:off x="6761907" y="4659897"/>
              <a:ext cx="37263" cy="29836"/>
            </a:xfrm>
            <a:custGeom>
              <a:avLst/>
              <a:gdLst>
                <a:gd name="T0" fmla="*/ 2147483647 w 27"/>
                <a:gd name="T1" fmla="*/ 2147483647 h 19"/>
                <a:gd name="T2" fmla="*/ 2147483647 w 27"/>
                <a:gd name="T3" fmla="*/ 2147483647 h 19"/>
                <a:gd name="T4" fmla="*/ 2147483647 w 27"/>
                <a:gd name="T5" fmla="*/ 2147483647 h 19"/>
                <a:gd name="T6" fmla="*/ 2147483647 w 27"/>
                <a:gd name="T7" fmla="*/ 2147483647 h 19"/>
                <a:gd name="T8" fmla="*/ 2147483647 w 27"/>
                <a:gd name="T9" fmla="*/ 2147483647 h 19"/>
                <a:gd name="T10" fmla="*/ 2147483647 w 27"/>
                <a:gd name="T11" fmla="*/ 0 h 19"/>
                <a:gd name="T12" fmla="*/ 2147483647 w 27"/>
                <a:gd name="T13" fmla="*/ 2147483647 h 19"/>
                <a:gd name="T14" fmla="*/ 0 w 27"/>
                <a:gd name="T15" fmla="*/ 2147483647 h 19"/>
                <a:gd name="T16" fmla="*/ 2147483647 w 27"/>
                <a:gd name="T17" fmla="*/ 2147483647 h 19"/>
                <a:gd name="T18" fmla="*/ 2147483647 w 27"/>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9"/>
                <a:gd name="T32" fmla="*/ 27 w 27"/>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9">
                  <a:moveTo>
                    <a:pt x="13" y="18"/>
                  </a:moveTo>
                  <a:lnTo>
                    <a:pt x="22" y="15"/>
                  </a:lnTo>
                  <a:lnTo>
                    <a:pt x="26" y="9"/>
                  </a:lnTo>
                  <a:lnTo>
                    <a:pt x="24" y="4"/>
                  </a:lnTo>
                  <a:lnTo>
                    <a:pt x="22" y="3"/>
                  </a:lnTo>
                  <a:lnTo>
                    <a:pt x="13" y="0"/>
                  </a:lnTo>
                  <a:lnTo>
                    <a:pt x="4" y="3"/>
                  </a:lnTo>
                  <a:lnTo>
                    <a:pt x="0" y="9"/>
                  </a:lnTo>
                  <a:lnTo>
                    <a:pt x="4" y="15"/>
                  </a:lnTo>
                  <a:lnTo>
                    <a:pt x="13" y="18"/>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5" name="Freeform 181"/>
            <p:cNvSpPr>
              <a:spLocks/>
            </p:cNvSpPr>
            <p:nvPr/>
          </p:nvSpPr>
          <p:spPr bwMode="auto">
            <a:xfrm>
              <a:off x="6799170" y="4709039"/>
              <a:ext cx="30783" cy="33347"/>
            </a:xfrm>
            <a:custGeom>
              <a:avLst/>
              <a:gdLst>
                <a:gd name="T0" fmla="*/ 2147483647 w 22"/>
                <a:gd name="T1" fmla="*/ 2147483647 h 20"/>
                <a:gd name="T2" fmla="*/ 2147483647 w 22"/>
                <a:gd name="T3" fmla="*/ 2147483647 h 20"/>
                <a:gd name="T4" fmla="*/ 2147483647 w 22"/>
                <a:gd name="T5" fmla="*/ 2147483647 h 20"/>
                <a:gd name="T6" fmla="*/ 2147483647 w 22"/>
                <a:gd name="T7" fmla="*/ 2147483647 h 20"/>
                <a:gd name="T8" fmla="*/ 2147483647 w 22"/>
                <a:gd name="T9" fmla="*/ 0 h 20"/>
                <a:gd name="T10" fmla="*/ 2147483647 w 22"/>
                <a:gd name="T11" fmla="*/ 2147483647 h 20"/>
                <a:gd name="T12" fmla="*/ 0 w 22"/>
                <a:gd name="T13" fmla="*/ 2147483647 h 20"/>
                <a:gd name="T14" fmla="*/ 2147483647 w 22"/>
                <a:gd name="T15" fmla="*/ 2147483647 h 20"/>
                <a:gd name="T16" fmla="*/ 2147483647 w 22"/>
                <a:gd name="T17" fmla="*/ 2147483647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0"/>
                <a:gd name="T29" fmla="*/ 22 w 2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0">
                  <a:moveTo>
                    <a:pt x="11" y="19"/>
                  </a:moveTo>
                  <a:lnTo>
                    <a:pt x="16" y="15"/>
                  </a:lnTo>
                  <a:lnTo>
                    <a:pt x="21" y="8"/>
                  </a:lnTo>
                  <a:lnTo>
                    <a:pt x="16" y="2"/>
                  </a:lnTo>
                  <a:lnTo>
                    <a:pt x="11" y="0"/>
                  </a:lnTo>
                  <a:lnTo>
                    <a:pt x="3" y="2"/>
                  </a:lnTo>
                  <a:lnTo>
                    <a:pt x="0" y="8"/>
                  </a:lnTo>
                  <a:lnTo>
                    <a:pt x="3" y="15"/>
                  </a:lnTo>
                  <a:lnTo>
                    <a:pt x="11" y="19"/>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6" name="Freeform 182"/>
            <p:cNvSpPr>
              <a:spLocks/>
            </p:cNvSpPr>
            <p:nvPr/>
          </p:nvSpPr>
          <p:spPr bwMode="auto">
            <a:xfrm>
              <a:off x="6761907" y="4766957"/>
              <a:ext cx="92348" cy="73713"/>
            </a:xfrm>
            <a:custGeom>
              <a:avLst/>
              <a:gdLst>
                <a:gd name="T0" fmla="*/ 2147483647 w 67"/>
                <a:gd name="T1" fmla="*/ 0 h 46"/>
                <a:gd name="T2" fmla="*/ 2147483647 w 67"/>
                <a:gd name="T3" fmla="*/ 2147483647 h 46"/>
                <a:gd name="T4" fmla="*/ 2147483647 w 67"/>
                <a:gd name="T5" fmla="*/ 2147483647 h 46"/>
                <a:gd name="T6" fmla="*/ 2147483647 w 67"/>
                <a:gd name="T7" fmla="*/ 2147483647 h 46"/>
                <a:gd name="T8" fmla="*/ 2147483647 w 67"/>
                <a:gd name="T9" fmla="*/ 2147483647 h 46"/>
                <a:gd name="T10" fmla="*/ 0 w 67"/>
                <a:gd name="T11" fmla="*/ 2147483647 h 46"/>
                <a:gd name="T12" fmla="*/ 2147483647 w 67"/>
                <a:gd name="T13" fmla="*/ 2147483647 h 46"/>
                <a:gd name="T14" fmla="*/ 2147483647 w 67"/>
                <a:gd name="T15" fmla="*/ 2147483647 h 46"/>
                <a:gd name="T16" fmla="*/ 2147483647 w 67"/>
                <a:gd name="T17" fmla="*/ 2147483647 h 46"/>
                <a:gd name="T18" fmla="*/ 2147483647 w 67"/>
                <a:gd name="T19" fmla="*/ 2147483647 h 46"/>
                <a:gd name="T20" fmla="*/ 2147483647 w 67"/>
                <a:gd name="T21" fmla="*/ 2147483647 h 46"/>
                <a:gd name="T22" fmla="*/ 2147483647 w 67"/>
                <a:gd name="T23" fmla="*/ 2147483647 h 46"/>
                <a:gd name="T24" fmla="*/ 2147483647 w 67"/>
                <a:gd name="T25" fmla="*/ 2147483647 h 46"/>
                <a:gd name="T26" fmla="*/ 2147483647 w 67"/>
                <a:gd name="T27" fmla="*/ 2147483647 h 46"/>
                <a:gd name="T28" fmla="*/ 2147483647 w 67"/>
                <a:gd name="T29" fmla="*/ 2147483647 h 46"/>
                <a:gd name="T30" fmla="*/ 2147483647 w 67"/>
                <a:gd name="T31" fmla="*/ 2147483647 h 46"/>
                <a:gd name="T32" fmla="*/ 2147483647 w 67"/>
                <a:gd name="T33" fmla="*/ 2147483647 h 46"/>
                <a:gd name="T34" fmla="*/ 2147483647 w 67"/>
                <a:gd name="T35" fmla="*/ 2147483647 h 46"/>
                <a:gd name="T36" fmla="*/ 2147483647 w 67"/>
                <a:gd name="T37" fmla="*/ 2147483647 h 46"/>
                <a:gd name="T38" fmla="*/ 2147483647 w 67"/>
                <a:gd name="T39" fmla="*/ 2147483647 h 46"/>
                <a:gd name="T40" fmla="*/ 2147483647 w 67"/>
                <a:gd name="T41" fmla="*/ 2147483647 h 46"/>
                <a:gd name="T42" fmla="*/ 2147483647 w 67"/>
                <a:gd name="T43" fmla="*/ 2147483647 h 46"/>
                <a:gd name="T44" fmla="*/ 2147483647 w 67"/>
                <a:gd name="T45" fmla="*/ 2147483647 h 46"/>
                <a:gd name="T46" fmla="*/ 2147483647 w 67"/>
                <a:gd name="T47" fmla="*/ 2147483647 h 46"/>
                <a:gd name="T48" fmla="*/ 2147483647 w 67"/>
                <a:gd name="T49" fmla="*/ 2147483647 h 46"/>
                <a:gd name="T50" fmla="*/ 2147483647 w 67"/>
                <a:gd name="T51" fmla="*/ 0 h 46"/>
                <a:gd name="T52" fmla="*/ 2147483647 w 67"/>
                <a:gd name="T53" fmla="*/ 0 h 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
                <a:gd name="T82" fmla="*/ 0 h 46"/>
                <a:gd name="T83" fmla="*/ 67 w 67"/>
                <a:gd name="T84" fmla="*/ 46 h 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 h="46">
                  <a:moveTo>
                    <a:pt x="43" y="0"/>
                  </a:moveTo>
                  <a:lnTo>
                    <a:pt x="32" y="7"/>
                  </a:lnTo>
                  <a:lnTo>
                    <a:pt x="21" y="9"/>
                  </a:lnTo>
                  <a:lnTo>
                    <a:pt x="5" y="15"/>
                  </a:lnTo>
                  <a:lnTo>
                    <a:pt x="1" y="24"/>
                  </a:lnTo>
                  <a:lnTo>
                    <a:pt x="0" y="31"/>
                  </a:lnTo>
                  <a:lnTo>
                    <a:pt x="3" y="33"/>
                  </a:lnTo>
                  <a:lnTo>
                    <a:pt x="22" y="30"/>
                  </a:lnTo>
                  <a:lnTo>
                    <a:pt x="22" y="36"/>
                  </a:lnTo>
                  <a:lnTo>
                    <a:pt x="23" y="40"/>
                  </a:lnTo>
                  <a:lnTo>
                    <a:pt x="27" y="42"/>
                  </a:lnTo>
                  <a:lnTo>
                    <a:pt x="39" y="45"/>
                  </a:lnTo>
                  <a:lnTo>
                    <a:pt x="43" y="45"/>
                  </a:lnTo>
                  <a:lnTo>
                    <a:pt x="48" y="41"/>
                  </a:lnTo>
                  <a:lnTo>
                    <a:pt x="49" y="36"/>
                  </a:lnTo>
                  <a:lnTo>
                    <a:pt x="45" y="31"/>
                  </a:lnTo>
                  <a:lnTo>
                    <a:pt x="48" y="27"/>
                  </a:lnTo>
                  <a:lnTo>
                    <a:pt x="50" y="28"/>
                  </a:lnTo>
                  <a:lnTo>
                    <a:pt x="52" y="30"/>
                  </a:lnTo>
                  <a:lnTo>
                    <a:pt x="58" y="33"/>
                  </a:lnTo>
                  <a:lnTo>
                    <a:pt x="62" y="30"/>
                  </a:lnTo>
                  <a:lnTo>
                    <a:pt x="64" y="23"/>
                  </a:lnTo>
                  <a:lnTo>
                    <a:pt x="66" y="16"/>
                  </a:lnTo>
                  <a:lnTo>
                    <a:pt x="62" y="10"/>
                  </a:lnTo>
                  <a:lnTo>
                    <a:pt x="53" y="2"/>
                  </a:lnTo>
                  <a:lnTo>
                    <a:pt x="50" y="0"/>
                  </a:lnTo>
                  <a:lnTo>
                    <a:pt x="43"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7" name="Freeform 183"/>
            <p:cNvSpPr>
              <a:spLocks/>
            </p:cNvSpPr>
            <p:nvPr/>
          </p:nvSpPr>
          <p:spPr bwMode="auto">
            <a:xfrm>
              <a:off x="6548048" y="4812589"/>
              <a:ext cx="165254" cy="154447"/>
            </a:xfrm>
            <a:custGeom>
              <a:avLst/>
              <a:gdLst>
                <a:gd name="T0" fmla="*/ 2147483647 w 120"/>
                <a:gd name="T1" fmla="*/ 2147483647 h 95"/>
                <a:gd name="T2" fmla="*/ 2147483647 w 120"/>
                <a:gd name="T3" fmla="*/ 2147483647 h 95"/>
                <a:gd name="T4" fmla="*/ 2147483647 w 120"/>
                <a:gd name="T5" fmla="*/ 2147483647 h 95"/>
                <a:gd name="T6" fmla="*/ 2147483647 w 120"/>
                <a:gd name="T7" fmla="*/ 2147483647 h 95"/>
                <a:gd name="T8" fmla="*/ 2147483647 w 120"/>
                <a:gd name="T9" fmla="*/ 2147483647 h 95"/>
                <a:gd name="T10" fmla="*/ 2147483647 w 120"/>
                <a:gd name="T11" fmla="*/ 2147483647 h 95"/>
                <a:gd name="T12" fmla="*/ 2147483647 w 120"/>
                <a:gd name="T13" fmla="*/ 2147483647 h 95"/>
                <a:gd name="T14" fmla="*/ 2147483647 w 120"/>
                <a:gd name="T15" fmla="*/ 2147483647 h 95"/>
                <a:gd name="T16" fmla="*/ 2147483647 w 120"/>
                <a:gd name="T17" fmla="*/ 2147483647 h 95"/>
                <a:gd name="T18" fmla="*/ 2147483647 w 120"/>
                <a:gd name="T19" fmla="*/ 2147483647 h 95"/>
                <a:gd name="T20" fmla="*/ 2147483647 w 120"/>
                <a:gd name="T21" fmla="*/ 2147483647 h 95"/>
                <a:gd name="T22" fmla="*/ 2147483647 w 120"/>
                <a:gd name="T23" fmla="*/ 0 h 95"/>
                <a:gd name="T24" fmla="*/ 2147483647 w 120"/>
                <a:gd name="T25" fmla="*/ 0 h 95"/>
                <a:gd name="T26" fmla="*/ 2147483647 w 120"/>
                <a:gd name="T27" fmla="*/ 2147483647 h 95"/>
                <a:gd name="T28" fmla="*/ 2147483647 w 120"/>
                <a:gd name="T29" fmla="*/ 2147483647 h 95"/>
                <a:gd name="T30" fmla="*/ 2147483647 w 120"/>
                <a:gd name="T31" fmla="*/ 2147483647 h 95"/>
                <a:gd name="T32" fmla="*/ 2147483647 w 120"/>
                <a:gd name="T33" fmla="*/ 2147483647 h 95"/>
                <a:gd name="T34" fmla="*/ 2147483647 w 120"/>
                <a:gd name="T35" fmla="*/ 2147483647 h 95"/>
                <a:gd name="T36" fmla="*/ 2147483647 w 120"/>
                <a:gd name="T37" fmla="*/ 2147483647 h 95"/>
                <a:gd name="T38" fmla="*/ 2147483647 w 120"/>
                <a:gd name="T39" fmla="*/ 2147483647 h 95"/>
                <a:gd name="T40" fmla="*/ 2147483647 w 120"/>
                <a:gd name="T41" fmla="*/ 2147483647 h 95"/>
                <a:gd name="T42" fmla="*/ 0 w 120"/>
                <a:gd name="T43" fmla="*/ 2147483647 h 95"/>
                <a:gd name="T44" fmla="*/ 2147483647 w 120"/>
                <a:gd name="T45" fmla="*/ 2147483647 h 95"/>
                <a:gd name="T46" fmla="*/ 2147483647 w 120"/>
                <a:gd name="T47" fmla="*/ 2147483647 h 95"/>
                <a:gd name="T48" fmla="*/ 2147483647 w 120"/>
                <a:gd name="T49" fmla="*/ 2147483647 h 95"/>
                <a:gd name="T50" fmla="*/ 2147483647 w 120"/>
                <a:gd name="T51" fmla="*/ 2147483647 h 95"/>
                <a:gd name="T52" fmla="*/ 2147483647 w 120"/>
                <a:gd name="T53" fmla="*/ 2147483647 h 95"/>
                <a:gd name="T54" fmla="*/ 2147483647 w 120"/>
                <a:gd name="T55" fmla="*/ 2147483647 h 95"/>
                <a:gd name="T56" fmla="*/ 2147483647 w 120"/>
                <a:gd name="T57" fmla="*/ 2147483647 h 95"/>
                <a:gd name="T58" fmla="*/ 2147483647 w 120"/>
                <a:gd name="T59" fmla="*/ 2147483647 h 95"/>
                <a:gd name="T60" fmla="*/ 2147483647 w 120"/>
                <a:gd name="T61" fmla="*/ 2147483647 h 95"/>
                <a:gd name="T62" fmla="*/ 2147483647 w 120"/>
                <a:gd name="T63" fmla="*/ 2147483647 h 95"/>
                <a:gd name="T64" fmla="*/ 2147483647 w 120"/>
                <a:gd name="T65" fmla="*/ 21474836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0"/>
                <a:gd name="T100" fmla="*/ 0 h 95"/>
                <a:gd name="T101" fmla="*/ 120 w 120"/>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0" h="95">
                  <a:moveTo>
                    <a:pt x="67" y="54"/>
                  </a:moveTo>
                  <a:lnTo>
                    <a:pt x="75" y="44"/>
                  </a:lnTo>
                  <a:lnTo>
                    <a:pt x="91" y="44"/>
                  </a:lnTo>
                  <a:lnTo>
                    <a:pt x="105" y="42"/>
                  </a:lnTo>
                  <a:lnTo>
                    <a:pt x="110" y="40"/>
                  </a:lnTo>
                  <a:lnTo>
                    <a:pt x="94" y="35"/>
                  </a:lnTo>
                  <a:lnTo>
                    <a:pt x="117" y="30"/>
                  </a:lnTo>
                  <a:lnTo>
                    <a:pt x="119" y="26"/>
                  </a:lnTo>
                  <a:lnTo>
                    <a:pt x="117" y="24"/>
                  </a:lnTo>
                  <a:lnTo>
                    <a:pt x="113" y="22"/>
                  </a:lnTo>
                  <a:lnTo>
                    <a:pt x="99" y="6"/>
                  </a:lnTo>
                  <a:lnTo>
                    <a:pt x="93" y="0"/>
                  </a:lnTo>
                  <a:lnTo>
                    <a:pt x="89" y="0"/>
                  </a:lnTo>
                  <a:lnTo>
                    <a:pt x="80" y="2"/>
                  </a:lnTo>
                  <a:lnTo>
                    <a:pt x="74" y="6"/>
                  </a:lnTo>
                  <a:lnTo>
                    <a:pt x="63" y="12"/>
                  </a:lnTo>
                  <a:lnTo>
                    <a:pt x="52" y="35"/>
                  </a:lnTo>
                  <a:lnTo>
                    <a:pt x="35" y="45"/>
                  </a:lnTo>
                  <a:lnTo>
                    <a:pt x="24" y="53"/>
                  </a:lnTo>
                  <a:lnTo>
                    <a:pt x="17" y="61"/>
                  </a:lnTo>
                  <a:lnTo>
                    <a:pt x="9" y="81"/>
                  </a:lnTo>
                  <a:lnTo>
                    <a:pt x="0" y="85"/>
                  </a:lnTo>
                  <a:lnTo>
                    <a:pt x="4" y="89"/>
                  </a:lnTo>
                  <a:lnTo>
                    <a:pt x="9" y="91"/>
                  </a:lnTo>
                  <a:lnTo>
                    <a:pt x="15" y="94"/>
                  </a:lnTo>
                  <a:lnTo>
                    <a:pt x="21" y="91"/>
                  </a:lnTo>
                  <a:lnTo>
                    <a:pt x="26" y="85"/>
                  </a:lnTo>
                  <a:lnTo>
                    <a:pt x="31" y="80"/>
                  </a:lnTo>
                  <a:lnTo>
                    <a:pt x="35" y="77"/>
                  </a:lnTo>
                  <a:lnTo>
                    <a:pt x="41" y="76"/>
                  </a:lnTo>
                  <a:lnTo>
                    <a:pt x="51" y="71"/>
                  </a:lnTo>
                  <a:lnTo>
                    <a:pt x="57" y="67"/>
                  </a:lnTo>
                  <a:lnTo>
                    <a:pt x="67" y="54"/>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8" name="Freeform 184"/>
            <p:cNvSpPr>
              <a:spLocks/>
            </p:cNvSpPr>
            <p:nvPr/>
          </p:nvSpPr>
          <p:spPr bwMode="auto">
            <a:xfrm>
              <a:off x="6520505" y="4881037"/>
              <a:ext cx="183076" cy="177263"/>
            </a:xfrm>
            <a:custGeom>
              <a:avLst/>
              <a:gdLst>
                <a:gd name="T0" fmla="*/ 2147483647 w 132"/>
                <a:gd name="T1" fmla="*/ 2147483647 h 109"/>
                <a:gd name="T2" fmla="*/ 2147483647 w 132"/>
                <a:gd name="T3" fmla="*/ 2147483647 h 109"/>
                <a:gd name="T4" fmla="*/ 2147483647 w 132"/>
                <a:gd name="T5" fmla="*/ 2147483647 h 109"/>
                <a:gd name="T6" fmla="*/ 2147483647 w 132"/>
                <a:gd name="T7" fmla="*/ 2147483647 h 109"/>
                <a:gd name="T8" fmla="*/ 2147483647 w 132"/>
                <a:gd name="T9" fmla="*/ 2147483647 h 109"/>
                <a:gd name="T10" fmla="*/ 2147483647 w 132"/>
                <a:gd name="T11" fmla="*/ 2147483647 h 109"/>
                <a:gd name="T12" fmla="*/ 2147483647 w 132"/>
                <a:gd name="T13" fmla="*/ 2147483647 h 109"/>
                <a:gd name="T14" fmla="*/ 2147483647 w 132"/>
                <a:gd name="T15" fmla="*/ 2147483647 h 109"/>
                <a:gd name="T16" fmla="*/ 2147483647 w 132"/>
                <a:gd name="T17" fmla="*/ 2147483647 h 109"/>
                <a:gd name="T18" fmla="*/ 2147483647 w 132"/>
                <a:gd name="T19" fmla="*/ 2147483647 h 109"/>
                <a:gd name="T20" fmla="*/ 2147483647 w 132"/>
                <a:gd name="T21" fmla="*/ 2147483647 h 109"/>
                <a:gd name="T22" fmla="*/ 2147483647 w 132"/>
                <a:gd name="T23" fmla="*/ 2147483647 h 109"/>
                <a:gd name="T24" fmla="*/ 2147483647 w 132"/>
                <a:gd name="T25" fmla="*/ 2147483647 h 109"/>
                <a:gd name="T26" fmla="*/ 2147483647 w 132"/>
                <a:gd name="T27" fmla="*/ 2147483647 h 109"/>
                <a:gd name="T28" fmla="*/ 2147483647 w 132"/>
                <a:gd name="T29" fmla="*/ 2147483647 h 109"/>
                <a:gd name="T30" fmla="*/ 2147483647 w 132"/>
                <a:gd name="T31" fmla="*/ 2147483647 h 109"/>
                <a:gd name="T32" fmla="*/ 2147483647 w 132"/>
                <a:gd name="T33" fmla="*/ 2147483647 h 109"/>
                <a:gd name="T34" fmla="*/ 2147483647 w 132"/>
                <a:gd name="T35" fmla="*/ 2147483647 h 109"/>
                <a:gd name="T36" fmla="*/ 2147483647 w 132"/>
                <a:gd name="T37" fmla="*/ 2147483647 h 109"/>
                <a:gd name="T38" fmla="*/ 2147483647 w 132"/>
                <a:gd name="T39" fmla="*/ 2147483647 h 109"/>
                <a:gd name="T40" fmla="*/ 2147483647 w 132"/>
                <a:gd name="T41" fmla="*/ 2147483647 h 109"/>
                <a:gd name="T42" fmla="*/ 2147483647 w 132"/>
                <a:gd name="T43" fmla="*/ 2147483647 h 109"/>
                <a:gd name="T44" fmla="*/ 2147483647 w 132"/>
                <a:gd name="T45" fmla="*/ 2147483647 h 109"/>
                <a:gd name="T46" fmla="*/ 2147483647 w 132"/>
                <a:gd name="T47" fmla="*/ 2147483647 h 109"/>
                <a:gd name="T48" fmla="*/ 2147483647 w 132"/>
                <a:gd name="T49" fmla="*/ 2147483647 h 109"/>
                <a:gd name="T50" fmla="*/ 2147483647 w 132"/>
                <a:gd name="T51" fmla="*/ 2147483647 h 109"/>
                <a:gd name="T52" fmla="*/ 0 w 132"/>
                <a:gd name="T53" fmla="*/ 2147483647 h 109"/>
                <a:gd name="T54" fmla="*/ 0 w 132"/>
                <a:gd name="T55" fmla="*/ 2147483647 h 109"/>
                <a:gd name="T56" fmla="*/ 2147483647 w 132"/>
                <a:gd name="T57" fmla="*/ 2147483647 h 109"/>
                <a:gd name="T58" fmla="*/ 2147483647 w 132"/>
                <a:gd name="T59" fmla="*/ 2147483647 h 109"/>
                <a:gd name="T60" fmla="*/ 2147483647 w 132"/>
                <a:gd name="T61" fmla="*/ 2147483647 h 109"/>
                <a:gd name="T62" fmla="*/ 2147483647 w 132"/>
                <a:gd name="T63" fmla="*/ 2147483647 h 109"/>
                <a:gd name="T64" fmla="*/ 2147483647 w 132"/>
                <a:gd name="T65" fmla="*/ 2147483647 h 109"/>
                <a:gd name="T66" fmla="*/ 2147483647 w 132"/>
                <a:gd name="T67" fmla="*/ 2147483647 h 109"/>
                <a:gd name="T68" fmla="*/ 2147483647 w 132"/>
                <a:gd name="T69" fmla="*/ 2147483647 h 109"/>
                <a:gd name="T70" fmla="*/ 2147483647 w 132"/>
                <a:gd name="T71" fmla="*/ 2147483647 h 109"/>
                <a:gd name="T72" fmla="*/ 2147483647 w 132"/>
                <a:gd name="T73" fmla="*/ 2147483647 h 109"/>
                <a:gd name="T74" fmla="*/ 2147483647 w 132"/>
                <a:gd name="T75" fmla="*/ 2147483647 h 109"/>
                <a:gd name="T76" fmla="*/ 2147483647 w 132"/>
                <a:gd name="T77" fmla="*/ 2147483647 h 109"/>
                <a:gd name="T78" fmla="*/ 2147483647 w 132"/>
                <a:gd name="T79" fmla="*/ 2147483647 h 109"/>
                <a:gd name="T80" fmla="*/ 2147483647 w 132"/>
                <a:gd name="T81" fmla="*/ 2147483647 h 109"/>
                <a:gd name="T82" fmla="*/ 2147483647 w 132"/>
                <a:gd name="T83" fmla="*/ 2147483647 h 109"/>
                <a:gd name="T84" fmla="*/ 2147483647 w 132"/>
                <a:gd name="T85" fmla="*/ 2147483647 h 109"/>
                <a:gd name="T86" fmla="*/ 2147483647 w 132"/>
                <a:gd name="T87" fmla="*/ 2147483647 h 109"/>
                <a:gd name="T88" fmla="*/ 2147483647 w 132"/>
                <a:gd name="T89" fmla="*/ 2147483647 h 109"/>
                <a:gd name="T90" fmla="*/ 2147483647 w 132"/>
                <a:gd name="T91" fmla="*/ 0 h 109"/>
                <a:gd name="T92" fmla="*/ 2147483647 w 132"/>
                <a:gd name="T93" fmla="*/ 2147483647 h 109"/>
                <a:gd name="T94" fmla="*/ 2147483647 w 132"/>
                <a:gd name="T95" fmla="*/ 2147483647 h 109"/>
                <a:gd name="T96" fmla="*/ 2147483647 w 132"/>
                <a:gd name="T97" fmla="*/ 2147483647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109"/>
                <a:gd name="T149" fmla="*/ 132 w 132"/>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109">
                  <a:moveTo>
                    <a:pt x="110" y="27"/>
                  </a:moveTo>
                  <a:lnTo>
                    <a:pt x="109" y="32"/>
                  </a:lnTo>
                  <a:lnTo>
                    <a:pt x="116" y="33"/>
                  </a:lnTo>
                  <a:lnTo>
                    <a:pt x="124" y="36"/>
                  </a:lnTo>
                  <a:lnTo>
                    <a:pt x="128" y="41"/>
                  </a:lnTo>
                  <a:lnTo>
                    <a:pt x="126" y="46"/>
                  </a:lnTo>
                  <a:lnTo>
                    <a:pt x="122" y="48"/>
                  </a:lnTo>
                  <a:lnTo>
                    <a:pt x="116" y="48"/>
                  </a:lnTo>
                  <a:lnTo>
                    <a:pt x="110" y="51"/>
                  </a:lnTo>
                  <a:lnTo>
                    <a:pt x="107" y="55"/>
                  </a:lnTo>
                  <a:lnTo>
                    <a:pt x="105" y="68"/>
                  </a:lnTo>
                  <a:lnTo>
                    <a:pt x="96" y="73"/>
                  </a:lnTo>
                  <a:lnTo>
                    <a:pt x="91" y="78"/>
                  </a:lnTo>
                  <a:lnTo>
                    <a:pt x="89" y="87"/>
                  </a:lnTo>
                  <a:lnTo>
                    <a:pt x="85" y="100"/>
                  </a:lnTo>
                  <a:lnTo>
                    <a:pt x="77" y="105"/>
                  </a:lnTo>
                  <a:lnTo>
                    <a:pt x="70" y="108"/>
                  </a:lnTo>
                  <a:lnTo>
                    <a:pt x="66" y="100"/>
                  </a:lnTo>
                  <a:lnTo>
                    <a:pt x="53" y="100"/>
                  </a:lnTo>
                  <a:lnTo>
                    <a:pt x="54" y="96"/>
                  </a:lnTo>
                  <a:lnTo>
                    <a:pt x="51" y="95"/>
                  </a:lnTo>
                  <a:lnTo>
                    <a:pt x="43" y="94"/>
                  </a:lnTo>
                  <a:lnTo>
                    <a:pt x="32" y="94"/>
                  </a:lnTo>
                  <a:lnTo>
                    <a:pt x="24" y="90"/>
                  </a:lnTo>
                  <a:lnTo>
                    <a:pt x="14" y="84"/>
                  </a:lnTo>
                  <a:lnTo>
                    <a:pt x="2" y="79"/>
                  </a:lnTo>
                  <a:lnTo>
                    <a:pt x="0" y="76"/>
                  </a:lnTo>
                  <a:lnTo>
                    <a:pt x="0" y="73"/>
                  </a:lnTo>
                  <a:lnTo>
                    <a:pt x="4" y="70"/>
                  </a:lnTo>
                  <a:lnTo>
                    <a:pt x="2" y="59"/>
                  </a:lnTo>
                  <a:lnTo>
                    <a:pt x="3" y="47"/>
                  </a:lnTo>
                  <a:lnTo>
                    <a:pt x="8" y="41"/>
                  </a:lnTo>
                  <a:lnTo>
                    <a:pt x="30" y="41"/>
                  </a:lnTo>
                  <a:lnTo>
                    <a:pt x="22" y="45"/>
                  </a:lnTo>
                  <a:lnTo>
                    <a:pt x="31" y="50"/>
                  </a:lnTo>
                  <a:lnTo>
                    <a:pt x="39" y="51"/>
                  </a:lnTo>
                  <a:lnTo>
                    <a:pt x="48" y="43"/>
                  </a:lnTo>
                  <a:lnTo>
                    <a:pt x="51" y="40"/>
                  </a:lnTo>
                  <a:lnTo>
                    <a:pt x="60" y="36"/>
                  </a:lnTo>
                  <a:lnTo>
                    <a:pt x="71" y="30"/>
                  </a:lnTo>
                  <a:lnTo>
                    <a:pt x="78" y="27"/>
                  </a:lnTo>
                  <a:lnTo>
                    <a:pt x="89" y="13"/>
                  </a:lnTo>
                  <a:lnTo>
                    <a:pt x="96" y="3"/>
                  </a:lnTo>
                  <a:lnTo>
                    <a:pt x="110" y="3"/>
                  </a:lnTo>
                  <a:lnTo>
                    <a:pt x="122" y="2"/>
                  </a:lnTo>
                  <a:lnTo>
                    <a:pt x="131" y="0"/>
                  </a:lnTo>
                  <a:lnTo>
                    <a:pt x="124" y="5"/>
                  </a:lnTo>
                  <a:lnTo>
                    <a:pt x="110" y="13"/>
                  </a:lnTo>
                  <a:lnTo>
                    <a:pt x="110" y="27"/>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89" name="Freeform 185"/>
            <p:cNvSpPr>
              <a:spLocks/>
            </p:cNvSpPr>
            <p:nvPr/>
          </p:nvSpPr>
          <p:spPr bwMode="auto">
            <a:xfrm>
              <a:off x="7121578" y="5014423"/>
              <a:ext cx="194417" cy="177263"/>
            </a:xfrm>
            <a:custGeom>
              <a:avLst/>
              <a:gdLst>
                <a:gd name="T0" fmla="*/ 2147483647 w 141"/>
                <a:gd name="T1" fmla="*/ 2147483647 h 109"/>
                <a:gd name="T2" fmla="*/ 2147483647 w 141"/>
                <a:gd name="T3" fmla="*/ 2147483647 h 109"/>
                <a:gd name="T4" fmla="*/ 2147483647 w 141"/>
                <a:gd name="T5" fmla="*/ 2147483647 h 109"/>
                <a:gd name="T6" fmla="*/ 2147483647 w 141"/>
                <a:gd name="T7" fmla="*/ 2147483647 h 109"/>
                <a:gd name="T8" fmla="*/ 2147483647 w 141"/>
                <a:gd name="T9" fmla="*/ 2147483647 h 109"/>
                <a:gd name="T10" fmla="*/ 2147483647 w 141"/>
                <a:gd name="T11" fmla="*/ 0 h 109"/>
                <a:gd name="T12" fmla="*/ 0 w 141"/>
                <a:gd name="T13" fmla="*/ 2147483647 h 109"/>
                <a:gd name="T14" fmla="*/ 2147483647 w 141"/>
                <a:gd name="T15" fmla="*/ 2147483647 h 109"/>
                <a:gd name="T16" fmla="*/ 2147483647 w 141"/>
                <a:gd name="T17" fmla="*/ 2147483647 h 109"/>
                <a:gd name="T18" fmla="*/ 2147483647 w 141"/>
                <a:gd name="T19" fmla="*/ 2147483647 h 109"/>
                <a:gd name="T20" fmla="*/ 2147483647 w 141"/>
                <a:gd name="T21" fmla="*/ 2147483647 h 109"/>
                <a:gd name="T22" fmla="*/ 2147483647 w 141"/>
                <a:gd name="T23" fmla="*/ 2147483647 h 109"/>
                <a:gd name="T24" fmla="*/ 2147483647 w 141"/>
                <a:gd name="T25" fmla="*/ 2147483647 h 109"/>
                <a:gd name="T26" fmla="*/ 2147483647 w 141"/>
                <a:gd name="T27" fmla="*/ 2147483647 h 109"/>
                <a:gd name="T28" fmla="*/ 2147483647 w 141"/>
                <a:gd name="T29" fmla="*/ 2147483647 h 109"/>
                <a:gd name="T30" fmla="*/ 2147483647 w 141"/>
                <a:gd name="T31" fmla="*/ 2147483647 h 109"/>
                <a:gd name="T32" fmla="*/ 2147483647 w 141"/>
                <a:gd name="T33" fmla="*/ 2147483647 h 109"/>
                <a:gd name="T34" fmla="*/ 2147483647 w 141"/>
                <a:gd name="T35" fmla="*/ 2147483647 h 109"/>
                <a:gd name="T36" fmla="*/ 2147483647 w 141"/>
                <a:gd name="T37" fmla="*/ 2147483647 h 109"/>
                <a:gd name="T38" fmla="*/ 2147483647 w 141"/>
                <a:gd name="T39" fmla="*/ 2147483647 h 109"/>
                <a:gd name="T40" fmla="*/ 2147483647 w 141"/>
                <a:gd name="T41" fmla="*/ 2147483647 h 109"/>
                <a:gd name="T42" fmla="*/ 2147483647 w 141"/>
                <a:gd name="T43" fmla="*/ 2147483647 h 109"/>
                <a:gd name="T44" fmla="*/ 2147483647 w 141"/>
                <a:gd name="T45" fmla="*/ 2147483647 h 109"/>
                <a:gd name="T46" fmla="*/ 2147483647 w 141"/>
                <a:gd name="T47" fmla="*/ 2147483647 h 109"/>
                <a:gd name="T48" fmla="*/ 2147483647 w 141"/>
                <a:gd name="T49" fmla="*/ 2147483647 h 109"/>
                <a:gd name="T50" fmla="*/ 2147483647 w 141"/>
                <a:gd name="T51" fmla="*/ 2147483647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09"/>
                <a:gd name="T80" fmla="*/ 141 w 141"/>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09">
                  <a:moveTo>
                    <a:pt x="85" y="39"/>
                  </a:moveTo>
                  <a:lnTo>
                    <a:pt x="81" y="36"/>
                  </a:lnTo>
                  <a:lnTo>
                    <a:pt x="74" y="32"/>
                  </a:lnTo>
                  <a:lnTo>
                    <a:pt x="43" y="10"/>
                  </a:lnTo>
                  <a:lnTo>
                    <a:pt x="28" y="7"/>
                  </a:lnTo>
                  <a:lnTo>
                    <a:pt x="4" y="0"/>
                  </a:lnTo>
                  <a:lnTo>
                    <a:pt x="0" y="78"/>
                  </a:lnTo>
                  <a:lnTo>
                    <a:pt x="14" y="86"/>
                  </a:lnTo>
                  <a:lnTo>
                    <a:pt x="31" y="79"/>
                  </a:lnTo>
                  <a:lnTo>
                    <a:pt x="37" y="70"/>
                  </a:lnTo>
                  <a:lnTo>
                    <a:pt x="46" y="67"/>
                  </a:lnTo>
                  <a:lnTo>
                    <a:pt x="57" y="68"/>
                  </a:lnTo>
                  <a:lnTo>
                    <a:pt x="84" y="82"/>
                  </a:lnTo>
                  <a:lnTo>
                    <a:pt x="93" y="94"/>
                  </a:lnTo>
                  <a:lnTo>
                    <a:pt x="113" y="101"/>
                  </a:lnTo>
                  <a:lnTo>
                    <a:pt x="138" y="108"/>
                  </a:lnTo>
                  <a:lnTo>
                    <a:pt x="140" y="104"/>
                  </a:lnTo>
                  <a:lnTo>
                    <a:pt x="140" y="101"/>
                  </a:lnTo>
                  <a:lnTo>
                    <a:pt x="137" y="96"/>
                  </a:lnTo>
                  <a:lnTo>
                    <a:pt x="104" y="69"/>
                  </a:lnTo>
                  <a:lnTo>
                    <a:pt x="88" y="59"/>
                  </a:lnTo>
                  <a:lnTo>
                    <a:pt x="104" y="54"/>
                  </a:lnTo>
                  <a:lnTo>
                    <a:pt x="99" y="46"/>
                  </a:lnTo>
                  <a:lnTo>
                    <a:pt x="92" y="43"/>
                  </a:lnTo>
                  <a:lnTo>
                    <a:pt x="87" y="41"/>
                  </a:lnTo>
                  <a:lnTo>
                    <a:pt x="85" y="3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90" name="Freeform 186"/>
            <p:cNvSpPr>
              <a:spLocks/>
            </p:cNvSpPr>
            <p:nvPr/>
          </p:nvSpPr>
          <p:spPr bwMode="auto">
            <a:xfrm>
              <a:off x="6946603" y="4970546"/>
              <a:ext cx="183076" cy="175508"/>
            </a:xfrm>
            <a:custGeom>
              <a:avLst/>
              <a:gdLst>
                <a:gd name="T0" fmla="*/ 2147483647 w 132"/>
                <a:gd name="T1" fmla="*/ 2147483647 h 108"/>
                <a:gd name="T2" fmla="*/ 2147483647 w 132"/>
                <a:gd name="T3" fmla="*/ 2147483647 h 108"/>
                <a:gd name="T4" fmla="*/ 2147483647 w 132"/>
                <a:gd name="T5" fmla="*/ 2147483647 h 108"/>
                <a:gd name="T6" fmla="*/ 2147483647 w 132"/>
                <a:gd name="T7" fmla="*/ 2147483647 h 108"/>
                <a:gd name="T8" fmla="*/ 2147483647 w 132"/>
                <a:gd name="T9" fmla="*/ 2147483647 h 108"/>
                <a:gd name="T10" fmla="*/ 2147483647 w 132"/>
                <a:gd name="T11" fmla="*/ 2147483647 h 108"/>
                <a:gd name="T12" fmla="*/ 2147483647 w 132"/>
                <a:gd name="T13" fmla="*/ 2147483647 h 108"/>
                <a:gd name="T14" fmla="*/ 2147483647 w 132"/>
                <a:gd name="T15" fmla="*/ 2147483647 h 108"/>
                <a:gd name="T16" fmla="*/ 2147483647 w 132"/>
                <a:gd name="T17" fmla="*/ 2147483647 h 108"/>
                <a:gd name="T18" fmla="*/ 2147483647 w 132"/>
                <a:gd name="T19" fmla="*/ 2147483647 h 108"/>
                <a:gd name="T20" fmla="*/ 2147483647 w 132"/>
                <a:gd name="T21" fmla="*/ 2147483647 h 108"/>
                <a:gd name="T22" fmla="*/ 2147483647 w 132"/>
                <a:gd name="T23" fmla="*/ 2147483647 h 108"/>
                <a:gd name="T24" fmla="*/ 2147483647 w 132"/>
                <a:gd name="T25" fmla="*/ 0 h 108"/>
                <a:gd name="T26" fmla="*/ 2147483647 w 132"/>
                <a:gd name="T27" fmla="*/ 2147483647 h 108"/>
                <a:gd name="T28" fmla="*/ 0 w 132"/>
                <a:gd name="T29" fmla="*/ 2147483647 h 108"/>
                <a:gd name="T30" fmla="*/ 2147483647 w 132"/>
                <a:gd name="T31" fmla="*/ 2147483647 h 108"/>
                <a:gd name="T32" fmla="*/ 2147483647 w 132"/>
                <a:gd name="T33" fmla="*/ 2147483647 h 108"/>
                <a:gd name="T34" fmla="*/ 2147483647 w 132"/>
                <a:gd name="T35" fmla="*/ 2147483647 h 108"/>
                <a:gd name="T36" fmla="*/ 2147483647 w 132"/>
                <a:gd name="T37" fmla="*/ 2147483647 h 108"/>
                <a:gd name="T38" fmla="*/ 2147483647 w 132"/>
                <a:gd name="T39" fmla="*/ 2147483647 h 108"/>
                <a:gd name="T40" fmla="*/ 2147483647 w 132"/>
                <a:gd name="T41" fmla="*/ 2147483647 h 108"/>
                <a:gd name="T42" fmla="*/ 2147483647 w 132"/>
                <a:gd name="T43" fmla="*/ 2147483647 h 108"/>
                <a:gd name="T44" fmla="*/ 2147483647 w 132"/>
                <a:gd name="T45" fmla="*/ 2147483647 h 108"/>
                <a:gd name="T46" fmla="*/ 2147483647 w 132"/>
                <a:gd name="T47" fmla="*/ 2147483647 h 108"/>
                <a:gd name="T48" fmla="*/ 2147483647 w 132"/>
                <a:gd name="T49" fmla="*/ 2147483647 h 108"/>
                <a:gd name="T50" fmla="*/ 2147483647 w 132"/>
                <a:gd name="T51" fmla="*/ 2147483647 h 108"/>
                <a:gd name="T52" fmla="*/ 2147483647 w 132"/>
                <a:gd name="T53" fmla="*/ 2147483647 h 108"/>
                <a:gd name="T54" fmla="*/ 2147483647 w 132"/>
                <a:gd name="T55" fmla="*/ 2147483647 h 108"/>
                <a:gd name="T56" fmla="*/ 2147483647 w 132"/>
                <a:gd name="T57" fmla="*/ 2147483647 h 108"/>
                <a:gd name="T58" fmla="*/ 2147483647 w 132"/>
                <a:gd name="T59" fmla="*/ 2147483647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2"/>
                <a:gd name="T91" fmla="*/ 0 h 108"/>
                <a:gd name="T92" fmla="*/ 132 w 132"/>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2" h="108">
                  <a:moveTo>
                    <a:pt x="131" y="27"/>
                  </a:moveTo>
                  <a:lnTo>
                    <a:pt x="104" y="15"/>
                  </a:lnTo>
                  <a:lnTo>
                    <a:pt x="89" y="13"/>
                  </a:lnTo>
                  <a:lnTo>
                    <a:pt x="77" y="19"/>
                  </a:lnTo>
                  <a:lnTo>
                    <a:pt x="76" y="29"/>
                  </a:lnTo>
                  <a:lnTo>
                    <a:pt x="72" y="37"/>
                  </a:lnTo>
                  <a:lnTo>
                    <a:pt x="67" y="41"/>
                  </a:lnTo>
                  <a:lnTo>
                    <a:pt x="53" y="40"/>
                  </a:lnTo>
                  <a:lnTo>
                    <a:pt x="47" y="38"/>
                  </a:lnTo>
                  <a:lnTo>
                    <a:pt x="42" y="32"/>
                  </a:lnTo>
                  <a:lnTo>
                    <a:pt x="32" y="12"/>
                  </a:lnTo>
                  <a:lnTo>
                    <a:pt x="23" y="3"/>
                  </a:lnTo>
                  <a:lnTo>
                    <a:pt x="13" y="0"/>
                  </a:lnTo>
                  <a:lnTo>
                    <a:pt x="2" y="4"/>
                  </a:lnTo>
                  <a:lnTo>
                    <a:pt x="0" y="6"/>
                  </a:lnTo>
                  <a:lnTo>
                    <a:pt x="1" y="13"/>
                  </a:lnTo>
                  <a:lnTo>
                    <a:pt x="6" y="21"/>
                  </a:lnTo>
                  <a:lnTo>
                    <a:pt x="13" y="32"/>
                  </a:lnTo>
                  <a:lnTo>
                    <a:pt x="16" y="45"/>
                  </a:lnTo>
                  <a:lnTo>
                    <a:pt x="21" y="48"/>
                  </a:lnTo>
                  <a:lnTo>
                    <a:pt x="24" y="49"/>
                  </a:lnTo>
                  <a:lnTo>
                    <a:pt x="36" y="48"/>
                  </a:lnTo>
                  <a:lnTo>
                    <a:pt x="44" y="51"/>
                  </a:lnTo>
                  <a:lnTo>
                    <a:pt x="63" y="56"/>
                  </a:lnTo>
                  <a:lnTo>
                    <a:pt x="77" y="57"/>
                  </a:lnTo>
                  <a:lnTo>
                    <a:pt x="94" y="72"/>
                  </a:lnTo>
                  <a:lnTo>
                    <a:pt x="105" y="90"/>
                  </a:lnTo>
                  <a:lnTo>
                    <a:pt x="121" y="104"/>
                  </a:lnTo>
                  <a:lnTo>
                    <a:pt x="126" y="107"/>
                  </a:lnTo>
                  <a:lnTo>
                    <a:pt x="131" y="27"/>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91" name="Freeform 187"/>
            <p:cNvSpPr>
              <a:spLocks/>
            </p:cNvSpPr>
            <p:nvPr/>
          </p:nvSpPr>
          <p:spPr bwMode="auto">
            <a:xfrm>
              <a:off x="6604753" y="5258380"/>
              <a:ext cx="759846" cy="659911"/>
            </a:xfrm>
            <a:custGeom>
              <a:avLst/>
              <a:gdLst>
                <a:gd name="T0" fmla="*/ 2147483647 w 549"/>
                <a:gd name="T1" fmla="*/ 2147483647 h 406"/>
                <a:gd name="T2" fmla="*/ 2147483647 w 549"/>
                <a:gd name="T3" fmla="*/ 2147483647 h 406"/>
                <a:gd name="T4" fmla="*/ 2147483647 w 549"/>
                <a:gd name="T5" fmla="*/ 2147483647 h 406"/>
                <a:gd name="T6" fmla="*/ 2147483647 w 549"/>
                <a:gd name="T7" fmla="*/ 2147483647 h 406"/>
                <a:gd name="T8" fmla="*/ 2147483647 w 549"/>
                <a:gd name="T9" fmla="*/ 2147483647 h 406"/>
                <a:gd name="T10" fmla="*/ 2147483647 w 549"/>
                <a:gd name="T11" fmla="*/ 2147483647 h 406"/>
                <a:gd name="T12" fmla="*/ 2147483647 w 549"/>
                <a:gd name="T13" fmla="*/ 2147483647 h 406"/>
                <a:gd name="T14" fmla="*/ 2147483647 w 549"/>
                <a:gd name="T15" fmla="*/ 2147483647 h 406"/>
                <a:gd name="T16" fmla="*/ 2147483647 w 549"/>
                <a:gd name="T17" fmla="*/ 2147483647 h 406"/>
                <a:gd name="T18" fmla="*/ 2147483647 w 549"/>
                <a:gd name="T19" fmla="*/ 2147483647 h 406"/>
                <a:gd name="T20" fmla="*/ 2147483647 w 549"/>
                <a:gd name="T21" fmla="*/ 2147483647 h 406"/>
                <a:gd name="T22" fmla="*/ 2147483647 w 549"/>
                <a:gd name="T23" fmla="*/ 2147483647 h 406"/>
                <a:gd name="T24" fmla="*/ 2147483647 w 549"/>
                <a:gd name="T25" fmla="*/ 2147483647 h 406"/>
                <a:gd name="T26" fmla="*/ 2147483647 w 549"/>
                <a:gd name="T27" fmla="*/ 2147483647 h 406"/>
                <a:gd name="T28" fmla="*/ 2147483647 w 549"/>
                <a:gd name="T29" fmla="*/ 2147483647 h 406"/>
                <a:gd name="T30" fmla="*/ 2147483647 w 549"/>
                <a:gd name="T31" fmla="*/ 2147483647 h 406"/>
                <a:gd name="T32" fmla="*/ 2147483647 w 549"/>
                <a:gd name="T33" fmla="*/ 2147483647 h 406"/>
                <a:gd name="T34" fmla="*/ 2147483647 w 549"/>
                <a:gd name="T35" fmla="*/ 2147483647 h 406"/>
                <a:gd name="T36" fmla="*/ 2147483647 w 549"/>
                <a:gd name="T37" fmla="*/ 2147483647 h 406"/>
                <a:gd name="T38" fmla="*/ 2147483647 w 549"/>
                <a:gd name="T39" fmla="*/ 2147483647 h 406"/>
                <a:gd name="T40" fmla="*/ 2147483647 w 549"/>
                <a:gd name="T41" fmla="*/ 2147483647 h 406"/>
                <a:gd name="T42" fmla="*/ 2147483647 w 549"/>
                <a:gd name="T43" fmla="*/ 2147483647 h 406"/>
                <a:gd name="T44" fmla="*/ 2147483647 w 549"/>
                <a:gd name="T45" fmla="*/ 2147483647 h 406"/>
                <a:gd name="T46" fmla="*/ 2147483647 w 549"/>
                <a:gd name="T47" fmla="*/ 2147483647 h 406"/>
                <a:gd name="T48" fmla="*/ 2147483647 w 549"/>
                <a:gd name="T49" fmla="*/ 2147483647 h 406"/>
                <a:gd name="T50" fmla="*/ 2147483647 w 549"/>
                <a:gd name="T51" fmla="*/ 2147483647 h 406"/>
                <a:gd name="T52" fmla="*/ 2147483647 w 549"/>
                <a:gd name="T53" fmla="*/ 2147483647 h 406"/>
                <a:gd name="T54" fmla="*/ 2147483647 w 549"/>
                <a:gd name="T55" fmla="*/ 2147483647 h 406"/>
                <a:gd name="T56" fmla="*/ 2147483647 w 549"/>
                <a:gd name="T57" fmla="*/ 2147483647 h 406"/>
                <a:gd name="T58" fmla="*/ 2147483647 w 549"/>
                <a:gd name="T59" fmla="*/ 2147483647 h 406"/>
                <a:gd name="T60" fmla="*/ 2147483647 w 549"/>
                <a:gd name="T61" fmla="*/ 2147483647 h 406"/>
                <a:gd name="T62" fmla="*/ 2147483647 w 549"/>
                <a:gd name="T63" fmla="*/ 2147483647 h 406"/>
                <a:gd name="T64" fmla="*/ 2147483647 w 549"/>
                <a:gd name="T65" fmla="*/ 2147483647 h 406"/>
                <a:gd name="T66" fmla="*/ 2147483647 w 549"/>
                <a:gd name="T67" fmla="*/ 2147483647 h 406"/>
                <a:gd name="T68" fmla="*/ 2147483647 w 549"/>
                <a:gd name="T69" fmla="*/ 2147483647 h 406"/>
                <a:gd name="T70" fmla="*/ 2147483647 w 549"/>
                <a:gd name="T71" fmla="*/ 2147483647 h 406"/>
                <a:gd name="T72" fmla="*/ 2147483647 w 549"/>
                <a:gd name="T73" fmla="*/ 2147483647 h 406"/>
                <a:gd name="T74" fmla="*/ 2147483647 w 549"/>
                <a:gd name="T75" fmla="*/ 2147483647 h 406"/>
                <a:gd name="T76" fmla="*/ 2147483647 w 549"/>
                <a:gd name="T77" fmla="*/ 2147483647 h 406"/>
                <a:gd name="T78" fmla="*/ 2147483647 w 549"/>
                <a:gd name="T79" fmla="*/ 2147483647 h 406"/>
                <a:gd name="T80" fmla="*/ 2147483647 w 549"/>
                <a:gd name="T81" fmla="*/ 2147483647 h 406"/>
                <a:gd name="T82" fmla="*/ 2147483647 w 549"/>
                <a:gd name="T83" fmla="*/ 2147483647 h 406"/>
                <a:gd name="T84" fmla="*/ 2147483647 w 549"/>
                <a:gd name="T85" fmla="*/ 2147483647 h 406"/>
                <a:gd name="T86" fmla="*/ 2147483647 w 549"/>
                <a:gd name="T87" fmla="*/ 2147483647 h 406"/>
                <a:gd name="T88" fmla="*/ 2147483647 w 549"/>
                <a:gd name="T89" fmla="*/ 2147483647 h 406"/>
                <a:gd name="T90" fmla="*/ 2147483647 w 549"/>
                <a:gd name="T91" fmla="*/ 2147483647 h 406"/>
                <a:gd name="T92" fmla="*/ 2147483647 w 549"/>
                <a:gd name="T93" fmla="*/ 2147483647 h 406"/>
                <a:gd name="T94" fmla="*/ 2147483647 w 549"/>
                <a:gd name="T95" fmla="*/ 2147483647 h 406"/>
                <a:gd name="T96" fmla="*/ 2147483647 w 549"/>
                <a:gd name="T97" fmla="*/ 2147483647 h 406"/>
                <a:gd name="T98" fmla="*/ 2147483647 w 549"/>
                <a:gd name="T99" fmla="*/ 2147483647 h 406"/>
                <a:gd name="T100" fmla="*/ 2147483647 w 549"/>
                <a:gd name="T101" fmla="*/ 2147483647 h 406"/>
                <a:gd name="T102" fmla="*/ 0 w 549"/>
                <a:gd name="T103" fmla="*/ 2147483647 h 40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406"/>
                <a:gd name="T158" fmla="*/ 549 w 549"/>
                <a:gd name="T159" fmla="*/ 406 h 40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406">
                  <a:moveTo>
                    <a:pt x="32" y="136"/>
                  </a:moveTo>
                  <a:lnTo>
                    <a:pt x="64" y="135"/>
                  </a:lnTo>
                  <a:lnTo>
                    <a:pt x="96" y="129"/>
                  </a:lnTo>
                  <a:lnTo>
                    <a:pt x="108" y="119"/>
                  </a:lnTo>
                  <a:lnTo>
                    <a:pt x="114" y="110"/>
                  </a:lnTo>
                  <a:lnTo>
                    <a:pt x="116" y="103"/>
                  </a:lnTo>
                  <a:lnTo>
                    <a:pt x="120" y="90"/>
                  </a:lnTo>
                  <a:lnTo>
                    <a:pt x="125" y="85"/>
                  </a:lnTo>
                  <a:lnTo>
                    <a:pt x="132" y="84"/>
                  </a:lnTo>
                  <a:lnTo>
                    <a:pt x="138" y="84"/>
                  </a:lnTo>
                  <a:lnTo>
                    <a:pt x="139" y="76"/>
                  </a:lnTo>
                  <a:lnTo>
                    <a:pt x="141" y="70"/>
                  </a:lnTo>
                  <a:lnTo>
                    <a:pt x="147" y="68"/>
                  </a:lnTo>
                  <a:lnTo>
                    <a:pt x="157" y="55"/>
                  </a:lnTo>
                  <a:lnTo>
                    <a:pt x="168" y="47"/>
                  </a:lnTo>
                  <a:lnTo>
                    <a:pt x="182" y="47"/>
                  </a:lnTo>
                  <a:lnTo>
                    <a:pt x="197" y="55"/>
                  </a:lnTo>
                  <a:lnTo>
                    <a:pt x="206" y="58"/>
                  </a:lnTo>
                  <a:lnTo>
                    <a:pt x="212" y="59"/>
                  </a:lnTo>
                  <a:lnTo>
                    <a:pt x="217" y="56"/>
                  </a:lnTo>
                  <a:lnTo>
                    <a:pt x="219" y="54"/>
                  </a:lnTo>
                  <a:lnTo>
                    <a:pt x="217" y="50"/>
                  </a:lnTo>
                  <a:lnTo>
                    <a:pt x="211" y="45"/>
                  </a:lnTo>
                  <a:lnTo>
                    <a:pt x="211" y="40"/>
                  </a:lnTo>
                  <a:lnTo>
                    <a:pt x="217" y="38"/>
                  </a:lnTo>
                  <a:lnTo>
                    <a:pt x="219" y="31"/>
                  </a:lnTo>
                  <a:lnTo>
                    <a:pt x="219" y="25"/>
                  </a:lnTo>
                  <a:lnTo>
                    <a:pt x="222" y="22"/>
                  </a:lnTo>
                  <a:lnTo>
                    <a:pt x="228" y="19"/>
                  </a:lnTo>
                  <a:lnTo>
                    <a:pt x="245" y="18"/>
                  </a:lnTo>
                  <a:lnTo>
                    <a:pt x="248" y="15"/>
                  </a:lnTo>
                  <a:lnTo>
                    <a:pt x="250" y="12"/>
                  </a:lnTo>
                  <a:lnTo>
                    <a:pt x="249" y="10"/>
                  </a:lnTo>
                  <a:lnTo>
                    <a:pt x="238" y="10"/>
                  </a:lnTo>
                  <a:lnTo>
                    <a:pt x="239" y="4"/>
                  </a:lnTo>
                  <a:lnTo>
                    <a:pt x="243" y="1"/>
                  </a:lnTo>
                  <a:lnTo>
                    <a:pt x="248" y="0"/>
                  </a:lnTo>
                  <a:lnTo>
                    <a:pt x="262" y="0"/>
                  </a:lnTo>
                  <a:lnTo>
                    <a:pt x="266" y="2"/>
                  </a:lnTo>
                  <a:lnTo>
                    <a:pt x="264" y="7"/>
                  </a:lnTo>
                  <a:lnTo>
                    <a:pt x="262" y="9"/>
                  </a:lnTo>
                  <a:lnTo>
                    <a:pt x="271" y="11"/>
                  </a:lnTo>
                  <a:lnTo>
                    <a:pt x="272" y="10"/>
                  </a:lnTo>
                  <a:lnTo>
                    <a:pt x="274" y="7"/>
                  </a:lnTo>
                  <a:lnTo>
                    <a:pt x="275" y="3"/>
                  </a:lnTo>
                  <a:lnTo>
                    <a:pt x="277" y="2"/>
                  </a:lnTo>
                  <a:lnTo>
                    <a:pt x="280" y="6"/>
                  </a:lnTo>
                  <a:lnTo>
                    <a:pt x="289" y="18"/>
                  </a:lnTo>
                  <a:lnTo>
                    <a:pt x="301" y="13"/>
                  </a:lnTo>
                  <a:lnTo>
                    <a:pt x="311" y="13"/>
                  </a:lnTo>
                  <a:lnTo>
                    <a:pt x="318" y="15"/>
                  </a:lnTo>
                  <a:lnTo>
                    <a:pt x="324" y="20"/>
                  </a:lnTo>
                  <a:lnTo>
                    <a:pt x="326" y="29"/>
                  </a:lnTo>
                  <a:lnTo>
                    <a:pt x="322" y="31"/>
                  </a:lnTo>
                  <a:lnTo>
                    <a:pt x="312" y="41"/>
                  </a:lnTo>
                  <a:lnTo>
                    <a:pt x="308" y="52"/>
                  </a:lnTo>
                  <a:lnTo>
                    <a:pt x="331" y="68"/>
                  </a:lnTo>
                  <a:lnTo>
                    <a:pt x="355" y="82"/>
                  </a:lnTo>
                  <a:lnTo>
                    <a:pt x="360" y="83"/>
                  </a:lnTo>
                  <a:lnTo>
                    <a:pt x="365" y="82"/>
                  </a:lnTo>
                  <a:lnTo>
                    <a:pt x="369" y="77"/>
                  </a:lnTo>
                  <a:lnTo>
                    <a:pt x="375" y="68"/>
                  </a:lnTo>
                  <a:lnTo>
                    <a:pt x="378" y="56"/>
                  </a:lnTo>
                  <a:lnTo>
                    <a:pt x="382" y="41"/>
                  </a:lnTo>
                  <a:lnTo>
                    <a:pt x="385" y="11"/>
                  </a:lnTo>
                  <a:lnTo>
                    <a:pt x="385" y="3"/>
                  </a:lnTo>
                  <a:lnTo>
                    <a:pt x="388" y="0"/>
                  </a:lnTo>
                  <a:lnTo>
                    <a:pt x="395" y="0"/>
                  </a:lnTo>
                  <a:lnTo>
                    <a:pt x="404" y="4"/>
                  </a:lnTo>
                  <a:lnTo>
                    <a:pt x="406" y="12"/>
                  </a:lnTo>
                  <a:lnTo>
                    <a:pt x="406" y="22"/>
                  </a:lnTo>
                  <a:lnTo>
                    <a:pt x="405" y="32"/>
                  </a:lnTo>
                  <a:lnTo>
                    <a:pt x="406" y="38"/>
                  </a:lnTo>
                  <a:lnTo>
                    <a:pt x="409" y="41"/>
                  </a:lnTo>
                  <a:lnTo>
                    <a:pt x="419" y="40"/>
                  </a:lnTo>
                  <a:lnTo>
                    <a:pt x="424" y="42"/>
                  </a:lnTo>
                  <a:lnTo>
                    <a:pt x="426" y="49"/>
                  </a:lnTo>
                  <a:lnTo>
                    <a:pt x="433" y="61"/>
                  </a:lnTo>
                  <a:lnTo>
                    <a:pt x="439" y="67"/>
                  </a:lnTo>
                  <a:lnTo>
                    <a:pt x="447" y="90"/>
                  </a:lnTo>
                  <a:lnTo>
                    <a:pt x="458" y="103"/>
                  </a:lnTo>
                  <a:lnTo>
                    <a:pt x="470" y="112"/>
                  </a:lnTo>
                  <a:lnTo>
                    <a:pt x="489" y="135"/>
                  </a:lnTo>
                  <a:lnTo>
                    <a:pt x="489" y="142"/>
                  </a:lnTo>
                  <a:lnTo>
                    <a:pt x="524" y="168"/>
                  </a:lnTo>
                  <a:lnTo>
                    <a:pt x="534" y="180"/>
                  </a:lnTo>
                  <a:lnTo>
                    <a:pt x="541" y="193"/>
                  </a:lnTo>
                  <a:lnTo>
                    <a:pt x="545" y="208"/>
                  </a:lnTo>
                  <a:lnTo>
                    <a:pt x="548" y="270"/>
                  </a:lnTo>
                  <a:lnTo>
                    <a:pt x="541" y="280"/>
                  </a:lnTo>
                  <a:lnTo>
                    <a:pt x="535" y="286"/>
                  </a:lnTo>
                  <a:lnTo>
                    <a:pt x="525" y="292"/>
                  </a:lnTo>
                  <a:lnTo>
                    <a:pt x="517" y="309"/>
                  </a:lnTo>
                  <a:lnTo>
                    <a:pt x="512" y="321"/>
                  </a:lnTo>
                  <a:lnTo>
                    <a:pt x="507" y="330"/>
                  </a:lnTo>
                  <a:lnTo>
                    <a:pt x="502" y="336"/>
                  </a:lnTo>
                  <a:lnTo>
                    <a:pt x="494" y="342"/>
                  </a:lnTo>
                  <a:lnTo>
                    <a:pt x="496" y="355"/>
                  </a:lnTo>
                  <a:lnTo>
                    <a:pt x="501" y="371"/>
                  </a:lnTo>
                  <a:lnTo>
                    <a:pt x="500" y="375"/>
                  </a:lnTo>
                  <a:lnTo>
                    <a:pt x="495" y="381"/>
                  </a:lnTo>
                  <a:lnTo>
                    <a:pt x="467" y="396"/>
                  </a:lnTo>
                  <a:lnTo>
                    <a:pt x="447" y="405"/>
                  </a:lnTo>
                  <a:lnTo>
                    <a:pt x="441" y="402"/>
                  </a:lnTo>
                  <a:lnTo>
                    <a:pt x="428" y="393"/>
                  </a:lnTo>
                  <a:lnTo>
                    <a:pt x="421" y="388"/>
                  </a:lnTo>
                  <a:lnTo>
                    <a:pt x="414" y="393"/>
                  </a:lnTo>
                  <a:lnTo>
                    <a:pt x="400" y="393"/>
                  </a:lnTo>
                  <a:lnTo>
                    <a:pt x="393" y="390"/>
                  </a:lnTo>
                  <a:lnTo>
                    <a:pt x="372" y="389"/>
                  </a:lnTo>
                  <a:lnTo>
                    <a:pt x="365" y="375"/>
                  </a:lnTo>
                  <a:lnTo>
                    <a:pt x="358" y="364"/>
                  </a:lnTo>
                  <a:lnTo>
                    <a:pt x="356" y="351"/>
                  </a:lnTo>
                  <a:lnTo>
                    <a:pt x="340" y="330"/>
                  </a:lnTo>
                  <a:lnTo>
                    <a:pt x="315" y="330"/>
                  </a:lnTo>
                  <a:lnTo>
                    <a:pt x="295" y="316"/>
                  </a:lnTo>
                  <a:lnTo>
                    <a:pt x="291" y="312"/>
                  </a:lnTo>
                  <a:lnTo>
                    <a:pt x="282" y="304"/>
                  </a:lnTo>
                  <a:lnTo>
                    <a:pt x="264" y="295"/>
                  </a:lnTo>
                  <a:lnTo>
                    <a:pt x="236" y="290"/>
                  </a:lnTo>
                  <a:lnTo>
                    <a:pt x="219" y="293"/>
                  </a:lnTo>
                  <a:lnTo>
                    <a:pt x="204" y="297"/>
                  </a:lnTo>
                  <a:lnTo>
                    <a:pt x="192" y="302"/>
                  </a:lnTo>
                  <a:lnTo>
                    <a:pt x="153" y="322"/>
                  </a:lnTo>
                  <a:lnTo>
                    <a:pt x="145" y="322"/>
                  </a:lnTo>
                  <a:lnTo>
                    <a:pt x="142" y="328"/>
                  </a:lnTo>
                  <a:lnTo>
                    <a:pt x="139" y="334"/>
                  </a:lnTo>
                  <a:lnTo>
                    <a:pt x="133" y="337"/>
                  </a:lnTo>
                  <a:lnTo>
                    <a:pt x="119" y="337"/>
                  </a:lnTo>
                  <a:lnTo>
                    <a:pt x="110" y="336"/>
                  </a:lnTo>
                  <a:lnTo>
                    <a:pt x="84" y="335"/>
                  </a:lnTo>
                  <a:lnTo>
                    <a:pt x="80" y="337"/>
                  </a:lnTo>
                  <a:lnTo>
                    <a:pt x="73" y="344"/>
                  </a:lnTo>
                  <a:lnTo>
                    <a:pt x="66" y="348"/>
                  </a:lnTo>
                  <a:lnTo>
                    <a:pt x="55" y="349"/>
                  </a:lnTo>
                  <a:lnTo>
                    <a:pt x="40" y="348"/>
                  </a:lnTo>
                  <a:lnTo>
                    <a:pt x="35" y="346"/>
                  </a:lnTo>
                  <a:lnTo>
                    <a:pt x="34" y="342"/>
                  </a:lnTo>
                  <a:lnTo>
                    <a:pt x="35" y="338"/>
                  </a:lnTo>
                  <a:lnTo>
                    <a:pt x="32" y="338"/>
                  </a:lnTo>
                  <a:lnTo>
                    <a:pt x="25" y="342"/>
                  </a:lnTo>
                  <a:lnTo>
                    <a:pt x="22" y="339"/>
                  </a:lnTo>
                  <a:lnTo>
                    <a:pt x="17" y="336"/>
                  </a:lnTo>
                  <a:lnTo>
                    <a:pt x="17" y="329"/>
                  </a:lnTo>
                  <a:lnTo>
                    <a:pt x="26" y="324"/>
                  </a:lnTo>
                  <a:lnTo>
                    <a:pt x="32" y="298"/>
                  </a:lnTo>
                  <a:lnTo>
                    <a:pt x="28" y="288"/>
                  </a:lnTo>
                  <a:lnTo>
                    <a:pt x="23" y="275"/>
                  </a:lnTo>
                  <a:lnTo>
                    <a:pt x="11" y="247"/>
                  </a:lnTo>
                  <a:lnTo>
                    <a:pt x="4" y="229"/>
                  </a:lnTo>
                  <a:lnTo>
                    <a:pt x="4" y="217"/>
                  </a:lnTo>
                  <a:lnTo>
                    <a:pt x="8" y="210"/>
                  </a:lnTo>
                  <a:lnTo>
                    <a:pt x="8" y="203"/>
                  </a:lnTo>
                  <a:lnTo>
                    <a:pt x="4" y="191"/>
                  </a:lnTo>
                  <a:lnTo>
                    <a:pt x="0" y="176"/>
                  </a:lnTo>
                  <a:lnTo>
                    <a:pt x="0" y="165"/>
                  </a:lnTo>
                  <a:lnTo>
                    <a:pt x="4" y="159"/>
                  </a:lnTo>
                  <a:lnTo>
                    <a:pt x="32" y="13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92" name="Freeform 188"/>
            <p:cNvSpPr>
              <a:spLocks/>
            </p:cNvSpPr>
            <p:nvPr/>
          </p:nvSpPr>
          <p:spPr bwMode="auto">
            <a:xfrm>
              <a:off x="6868836" y="4910874"/>
              <a:ext cx="29163" cy="59673"/>
            </a:xfrm>
            <a:custGeom>
              <a:avLst/>
              <a:gdLst>
                <a:gd name="T0" fmla="*/ 2147483647 w 21"/>
                <a:gd name="T1" fmla="*/ 0 h 36"/>
                <a:gd name="T2" fmla="*/ 2147483647 w 21"/>
                <a:gd name="T3" fmla="*/ 2147483647 h 36"/>
                <a:gd name="T4" fmla="*/ 2147483647 w 21"/>
                <a:gd name="T5" fmla="*/ 2147483647 h 36"/>
                <a:gd name="T6" fmla="*/ 2147483647 w 21"/>
                <a:gd name="T7" fmla="*/ 2147483647 h 36"/>
                <a:gd name="T8" fmla="*/ 2147483647 w 21"/>
                <a:gd name="T9" fmla="*/ 2147483647 h 36"/>
                <a:gd name="T10" fmla="*/ 2147483647 w 21"/>
                <a:gd name="T11" fmla="*/ 2147483647 h 36"/>
                <a:gd name="T12" fmla="*/ 0 w 21"/>
                <a:gd name="T13" fmla="*/ 2147483647 h 36"/>
                <a:gd name="T14" fmla="*/ 2147483647 w 21"/>
                <a:gd name="T15" fmla="*/ 2147483647 h 36"/>
                <a:gd name="T16" fmla="*/ 2147483647 w 21"/>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6"/>
                <a:gd name="T29" fmla="*/ 21 w 21"/>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6">
                  <a:moveTo>
                    <a:pt x="10" y="0"/>
                  </a:moveTo>
                  <a:lnTo>
                    <a:pt x="17" y="4"/>
                  </a:lnTo>
                  <a:lnTo>
                    <a:pt x="20" y="16"/>
                  </a:lnTo>
                  <a:lnTo>
                    <a:pt x="17" y="29"/>
                  </a:lnTo>
                  <a:lnTo>
                    <a:pt x="10" y="35"/>
                  </a:lnTo>
                  <a:lnTo>
                    <a:pt x="1" y="29"/>
                  </a:lnTo>
                  <a:lnTo>
                    <a:pt x="0" y="16"/>
                  </a:lnTo>
                  <a:lnTo>
                    <a:pt x="1" y="4"/>
                  </a:lnTo>
                  <a:lnTo>
                    <a:pt x="10"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93" name="Freeform 189"/>
            <p:cNvSpPr>
              <a:spLocks/>
            </p:cNvSpPr>
            <p:nvPr/>
          </p:nvSpPr>
          <p:spPr bwMode="auto">
            <a:xfrm>
              <a:off x="6938502" y="4884547"/>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2147483647 w 21"/>
                <a:gd name="T11" fmla="*/ 2147483647 h 19"/>
                <a:gd name="T12" fmla="*/ 0 w 21"/>
                <a:gd name="T13" fmla="*/ 2147483647 h 19"/>
                <a:gd name="T14" fmla="*/ 2147483647 w 21"/>
                <a:gd name="T15" fmla="*/ 2147483647 h 19"/>
                <a:gd name="T16" fmla="*/ 2147483647 w 21"/>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7" y="16"/>
                  </a:lnTo>
                  <a:lnTo>
                    <a:pt x="20" y="9"/>
                  </a:lnTo>
                  <a:lnTo>
                    <a:pt x="17" y="3"/>
                  </a:lnTo>
                  <a:lnTo>
                    <a:pt x="10" y="0"/>
                  </a:lnTo>
                  <a:lnTo>
                    <a:pt x="3" y="3"/>
                  </a:lnTo>
                  <a:lnTo>
                    <a:pt x="0" y="9"/>
                  </a:lnTo>
                  <a:lnTo>
                    <a:pt x="3" y="16"/>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94" name="Freeform 190"/>
            <p:cNvSpPr>
              <a:spLocks/>
            </p:cNvSpPr>
            <p:nvPr/>
          </p:nvSpPr>
          <p:spPr bwMode="auto">
            <a:xfrm>
              <a:off x="6967664" y="4821364"/>
              <a:ext cx="27542" cy="31591"/>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2147483647 w 20"/>
                <a:gd name="T9" fmla="*/ 0 h 19"/>
                <a:gd name="T10" fmla="*/ 2147483647 w 20"/>
                <a:gd name="T11" fmla="*/ 2147483647 h 19"/>
                <a:gd name="T12" fmla="*/ 0 w 20"/>
                <a:gd name="T13" fmla="*/ 2147483647 h 19"/>
                <a:gd name="T14" fmla="*/ 2147483647 w 20"/>
                <a:gd name="T15" fmla="*/ 2147483647 h 19"/>
                <a:gd name="T16" fmla="*/ 2147483647 w 20"/>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8" y="18"/>
                  </a:moveTo>
                  <a:lnTo>
                    <a:pt x="15" y="15"/>
                  </a:lnTo>
                  <a:lnTo>
                    <a:pt x="19" y="11"/>
                  </a:lnTo>
                  <a:lnTo>
                    <a:pt x="15" y="2"/>
                  </a:lnTo>
                  <a:lnTo>
                    <a:pt x="8" y="0"/>
                  </a:lnTo>
                  <a:lnTo>
                    <a:pt x="2" y="2"/>
                  </a:lnTo>
                  <a:lnTo>
                    <a:pt x="0" y="11"/>
                  </a:lnTo>
                  <a:lnTo>
                    <a:pt x="2" y="15"/>
                  </a:lnTo>
                  <a:lnTo>
                    <a:pt x="8"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95" name="Freeform 191"/>
            <p:cNvSpPr>
              <a:spLocks/>
            </p:cNvSpPr>
            <p:nvPr/>
          </p:nvSpPr>
          <p:spPr bwMode="auto">
            <a:xfrm>
              <a:off x="7027610" y="4761691"/>
              <a:ext cx="27542"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2147483647 w 21"/>
                <a:gd name="T11" fmla="*/ 2147483647 h 19"/>
                <a:gd name="T12" fmla="*/ 0 w 21"/>
                <a:gd name="T13" fmla="*/ 2147483647 h 19"/>
                <a:gd name="T14" fmla="*/ 2147483647 w 21"/>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9"/>
                <a:gd name="T26" fmla="*/ 21 w 2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9">
                  <a:moveTo>
                    <a:pt x="10" y="18"/>
                  </a:moveTo>
                  <a:lnTo>
                    <a:pt x="15" y="16"/>
                  </a:lnTo>
                  <a:lnTo>
                    <a:pt x="20" y="9"/>
                  </a:lnTo>
                  <a:lnTo>
                    <a:pt x="15" y="3"/>
                  </a:lnTo>
                  <a:lnTo>
                    <a:pt x="10" y="0"/>
                  </a:lnTo>
                  <a:lnTo>
                    <a:pt x="3" y="3"/>
                  </a:lnTo>
                  <a:lnTo>
                    <a:pt x="0" y="9"/>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396" name="Freeform 192"/>
            <p:cNvSpPr>
              <a:spLocks/>
            </p:cNvSpPr>
            <p:nvPr/>
          </p:nvSpPr>
          <p:spPr bwMode="auto">
            <a:xfrm>
              <a:off x="6883417" y="5012668"/>
              <a:ext cx="42124" cy="31591"/>
            </a:xfrm>
            <a:custGeom>
              <a:avLst/>
              <a:gdLst>
                <a:gd name="T0" fmla="*/ 2147483647 w 31"/>
                <a:gd name="T1" fmla="*/ 2147483647 h 20"/>
                <a:gd name="T2" fmla="*/ 2147483647 w 31"/>
                <a:gd name="T3" fmla="*/ 2147483647 h 20"/>
                <a:gd name="T4" fmla="*/ 2147483647 w 31"/>
                <a:gd name="T5" fmla="*/ 2147483647 h 20"/>
                <a:gd name="T6" fmla="*/ 2147483647 w 31"/>
                <a:gd name="T7" fmla="*/ 2147483647 h 20"/>
                <a:gd name="T8" fmla="*/ 2147483647 w 31"/>
                <a:gd name="T9" fmla="*/ 2147483647 h 20"/>
                <a:gd name="T10" fmla="*/ 2147483647 w 31"/>
                <a:gd name="T11" fmla="*/ 0 h 20"/>
                <a:gd name="T12" fmla="*/ 2147483647 w 31"/>
                <a:gd name="T13" fmla="*/ 2147483647 h 20"/>
                <a:gd name="T14" fmla="*/ 0 w 31"/>
                <a:gd name="T15" fmla="*/ 2147483647 h 20"/>
                <a:gd name="T16" fmla="*/ 2147483647 w 31"/>
                <a:gd name="T17" fmla="*/ 2147483647 h 20"/>
                <a:gd name="T18" fmla="*/ 2147483647 w 31"/>
                <a:gd name="T19" fmla="*/ 2147483647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0"/>
                <a:gd name="T32" fmla="*/ 31 w 3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0">
                  <a:moveTo>
                    <a:pt x="15" y="19"/>
                  </a:moveTo>
                  <a:lnTo>
                    <a:pt x="25" y="15"/>
                  </a:lnTo>
                  <a:lnTo>
                    <a:pt x="30" y="8"/>
                  </a:lnTo>
                  <a:lnTo>
                    <a:pt x="28" y="5"/>
                  </a:lnTo>
                  <a:lnTo>
                    <a:pt x="25" y="3"/>
                  </a:lnTo>
                  <a:lnTo>
                    <a:pt x="15" y="0"/>
                  </a:lnTo>
                  <a:lnTo>
                    <a:pt x="3" y="3"/>
                  </a:lnTo>
                  <a:lnTo>
                    <a:pt x="0" y="8"/>
                  </a:lnTo>
                  <a:lnTo>
                    <a:pt x="3" y="15"/>
                  </a:lnTo>
                  <a:lnTo>
                    <a:pt x="15" y="19"/>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397" name="Freeform 193"/>
            <p:cNvSpPr>
              <a:spLocks/>
            </p:cNvSpPr>
            <p:nvPr/>
          </p:nvSpPr>
          <p:spPr bwMode="auto">
            <a:xfrm>
              <a:off x="6799170" y="5003893"/>
              <a:ext cx="58325" cy="31591"/>
            </a:xfrm>
            <a:custGeom>
              <a:avLst/>
              <a:gdLst>
                <a:gd name="T0" fmla="*/ 2147483647 w 42"/>
                <a:gd name="T1" fmla="*/ 2147483647 h 19"/>
                <a:gd name="T2" fmla="*/ 2147483647 w 42"/>
                <a:gd name="T3" fmla="*/ 2147483647 h 19"/>
                <a:gd name="T4" fmla="*/ 2147483647 w 42"/>
                <a:gd name="T5" fmla="*/ 2147483647 h 19"/>
                <a:gd name="T6" fmla="*/ 2147483647 w 42"/>
                <a:gd name="T7" fmla="*/ 2147483647 h 19"/>
                <a:gd name="T8" fmla="*/ 2147483647 w 42"/>
                <a:gd name="T9" fmla="*/ 0 h 19"/>
                <a:gd name="T10" fmla="*/ 2147483647 w 42"/>
                <a:gd name="T11" fmla="*/ 2147483647 h 19"/>
                <a:gd name="T12" fmla="*/ 0 w 42"/>
                <a:gd name="T13" fmla="*/ 2147483647 h 19"/>
                <a:gd name="T14" fmla="*/ 2147483647 w 42"/>
                <a:gd name="T15" fmla="*/ 2147483647 h 19"/>
                <a:gd name="T16" fmla="*/ 2147483647 w 42"/>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9"/>
                <a:gd name="T29" fmla="*/ 42 w 4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9">
                  <a:moveTo>
                    <a:pt x="21" y="18"/>
                  </a:moveTo>
                  <a:lnTo>
                    <a:pt x="34" y="13"/>
                  </a:lnTo>
                  <a:lnTo>
                    <a:pt x="41" y="9"/>
                  </a:lnTo>
                  <a:lnTo>
                    <a:pt x="34" y="2"/>
                  </a:lnTo>
                  <a:lnTo>
                    <a:pt x="21" y="0"/>
                  </a:lnTo>
                  <a:lnTo>
                    <a:pt x="6" y="2"/>
                  </a:lnTo>
                  <a:lnTo>
                    <a:pt x="0" y="9"/>
                  </a:lnTo>
                  <a:lnTo>
                    <a:pt x="6" y="13"/>
                  </a:lnTo>
                  <a:lnTo>
                    <a:pt x="21" y="18"/>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494" name="Freeform 194"/>
            <p:cNvSpPr>
              <a:spLocks/>
            </p:cNvSpPr>
            <p:nvPr/>
          </p:nvSpPr>
          <p:spPr bwMode="auto">
            <a:xfrm>
              <a:off x="6850341" y="5037206"/>
              <a:ext cx="33066" cy="28926"/>
            </a:xfrm>
            <a:custGeom>
              <a:avLst/>
              <a:gdLst/>
              <a:ahLst/>
              <a:cxnLst>
                <a:cxn ang="0">
                  <a:pos x="11" y="18"/>
                </a:cxn>
                <a:cxn ang="0">
                  <a:pos x="18" y="16"/>
                </a:cxn>
                <a:cxn ang="0">
                  <a:pos x="22" y="9"/>
                </a:cxn>
                <a:cxn ang="0">
                  <a:pos x="18" y="3"/>
                </a:cxn>
                <a:cxn ang="0">
                  <a:pos x="11" y="0"/>
                </a:cxn>
                <a:cxn ang="0">
                  <a:pos x="2" y="3"/>
                </a:cxn>
                <a:cxn ang="0">
                  <a:pos x="0" y="9"/>
                </a:cxn>
                <a:cxn ang="0">
                  <a:pos x="2" y="16"/>
                </a:cxn>
                <a:cxn ang="0">
                  <a:pos x="11" y="18"/>
                </a:cxn>
              </a:cxnLst>
              <a:rect l="0" t="0" r="r" b="b"/>
              <a:pathLst>
                <a:path w="23" h="19">
                  <a:moveTo>
                    <a:pt x="11" y="18"/>
                  </a:moveTo>
                  <a:lnTo>
                    <a:pt x="18" y="16"/>
                  </a:lnTo>
                  <a:lnTo>
                    <a:pt x="22" y="9"/>
                  </a:lnTo>
                  <a:lnTo>
                    <a:pt x="18" y="3"/>
                  </a:lnTo>
                  <a:lnTo>
                    <a:pt x="11" y="0"/>
                  </a:lnTo>
                  <a:lnTo>
                    <a:pt x="2" y="3"/>
                  </a:lnTo>
                  <a:lnTo>
                    <a:pt x="0" y="9"/>
                  </a:lnTo>
                  <a:lnTo>
                    <a:pt x="2" y="16"/>
                  </a:lnTo>
                  <a:lnTo>
                    <a:pt x="11" y="18"/>
                  </a:lnTo>
                </a:path>
              </a:pathLst>
            </a:custGeom>
            <a:solidFill>
              <a:schemeClr val="accent2">
                <a:lumMod val="60000"/>
                <a:lumOff val="40000"/>
              </a:schemeClr>
            </a:solidFill>
            <a:ln w="6350" cap="rnd" cmpd="sng">
              <a:solidFill>
                <a:schemeClr val="bg1"/>
              </a:solidFill>
              <a:prstDash val="solid"/>
              <a:round/>
              <a:headEnd type="none" w="sm" len="sm"/>
              <a:tailEnd type="none" w="sm" len="sm"/>
            </a:ln>
            <a:effectLst/>
          </p:spPr>
          <p:txBody>
            <a:bodyPr/>
            <a:lstStyle/>
            <a:p>
              <a:pPr algn="ctr" eaLnBrk="0" hangingPunct="0">
                <a:spcBef>
                  <a:spcPct val="20000"/>
                </a:spcBef>
                <a:buSzPct val="100000"/>
                <a:buFont typeface="Wingdings" pitchFamily="2" charset="2"/>
                <a:buNone/>
                <a:defRPr/>
              </a:pPr>
              <a:endParaRPr lang="de-DE" baseline="-25000">
                <a:cs typeface="+mn-cs"/>
              </a:endParaRPr>
            </a:p>
          </p:txBody>
        </p:sp>
        <p:sp>
          <p:nvSpPr>
            <p:cNvPr id="495" name="Freeform 195"/>
            <p:cNvSpPr>
              <a:spLocks/>
            </p:cNvSpPr>
            <p:nvPr/>
          </p:nvSpPr>
          <p:spPr bwMode="auto">
            <a:xfrm>
              <a:off x="6808089" y="5033074"/>
              <a:ext cx="27556" cy="30992"/>
            </a:xfrm>
            <a:custGeom>
              <a:avLst/>
              <a:gdLst/>
              <a:ahLst/>
              <a:cxnLst>
                <a:cxn ang="0">
                  <a:pos x="7" y="18"/>
                </a:cxn>
                <a:cxn ang="0">
                  <a:pos x="15" y="15"/>
                </a:cxn>
                <a:cxn ang="0">
                  <a:pos x="19" y="11"/>
                </a:cxn>
                <a:cxn ang="0">
                  <a:pos x="15" y="2"/>
                </a:cxn>
                <a:cxn ang="0">
                  <a:pos x="7" y="0"/>
                </a:cxn>
                <a:cxn ang="0">
                  <a:pos x="0" y="11"/>
                </a:cxn>
                <a:cxn ang="0">
                  <a:pos x="3" y="15"/>
                </a:cxn>
                <a:cxn ang="0">
                  <a:pos x="7" y="18"/>
                </a:cxn>
              </a:cxnLst>
              <a:rect l="0" t="0" r="r" b="b"/>
              <a:pathLst>
                <a:path w="20" h="19">
                  <a:moveTo>
                    <a:pt x="7" y="18"/>
                  </a:moveTo>
                  <a:lnTo>
                    <a:pt x="15" y="15"/>
                  </a:lnTo>
                  <a:lnTo>
                    <a:pt x="19" y="11"/>
                  </a:lnTo>
                  <a:lnTo>
                    <a:pt x="15" y="2"/>
                  </a:lnTo>
                  <a:lnTo>
                    <a:pt x="7" y="0"/>
                  </a:lnTo>
                  <a:lnTo>
                    <a:pt x="0" y="11"/>
                  </a:lnTo>
                  <a:lnTo>
                    <a:pt x="3" y="15"/>
                  </a:lnTo>
                  <a:lnTo>
                    <a:pt x="7" y="18"/>
                  </a:lnTo>
                </a:path>
              </a:pathLst>
            </a:custGeom>
            <a:solidFill>
              <a:schemeClr val="accent2">
                <a:lumMod val="60000"/>
                <a:lumOff val="40000"/>
              </a:schemeClr>
            </a:solidFill>
            <a:ln w="6350" cap="rnd" cmpd="sng">
              <a:solidFill>
                <a:schemeClr val="bg1"/>
              </a:solidFill>
              <a:prstDash val="solid"/>
              <a:round/>
              <a:headEnd type="none" w="sm" len="sm"/>
              <a:tailEnd type="none" w="sm" len="sm"/>
            </a:ln>
            <a:effectLst/>
          </p:spPr>
          <p:txBody>
            <a:bodyPr/>
            <a:lstStyle/>
            <a:p>
              <a:pPr algn="ctr" eaLnBrk="0" hangingPunct="0">
                <a:spcBef>
                  <a:spcPct val="20000"/>
                </a:spcBef>
                <a:buSzPct val="100000"/>
                <a:buFont typeface="Wingdings" pitchFamily="2" charset="2"/>
                <a:buNone/>
                <a:defRPr/>
              </a:pPr>
              <a:endParaRPr lang="de-DE" baseline="-25000">
                <a:cs typeface="+mn-cs"/>
              </a:endParaRPr>
            </a:p>
          </p:txBody>
        </p:sp>
        <p:sp>
          <p:nvSpPr>
            <p:cNvPr id="8400" name="Freeform 196"/>
            <p:cNvSpPr>
              <a:spLocks/>
            </p:cNvSpPr>
            <p:nvPr/>
          </p:nvSpPr>
          <p:spPr bwMode="auto">
            <a:xfrm>
              <a:off x="6705202" y="4914384"/>
              <a:ext cx="124751" cy="159713"/>
            </a:xfrm>
            <a:custGeom>
              <a:avLst/>
              <a:gdLst>
                <a:gd name="T0" fmla="*/ 2147483647 w 90"/>
                <a:gd name="T1" fmla="*/ 2147483647 h 98"/>
                <a:gd name="T2" fmla="*/ 2147483647 w 90"/>
                <a:gd name="T3" fmla="*/ 2147483647 h 98"/>
                <a:gd name="T4" fmla="*/ 2147483647 w 90"/>
                <a:gd name="T5" fmla="*/ 2147483647 h 98"/>
                <a:gd name="T6" fmla="*/ 2147483647 w 90"/>
                <a:gd name="T7" fmla="*/ 2147483647 h 98"/>
                <a:gd name="T8" fmla="*/ 2147483647 w 90"/>
                <a:gd name="T9" fmla="*/ 2147483647 h 98"/>
                <a:gd name="T10" fmla="*/ 2147483647 w 90"/>
                <a:gd name="T11" fmla="*/ 2147483647 h 98"/>
                <a:gd name="T12" fmla="*/ 2147483647 w 90"/>
                <a:gd name="T13" fmla="*/ 2147483647 h 98"/>
                <a:gd name="T14" fmla="*/ 2147483647 w 90"/>
                <a:gd name="T15" fmla="*/ 2147483647 h 98"/>
                <a:gd name="T16" fmla="*/ 2147483647 w 90"/>
                <a:gd name="T17" fmla="*/ 0 h 98"/>
                <a:gd name="T18" fmla="*/ 2147483647 w 90"/>
                <a:gd name="T19" fmla="*/ 2147483647 h 98"/>
                <a:gd name="T20" fmla="*/ 2147483647 w 90"/>
                <a:gd name="T21" fmla="*/ 2147483647 h 98"/>
                <a:gd name="T22" fmla="*/ 2147483647 w 90"/>
                <a:gd name="T23" fmla="*/ 2147483647 h 98"/>
                <a:gd name="T24" fmla="*/ 2147483647 w 90"/>
                <a:gd name="T25" fmla="*/ 2147483647 h 98"/>
                <a:gd name="T26" fmla="*/ 2147483647 w 90"/>
                <a:gd name="T27" fmla="*/ 2147483647 h 98"/>
                <a:gd name="T28" fmla="*/ 2147483647 w 90"/>
                <a:gd name="T29" fmla="*/ 2147483647 h 98"/>
                <a:gd name="T30" fmla="*/ 2147483647 w 90"/>
                <a:gd name="T31" fmla="*/ 2147483647 h 98"/>
                <a:gd name="T32" fmla="*/ 2147483647 w 90"/>
                <a:gd name="T33" fmla="*/ 2147483647 h 98"/>
                <a:gd name="T34" fmla="*/ 2147483647 w 90"/>
                <a:gd name="T35" fmla="*/ 2147483647 h 98"/>
                <a:gd name="T36" fmla="*/ 2147483647 w 90"/>
                <a:gd name="T37" fmla="*/ 2147483647 h 98"/>
                <a:gd name="T38" fmla="*/ 2147483647 w 90"/>
                <a:gd name="T39" fmla="*/ 2147483647 h 98"/>
                <a:gd name="T40" fmla="*/ 2147483647 w 90"/>
                <a:gd name="T41" fmla="*/ 2147483647 h 98"/>
                <a:gd name="T42" fmla="*/ 2147483647 w 90"/>
                <a:gd name="T43" fmla="*/ 2147483647 h 98"/>
                <a:gd name="T44" fmla="*/ 2147483647 w 90"/>
                <a:gd name="T45" fmla="*/ 2147483647 h 98"/>
                <a:gd name="T46" fmla="*/ 2147483647 w 90"/>
                <a:gd name="T47" fmla="*/ 2147483647 h 98"/>
                <a:gd name="T48" fmla="*/ 2147483647 w 90"/>
                <a:gd name="T49" fmla="*/ 2147483647 h 98"/>
                <a:gd name="T50" fmla="*/ 2147483647 w 90"/>
                <a:gd name="T51" fmla="*/ 2147483647 h 98"/>
                <a:gd name="T52" fmla="*/ 2147483647 w 90"/>
                <a:gd name="T53" fmla="*/ 2147483647 h 98"/>
                <a:gd name="T54" fmla="*/ 2147483647 w 90"/>
                <a:gd name="T55" fmla="*/ 2147483647 h 98"/>
                <a:gd name="T56" fmla="*/ 2147483647 w 90"/>
                <a:gd name="T57" fmla="*/ 2147483647 h 98"/>
                <a:gd name="T58" fmla="*/ 2147483647 w 90"/>
                <a:gd name="T59" fmla="*/ 2147483647 h 98"/>
                <a:gd name="T60" fmla="*/ 2147483647 w 90"/>
                <a:gd name="T61" fmla="*/ 2147483647 h 98"/>
                <a:gd name="T62" fmla="*/ 2147483647 w 90"/>
                <a:gd name="T63" fmla="*/ 2147483647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98"/>
                <a:gd name="T98" fmla="*/ 90 w 90"/>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98">
                  <a:moveTo>
                    <a:pt x="17" y="89"/>
                  </a:moveTo>
                  <a:lnTo>
                    <a:pt x="11" y="91"/>
                  </a:lnTo>
                  <a:lnTo>
                    <a:pt x="9" y="82"/>
                  </a:lnTo>
                  <a:lnTo>
                    <a:pt x="11" y="67"/>
                  </a:lnTo>
                  <a:lnTo>
                    <a:pt x="12" y="59"/>
                  </a:lnTo>
                  <a:lnTo>
                    <a:pt x="12" y="55"/>
                  </a:lnTo>
                  <a:lnTo>
                    <a:pt x="8" y="54"/>
                  </a:lnTo>
                  <a:lnTo>
                    <a:pt x="2" y="51"/>
                  </a:lnTo>
                  <a:lnTo>
                    <a:pt x="0" y="45"/>
                  </a:lnTo>
                  <a:lnTo>
                    <a:pt x="8" y="30"/>
                  </a:lnTo>
                  <a:lnTo>
                    <a:pt x="8" y="24"/>
                  </a:lnTo>
                  <a:lnTo>
                    <a:pt x="9" y="20"/>
                  </a:lnTo>
                  <a:lnTo>
                    <a:pt x="14" y="16"/>
                  </a:lnTo>
                  <a:lnTo>
                    <a:pt x="16" y="16"/>
                  </a:lnTo>
                  <a:lnTo>
                    <a:pt x="21" y="14"/>
                  </a:lnTo>
                  <a:lnTo>
                    <a:pt x="26" y="6"/>
                  </a:lnTo>
                  <a:lnTo>
                    <a:pt x="34" y="3"/>
                  </a:lnTo>
                  <a:lnTo>
                    <a:pt x="44" y="0"/>
                  </a:lnTo>
                  <a:lnTo>
                    <a:pt x="54" y="0"/>
                  </a:lnTo>
                  <a:lnTo>
                    <a:pt x="73" y="4"/>
                  </a:lnTo>
                  <a:lnTo>
                    <a:pt x="77" y="6"/>
                  </a:lnTo>
                  <a:lnTo>
                    <a:pt x="81" y="6"/>
                  </a:lnTo>
                  <a:lnTo>
                    <a:pt x="82" y="4"/>
                  </a:lnTo>
                  <a:lnTo>
                    <a:pt x="87" y="9"/>
                  </a:lnTo>
                  <a:lnTo>
                    <a:pt x="89" y="14"/>
                  </a:lnTo>
                  <a:lnTo>
                    <a:pt x="83" y="20"/>
                  </a:lnTo>
                  <a:lnTo>
                    <a:pt x="77" y="22"/>
                  </a:lnTo>
                  <a:lnTo>
                    <a:pt x="73" y="20"/>
                  </a:lnTo>
                  <a:lnTo>
                    <a:pt x="64" y="12"/>
                  </a:lnTo>
                  <a:lnTo>
                    <a:pt x="53" y="6"/>
                  </a:lnTo>
                  <a:lnTo>
                    <a:pt x="46" y="6"/>
                  </a:lnTo>
                  <a:lnTo>
                    <a:pt x="38" y="9"/>
                  </a:lnTo>
                  <a:lnTo>
                    <a:pt x="26" y="18"/>
                  </a:lnTo>
                  <a:lnTo>
                    <a:pt x="24" y="24"/>
                  </a:lnTo>
                  <a:lnTo>
                    <a:pt x="23" y="29"/>
                  </a:lnTo>
                  <a:lnTo>
                    <a:pt x="22" y="33"/>
                  </a:lnTo>
                  <a:lnTo>
                    <a:pt x="21" y="37"/>
                  </a:lnTo>
                  <a:lnTo>
                    <a:pt x="24" y="38"/>
                  </a:lnTo>
                  <a:lnTo>
                    <a:pt x="38" y="36"/>
                  </a:lnTo>
                  <a:lnTo>
                    <a:pt x="44" y="33"/>
                  </a:lnTo>
                  <a:lnTo>
                    <a:pt x="47" y="31"/>
                  </a:lnTo>
                  <a:lnTo>
                    <a:pt x="52" y="29"/>
                  </a:lnTo>
                  <a:lnTo>
                    <a:pt x="56" y="29"/>
                  </a:lnTo>
                  <a:lnTo>
                    <a:pt x="57" y="33"/>
                  </a:lnTo>
                  <a:lnTo>
                    <a:pt x="56" y="36"/>
                  </a:lnTo>
                  <a:lnTo>
                    <a:pt x="53" y="38"/>
                  </a:lnTo>
                  <a:lnTo>
                    <a:pt x="34" y="45"/>
                  </a:lnTo>
                  <a:lnTo>
                    <a:pt x="33" y="47"/>
                  </a:lnTo>
                  <a:lnTo>
                    <a:pt x="34" y="49"/>
                  </a:lnTo>
                  <a:lnTo>
                    <a:pt x="38" y="51"/>
                  </a:lnTo>
                  <a:lnTo>
                    <a:pt x="43" y="55"/>
                  </a:lnTo>
                  <a:lnTo>
                    <a:pt x="47" y="60"/>
                  </a:lnTo>
                  <a:lnTo>
                    <a:pt x="50" y="69"/>
                  </a:lnTo>
                  <a:lnTo>
                    <a:pt x="62" y="76"/>
                  </a:lnTo>
                  <a:lnTo>
                    <a:pt x="65" y="90"/>
                  </a:lnTo>
                  <a:lnTo>
                    <a:pt x="48" y="92"/>
                  </a:lnTo>
                  <a:lnTo>
                    <a:pt x="38" y="97"/>
                  </a:lnTo>
                  <a:lnTo>
                    <a:pt x="36" y="78"/>
                  </a:lnTo>
                  <a:lnTo>
                    <a:pt x="35" y="64"/>
                  </a:lnTo>
                  <a:lnTo>
                    <a:pt x="34" y="62"/>
                  </a:lnTo>
                  <a:lnTo>
                    <a:pt x="28" y="56"/>
                  </a:lnTo>
                  <a:lnTo>
                    <a:pt x="24" y="57"/>
                  </a:lnTo>
                  <a:lnTo>
                    <a:pt x="24" y="78"/>
                  </a:lnTo>
                  <a:lnTo>
                    <a:pt x="17" y="89"/>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1" name="Freeform 197"/>
            <p:cNvSpPr>
              <a:spLocks/>
            </p:cNvSpPr>
            <p:nvPr/>
          </p:nvSpPr>
          <p:spPr bwMode="auto">
            <a:xfrm>
              <a:off x="6630675" y="5126750"/>
              <a:ext cx="32403" cy="29835"/>
            </a:xfrm>
            <a:custGeom>
              <a:avLst/>
              <a:gdLst>
                <a:gd name="T0" fmla="*/ 2147483647 w 23"/>
                <a:gd name="T1" fmla="*/ 0 h 19"/>
                <a:gd name="T2" fmla="*/ 2147483647 w 23"/>
                <a:gd name="T3" fmla="*/ 2147483647 h 19"/>
                <a:gd name="T4" fmla="*/ 2147483647 w 23"/>
                <a:gd name="T5" fmla="*/ 2147483647 h 19"/>
                <a:gd name="T6" fmla="*/ 2147483647 w 23"/>
                <a:gd name="T7" fmla="*/ 2147483647 h 19"/>
                <a:gd name="T8" fmla="*/ 2147483647 w 23"/>
                <a:gd name="T9" fmla="*/ 2147483647 h 19"/>
                <a:gd name="T10" fmla="*/ 2147483647 w 23"/>
                <a:gd name="T11" fmla="*/ 2147483647 h 19"/>
                <a:gd name="T12" fmla="*/ 0 w 23"/>
                <a:gd name="T13" fmla="*/ 2147483647 h 19"/>
                <a:gd name="T14" fmla="*/ 2147483647 w 23"/>
                <a:gd name="T15" fmla="*/ 2147483647 h 19"/>
                <a:gd name="T16" fmla="*/ 2147483647 w 23"/>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9"/>
                <a:gd name="T29" fmla="*/ 23 w 2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9">
                  <a:moveTo>
                    <a:pt x="10" y="0"/>
                  </a:moveTo>
                  <a:lnTo>
                    <a:pt x="19" y="3"/>
                  </a:lnTo>
                  <a:lnTo>
                    <a:pt x="22" y="10"/>
                  </a:lnTo>
                  <a:lnTo>
                    <a:pt x="19" y="16"/>
                  </a:lnTo>
                  <a:lnTo>
                    <a:pt x="10" y="18"/>
                  </a:lnTo>
                  <a:lnTo>
                    <a:pt x="2" y="16"/>
                  </a:lnTo>
                  <a:lnTo>
                    <a:pt x="0" y="10"/>
                  </a:lnTo>
                  <a:lnTo>
                    <a:pt x="2" y="3"/>
                  </a:lnTo>
                  <a:lnTo>
                    <a:pt x="10"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2" name="Freeform 198"/>
            <p:cNvSpPr>
              <a:spLocks/>
            </p:cNvSpPr>
            <p:nvPr/>
          </p:nvSpPr>
          <p:spPr bwMode="auto">
            <a:xfrm>
              <a:off x="6682520" y="5133769"/>
              <a:ext cx="27542" cy="31591"/>
            </a:xfrm>
            <a:custGeom>
              <a:avLst/>
              <a:gdLst>
                <a:gd name="T0" fmla="*/ 2147483647 w 20"/>
                <a:gd name="T1" fmla="*/ 0 h 19"/>
                <a:gd name="T2" fmla="*/ 2147483647 w 20"/>
                <a:gd name="T3" fmla="*/ 2147483647 h 19"/>
                <a:gd name="T4" fmla="*/ 2147483647 w 20"/>
                <a:gd name="T5" fmla="*/ 2147483647 h 19"/>
                <a:gd name="T6" fmla="*/ 2147483647 w 20"/>
                <a:gd name="T7" fmla="*/ 2147483647 h 19"/>
                <a:gd name="T8" fmla="*/ 2147483647 w 20"/>
                <a:gd name="T9" fmla="*/ 2147483647 h 19"/>
                <a:gd name="T10" fmla="*/ 2147483647 w 20"/>
                <a:gd name="T11" fmla="*/ 2147483647 h 19"/>
                <a:gd name="T12" fmla="*/ 0 w 20"/>
                <a:gd name="T13" fmla="*/ 2147483647 h 19"/>
                <a:gd name="T14" fmla="*/ 2147483647 w 20"/>
                <a:gd name="T15" fmla="*/ 2147483647 h 19"/>
                <a:gd name="T16" fmla="*/ 2147483647 w 20"/>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9" y="0"/>
                  </a:moveTo>
                  <a:lnTo>
                    <a:pt x="16" y="2"/>
                  </a:lnTo>
                  <a:lnTo>
                    <a:pt x="19" y="10"/>
                  </a:lnTo>
                  <a:lnTo>
                    <a:pt x="16" y="15"/>
                  </a:lnTo>
                  <a:lnTo>
                    <a:pt x="9" y="18"/>
                  </a:lnTo>
                  <a:lnTo>
                    <a:pt x="3" y="15"/>
                  </a:lnTo>
                  <a:lnTo>
                    <a:pt x="0" y="10"/>
                  </a:lnTo>
                  <a:lnTo>
                    <a:pt x="3" y="2"/>
                  </a:lnTo>
                  <a:lnTo>
                    <a:pt x="9"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3" name="Freeform 199"/>
            <p:cNvSpPr>
              <a:spLocks/>
            </p:cNvSpPr>
            <p:nvPr/>
          </p:nvSpPr>
          <p:spPr bwMode="auto">
            <a:xfrm>
              <a:off x="6713302" y="5151320"/>
              <a:ext cx="27542" cy="38612"/>
            </a:xfrm>
            <a:custGeom>
              <a:avLst/>
              <a:gdLst>
                <a:gd name="T0" fmla="*/ 2147483647 w 20"/>
                <a:gd name="T1" fmla="*/ 0 h 23"/>
                <a:gd name="T2" fmla="*/ 2147483647 w 20"/>
                <a:gd name="T3" fmla="*/ 2147483647 h 23"/>
                <a:gd name="T4" fmla="*/ 0 w 20"/>
                <a:gd name="T5" fmla="*/ 2147483647 h 23"/>
                <a:gd name="T6" fmla="*/ 2147483647 w 20"/>
                <a:gd name="T7" fmla="*/ 2147483647 h 23"/>
                <a:gd name="T8" fmla="*/ 2147483647 w 20"/>
                <a:gd name="T9" fmla="*/ 2147483647 h 23"/>
                <a:gd name="T10" fmla="*/ 2147483647 w 20"/>
                <a:gd name="T11" fmla="*/ 2147483647 h 23"/>
                <a:gd name="T12" fmla="*/ 2147483647 w 20"/>
                <a:gd name="T13" fmla="*/ 2147483647 h 23"/>
                <a:gd name="T14" fmla="*/ 2147483647 w 20"/>
                <a:gd name="T15" fmla="*/ 2147483647 h 23"/>
                <a:gd name="T16" fmla="*/ 2147483647 w 20"/>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9" y="0"/>
                  </a:moveTo>
                  <a:lnTo>
                    <a:pt x="3" y="4"/>
                  </a:lnTo>
                  <a:lnTo>
                    <a:pt x="0" y="11"/>
                  </a:lnTo>
                  <a:lnTo>
                    <a:pt x="3" y="18"/>
                  </a:lnTo>
                  <a:lnTo>
                    <a:pt x="9" y="22"/>
                  </a:lnTo>
                  <a:lnTo>
                    <a:pt x="17" y="18"/>
                  </a:lnTo>
                  <a:lnTo>
                    <a:pt x="19" y="11"/>
                  </a:lnTo>
                  <a:lnTo>
                    <a:pt x="17" y="4"/>
                  </a:lnTo>
                  <a:lnTo>
                    <a:pt x="9"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4" name="Freeform 200"/>
            <p:cNvSpPr>
              <a:spLocks/>
            </p:cNvSpPr>
            <p:nvPr/>
          </p:nvSpPr>
          <p:spPr bwMode="auto">
            <a:xfrm>
              <a:off x="6723023" y="5124994"/>
              <a:ext cx="56705" cy="29836"/>
            </a:xfrm>
            <a:custGeom>
              <a:avLst/>
              <a:gdLst>
                <a:gd name="T0" fmla="*/ 2147483647 w 42"/>
                <a:gd name="T1" fmla="*/ 2147483647 h 19"/>
                <a:gd name="T2" fmla="*/ 2147483647 w 42"/>
                <a:gd name="T3" fmla="*/ 2147483647 h 19"/>
                <a:gd name="T4" fmla="*/ 2147483647 w 42"/>
                <a:gd name="T5" fmla="*/ 2147483647 h 19"/>
                <a:gd name="T6" fmla="*/ 2147483647 w 42"/>
                <a:gd name="T7" fmla="*/ 2147483647 h 19"/>
                <a:gd name="T8" fmla="*/ 2147483647 w 42"/>
                <a:gd name="T9" fmla="*/ 0 h 19"/>
                <a:gd name="T10" fmla="*/ 2147483647 w 42"/>
                <a:gd name="T11" fmla="*/ 2147483647 h 19"/>
                <a:gd name="T12" fmla="*/ 0 w 42"/>
                <a:gd name="T13" fmla="*/ 2147483647 h 19"/>
                <a:gd name="T14" fmla="*/ 2147483647 w 42"/>
                <a:gd name="T15" fmla="*/ 2147483647 h 19"/>
                <a:gd name="T16" fmla="*/ 2147483647 w 42"/>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9"/>
                <a:gd name="T29" fmla="*/ 42 w 4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9">
                  <a:moveTo>
                    <a:pt x="20" y="18"/>
                  </a:moveTo>
                  <a:lnTo>
                    <a:pt x="33" y="14"/>
                  </a:lnTo>
                  <a:lnTo>
                    <a:pt x="41" y="8"/>
                  </a:lnTo>
                  <a:lnTo>
                    <a:pt x="33" y="2"/>
                  </a:lnTo>
                  <a:lnTo>
                    <a:pt x="20" y="0"/>
                  </a:lnTo>
                  <a:lnTo>
                    <a:pt x="5" y="2"/>
                  </a:lnTo>
                  <a:lnTo>
                    <a:pt x="0" y="8"/>
                  </a:lnTo>
                  <a:lnTo>
                    <a:pt x="5" y="14"/>
                  </a:lnTo>
                  <a:lnTo>
                    <a:pt x="20" y="18"/>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5" name="Freeform 201"/>
            <p:cNvSpPr>
              <a:spLocks/>
            </p:cNvSpPr>
            <p:nvPr/>
          </p:nvSpPr>
          <p:spPr bwMode="auto">
            <a:xfrm>
              <a:off x="6249942" y="4849446"/>
              <a:ext cx="202518" cy="238691"/>
            </a:xfrm>
            <a:custGeom>
              <a:avLst/>
              <a:gdLst>
                <a:gd name="T0" fmla="*/ 0 w 146"/>
                <a:gd name="T1" fmla="*/ 0 h 147"/>
                <a:gd name="T2" fmla="*/ 2147483647 w 146"/>
                <a:gd name="T3" fmla="*/ 2147483647 h 147"/>
                <a:gd name="T4" fmla="*/ 2147483647 w 146"/>
                <a:gd name="T5" fmla="*/ 2147483647 h 147"/>
                <a:gd name="T6" fmla="*/ 2147483647 w 146"/>
                <a:gd name="T7" fmla="*/ 0 h 147"/>
                <a:gd name="T8" fmla="*/ 2147483647 w 146"/>
                <a:gd name="T9" fmla="*/ 2147483647 h 147"/>
                <a:gd name="T10" fmla="*/ 2147483647 w 146"/>
                <a:gd name="T11" fmla="*/ 2147483647 h 147"/>
                <a:gd name="T12" fmla="*/ 2147483647 w 146"/>
                <a:gd name="T13" fmla="*/ 2147483647 h 147"/>
                <a:gd name="T14" fmla="*/ 2147483647 w 146"/>
                <a:gd name="T15" fmla="*/ 2147483647 h 147"/>
                <a:gd name="T16" fmla="*/ 2147483647 w 146"/>
                <a:gd name="T17" fmla="*/ 2147483647 h 147"/>
                <a:gd name="T18" fmla="*/ 2147483647 w 146"/>
                <a:gd name="T19" fmla="*/ 2147483647 h 147"/>
                <a:gd name="T20" fmla="*/ 2147483647 w 146"/>
                <a:gd name="T21" fmla="*/ 2147483647 h 147"/>
                <a:gd name="T22" fmla="*/ 2147483647 w 146"/>
                <a:gd name="T23" fmla="*/ 2147483647 h 147"/>
                <a:gd name="T24" fmla="*/ 2147483647 w 146"/>
                <a:gd name="T25" fmla="*/ 2147483647 h 147"/>
                <a:gd name="T26" fmla="*/ 2147483647 w 146"/>
                <a:gd name="T27" fmla="*/ 2147483647 h 147"/>
                <a:gd name="T28" fmla="*/ 2147483647 w 146"/>
                <a:gd name="T29" fmla="*/ 2147483647 h 147"/>
                <a:gd name="T30" fmla="*/ 2147483647 w 146"/>
                <a:gd name="T31" fmla="*/ 2147483647 h 147"/>
                <a:gd name="T32" fmla="*/ 2147483647 w 146"/>
                <a:gd name="T33" fmla="*/ 2147483647 h 147"/>
                <a:gd name="T34" fmla="*/ 2147483647 w 146"/>
                <a:gd name="T35" fmla="*/ 2147483647 h 147"/>
                <a:gd name="T36" fmla="*/ 2147483647 w 146"/>
                <a:gd name="T37" fmla="*/ 2147483647 h 147"/>
                <a:gd name="T38" fmla="*/ 2147483647 w 146"/>
                <a:gd name="T39" fmla="*/ 2147483647 h 147"/>
                <a:gd name="T40" fmla="*/ 2147483647 w 146"/>
                <a:gd name="T41" fmla="*/ 2147483647 h 147"/>
                <a:gd name="T42" fmla="*/ 2147483647 w 146"/>
                <a:gd name="T43" fmla="*/ 2147483647 h 147"/>
                <a:gd name="T44" fmla="*/ 2147483647 w 146"/>
                <a:gd name="T45" fmla="*/ 2147483647 h 147"/>
                <a:gd name="T46" fmla="*/ 2147483647 w 146"/>
                <a:gd name="T47" fmla="*/ 2147483647 h 147"/>
                <a:gd name="T48" fmla="*/ 2147483647 w 146"/>
                <a:gd name="T49" fmla="*/ 2147483647 h 147"/>
                <a:gd name="T50" fmla="*/ 2147483647 w 146"/>
                <a:gd name="T51" fmla="*/ 2147483647 h 147"/>
                <a:gd name="T52" fmla="*/ 2147483647 w 146"/>
                <a:gd name="T53" fmla="*/ 2147483647 h 147"/>
                <a:gd name="T54" fmla="*/ 2147483647 w 146"/>
                <a:gd name="T55" fmla="*/ 2147483647 h 147"/>
                <a:gd name="T56" fmla="*/ 2147483647 w 146"/>
                <a:gd name="T57" fmla="*/ 2147483647 h 147"/>
                <a:gd name="T58" fmla="*/ 2147483647 w 146"/>
                <a:gd name="T59" fmla="*/ 2147483647 h 147"/>
                <a:gd name="T60" fmla="*/ 2147483647 w 146"/>
                <a:gd name="T61" fmla="*/ 2147483647 h 147"/>
                <a:gd name="T62" fmla="*/ 2147483647 w 146"/>
                <a:gd name="T63" fmla="*/ 2147483647 h 147"/>
                <a:gd name="T64" fmla="*/ 2147483647 w 146"/>
                <a:gd name="T65" fmla="*/ 2147483647 h 147"/>
                <a:gd name="T66" fmla="*/ 2147483647 w 146"/>
                <a:gd name="T67" fmla="*/ 2147483647 h 147"/>
                <a:gd name="T68" fmla="*/ 2147483647 w 146"/>
                <a:gd name="T69" fmla="*/ 2147483647 h 147"/>
                <a:gd name="T70" fmla="*/ 0 w 146"/>
                <a:gd name="T71" fmla="*/ 2147483647 h 147"/>
                <a:gd name="T72" fmla="*/ 0 w 146"/>
                <a:gd name="T73" fmla="*/ 0 h 1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47"/>
                <a:gd name="T113" fmla="*/ 146 w 146"/>
                <a:gd name="T114" fmla="*/ 147 h 1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47">
                  <a:moveTo>
                    <a:pt x="0" y="0"/>
                  </a:moveTo>
                  <a:lnTo>
                    <a:pt x="5" y="2"/>
                  </a:lnTo>
                  <a:lnTo>
                    <a:pt x="16" y="2"/>
                  </a:lnTo>
                  <a:lnTo>
                    <a:pt x="26" y="0"/>
                  </a:lnTo>
                  <a:lnTo>
                    <a:pt x="32" y="2"/>
                  </a:lnTo>
                  <a:lnTo>
                    <a:pt x="39" y="6"/>
                  </a:lnTo>
                  <a:lnTo>
                    <a:pt x="43" y="17"/>
                  </a:lnTo>
                  <a:lnTo>
                    <a:pt x="43" y="19"/>
                  </a:lnTo>
                  <a:lnTo>
                    <a:pt x="70" y="40"/>
                  </a:lnTo>
                  <a:lnTo>
                    <a:pt x="72" y="38"/>
                  </a:lnTo>
                  <a:lnTo>
                    <a:pt x="117" y="71"/>
                  </a:lnTo>
                  <a:lnTo>
                    <a:pt x="111" y="73"/>
                  </a:lnTo>
                  <a:lnTo>
                    <a:pt x="109" y="75"/>
                  </a:lnTo>
                  <a:lnTo>
                    <a:pt x="112" y="80"/>
                  </a:lnTo>
                  <a:lnTo>
                    <a:pt x="121" y="86"/>
                  </a:lnTo>
                  <a:lnTo>
                    <a:pt x="121" y="97"/>
                  </a:lnTo>
                  <a:lnTo>
                    <a:pt x="134" y="97"/>
                  </a:lnTo>
                  <a:lnTo>
                    <a:pt x="145" y="113"/>
                  </a:lnTo>
                  <a:lnTo>
                    <a:pt x="142" y="116"/>
                  </a:lnTo>
                  <a:lnTo>
                    <a:pt x="145" y="125"/>
                  </a:lnTo>
                  <a:lnTo>
                    <a:pt x="145" y="132"/>
                  </a:lnTo>
                  <a:lnTo>
                    <a:pt x="145" y="137"/>
                  </a:lnTo>
                  <a:lnTo>
                    <a:pt x="143" y="141"/>
                  </a:lnTo>
                  <a:lnTo>
                    <a:pt x="141" y="144"/>
                  </a:lnTo>
                  <a:lnTo>
                    <a:pt x="136" y="146"/>
                  </a:lnTo>
                  <a:lnTo>
                    <a:pt x="130" y="146"/>
                  </a:lnTo>
                  <a:lnTo>
                    <a:pt x="109" y="139"/>
                  </a:lnTo>
                  <a:lnTo>
                    <a:pt x="88" y="113"/>
                  </a:lnTo>
                  <a:lnTo>
                    <a:pt x="59" y="77"/>
                  </a:lnTo>
                  <a:lnTo>
                    <a:pt x="55" y="66"/>
                  </a:lnTo>
                  <a:lnTo>
                    <a:pt x="45" y="60"/>
                  </a:lnTo>
                  <a:lnTo>
                    <a:pt x="42" y="51"/>
                  </a:lnTo>
                  <a:lnTo>
                    <a:pt x="34" y="41"/>
                  </a:lnTo>
                  <a:lnTo>
                    <a:pt x="15" y="15"/>
                  </a:lnTo>
                  <a:lnTo>
                    <a:pt x="4" y="10"/>
                  </a:lnTo>
                  <a:lnTo>
                    <a:pt x="0" y="4"/>
                  </a:lnTo>
                  <a:lnTo>
                    <a:pt x="0" y="0"/>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6" name="Freeform 202"/>
            <p:cNvSpPr>
              <a:spLocks/>
            </p:cNvSpPr>
            <p:nvPr/>
          </p:nvSpPr>
          <p:spPr bwMode="auto">
            <a:xfrm>
              <a:off x="6447599" y="5091647"/>
              <a:ext cx="170115" cy="56163"/>
            </a:xfrm>
            <a:custGeom>
              <a:avLst/>
              <a:gdLst>
                <a:gd name="T0" fmla="*/ 2147483647 w 123"/>
                <a:gd name="T1" fmla="*/ 2147483647 h 34"/>
                <a:gd name="T2" fmla="*/ 2147483647 w 123"/>
                <a:gd name="T3" fmla="*/ 2147483647 h 34"/>
                <a:gd name="T4" fmla="*/ 0 w 123"/>
                <a:gd name="T5" fmla="*/ 2147483647 h 34"/>
                <a:gd name="T6" fmla="*/ 2147483647 w 123"/>
                <a:gd name="T7" fmla="*/ 2147483647 h 34"/>
                <a:gd name="T8" fmla="*/ 2147483647 w 123"/>
                <a:gd name="T9" fmla="*/ 2147483647 h 34"/>
                <a:gd name="T10" fmla="*/ 2147483647 w 123"/>
                <a:gd name="T11" fmla="*/ 0 h 34"/>
                <a:gd name="T12" fmla="*/ 2147483647 w 123"/>
                <a:gd name="T13" fmla="*/ 2147483647 h 34"/>
                <a:gd name="T14" fmla="*/ 2147483647 w 123"/>
                <a:gd name="T15" fmla="*/ 2147483647 h 34"/>
                <a:gd name="T16" fmla="*/ 2147483647 w 123"/>
                <a:gd name="T17" fmla="*/ 2147483647 h 34"/>
                <a:gd name="T18" fmla="*/ 2147483647 w 123"/>
                <a:gd name="T19" fmla="*/ 2147483647 h 34"/>
                <a:gd name="T20" fmla="*/ 2147483647 w 123"/>
                <a:gd name="T21" fmla="*/ 2147483647 h 34"/>
                <a:gd name="T22" fmla="*/ 2147483647 w 123"/>
                <a:gd name="T23" fmla="*/ 2147483647 h 34"/>
                <a:gd name="T24" fmla="*/ 2147483647 w 123"/>
                <a:gd name="T25" fmla="*/ 2147483647 h 34"/>
                <a:gd name="T26" fmla="*/ 2147483647 w 123"/>
                <a:gd name="T27" fmla="*/ 2147483647 h 34"/>
                <a:gd name="T28" fmla="*/ 2147483647 w 123"/>
                <a:gd name="T29" fmla="*/ 2147483647 h 34"/>
                <a:gd name="T30" fmla="*/ 2147483647 w 123"/>
                <a:gd name="T31" fmla="*/ 2147483647 h 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34"/>
                <a:gd name="T50" fmla="*/ 123 w 123"/>
                <a:gd name="T51" fmla="*/ 34 h 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34">
                  <a:moveTo>
                    <a:pt x="52" y="22"/>
                  </a:moveTo>
                  <a:lnTo>
                    <a:pt x="23" y="21"/>
                  </a:lnTo>
                  <a:lnTo>
                    <a:pt x="0" y="11"/>
                  </a:lnTo>
                  <a:lnTo>
                    <a:pt x="1" y="3"/>
                  </a:lnTo>
                  <a:lnTo>
                    <a:pt x="9" y="1"/>
                  </a:lnTo>
                  <a:lnTo>
                    <a:pt x="26" y="0"/>
                  </a:lnTo>
                  <a:lnTo>
                    <a:pt x="59" y="7"/>
                  </a:lnTo>
                  <a:lnTo>
                    <a:pt x="69" y="6"/>
                  </a:lnTo>
                  <a:lnTo>
                    <a:pt x="79" y="6"/>
                  </a:lnTo>
                  <a:lnTo>
                    <a:pt x="88" y="7"/>
                  </a:lnTo>
                  <a:lnTo>
                    <a:pt x="119" y="19"/>
                  </a:lnTo>
                  <a:lnTo>
                    <a:pt x="122" y="26"/>
                  </a:lnTo>
                  <a:lnTo>
                    <a:pt x="122" y="30"/>
                  </a:lnTo>
                  <a:lnTo>
                    <a:pt x="115" y="33"/>
                  </a:lnTo>
                  <a:lnTo>
                    <a:pt x="76" y="28"/>
                  </a:lnTo>
                  <a:lnTo>
                    <a:pt x="52" y="22"/>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7" name="Freeform 203"/>
            <p:cNvSpPr>
              <a:spLocks/>
            </p:cNvSpPr>
            <p:nvPr/>
          </p:nvSpPr>
          <p:spPr bwMode="auto">
            <a:xfrm>
              <a:off x="6786209" y="5128504"/>
              <a:ext cx="89108" cy="47387"/>
            </a:xfrm>
            <a:custGeom>
              <a:avLst/>
              <a:gdLst>
                <a:gd name="T0" fmla="*/ 2147483647 w 65"/>
                <a:gd name="T1" fmla="*/ 2147483647 h 29"/>
                <a:gd name="T2" fmla="*/ 0 w 65"/>
                <a:gd name="T3" fmla="*/ 2147483647 h 29"/>
                <a:gd name="T4" fmla="*/ 2147483647 w 65"/>
                <a:gd name="T5" fmla="*/ 2147483647 h 29"/>
                <a:gd name="T6" fmla="*/ 2147483647 w 65"/>
                <a:gd name="T7" fmla="*/ 2147483647 h 29"/>
                <a:gd name="T8" fmla="*/ 2147483647 w 65"/>
                <a:gd name="T9" fmla="*/ 2147483647 h 29"/>
                <a:gd name="T10" fmla="*/ 2147483647 w 65"/>
                <a:gd name="T11" fmla="*/ 2147483647 h 29"/>
                <a:gd name="T12" fmla="*/ 2147483647 w 65"/>
                <a:gd name="T13" fmla="*/ 2147483647 h 29"/>
                <a:gd name="T14" fmla="*/ 2147483647 w 65"/>
                <a:gd name="T15" fmla="*/ 2147483647 h 29"/>
                <a:gd name="T16" fmla="*/ 2147483647 w 65"/>
                <a:gd name="T17" fmla="*/ 0 h 29"/>
                <a:gd name="T18" fmla="*/ 2147483647 w 65"/>
                <a:gd name="T19" fmla="*/ 0 h 29"/>
                <a:gd name="T20" fmla="*/ 2147483647 w 65"/>
                <a:gd name="T21" fmla="*/ 2147483647 h 29"/>
                <a:gd name="T22" fmla="*/ 2147483647 w 65"/>
                <a:gd name="T23" fmla="*/ 2147483647 h 29"/>
                <a:gd name="T24" fmla="*/ 2147483647 w 65"/>
                <a:gd name="T25" fmla="*/ 2147483647 h 29"/>
                <a:gd name="T26" fmla="*/ 2147483647 w 65"/>
                <a:gd name="T27" fmla="*/ 2147483647 h 29"/>
                <a:gd name="T28" fmla="*/ 2147483647 w 65"/>
                <a:gd name="T29" fmla="*/ 2147483647 h 29"/>
                <a:gd name="T30" fmla="*/ 2147483647 w 65"/>
                <a:gd name="T31" fmla="*/ 2147483647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
                <a:gd name="T49" fmla="*/ 0 h 29"/>
                <a:gd name="T50" fmla="*/ 65 w 65"/>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 h="29">
                  <a:moveTo>
                    <a:pt x="17" y="25"/>
                  </a:moveTo>
                  <a:lnTo>
                    <a:pt x="0" y="28"/>
                  </a:lnTo>
                  <a:lnTo>
                    <a:pt x="1" y="19"/>
                  </a:lnTo>
                  <a:lnTo>
                    <a:pt x="11" y="11"/>
                  </a:lnTo>
                  <a:lnTo>
                    <a:pt x="19" y="6"/>
                  </a:lnTo>
                  <a:lnTo>
                    <a:pt x="27" y="5"/>
                  </a:lnTo>
                  <a:lnTo>
                    <a:pt x="35" y="5"/>
                  </a:lnTo>
                  <a:lnTo>
                    <a:pt x="43" y="3"/>
                  </a:lnTo>
                  <a:lnTo>
                    <a:pt x="52" y="0"/>
                  </a:lnTo>
                  <a:lnTo>
                    <a:pt x="58" y="0"/>
                  </a:lnTo>
                  <a:lnTo>
                    <a:pt x="61" y="1"/>
                  </a:lnTo>
                  <a:lnTo>
                    <a:pt x="64" y="3"/>
                  </a:lnTo>
                  <a:lnTo>
                    <a:pt x="58" y="6"/>
                  </a:lnTo>
                  <a:lnTo>
                    <a:pt x="52" y="10"/>
                  </a:lnTo>
                  <a:lnTo>
                    <a:pt x="44" y="13"/>
                  </a:lnTo>
                  <a:lnTo>
                    <a:pt x="17" y="25"/>
                  </a:lnTo>
                </a:path>
              </a:pathLst>
            </a:custGeom>
            <a:solidFill>
              <a:srgbClr val="551155"/>
            </a:solidFill>
            <a:ln w="6350" cap="rnd">
              <a:solidFill>
                <a:schemeClr val="bg1"/>
              </a:solidFill>
              <a:round/>
              <a:headEnd type="none" w="sm" len="sm"/>
              <a:tailEnd type="none" w="sm" len="sm"/>
            </a:ln>
          </p:spPr>
          <p:txBody>
            <a:bodyPr/>
            <a:lstStyle/>
            <a:p>
              <a:endParaRPr lang="en-AU"/>
            </a:p>
          </p:txBody>
        </p:sp>
        <p:sp>
          <p:nvSpPr>
            <p:cNvPr id="8408" name="Freeform 204"/>
            <p:cNvSpPr>
              <a:spLocks/>
            </p:cNvSpPr>
            <p:nvPr/>
          </p:nvSpPr>
          <p:spPr bwMode="auto">
            <a:xfrm>
              <a:off x="2410206" y="4970546"/>
              <a:ext cx="265703" cy="398404"/>
            </a:xfrm>
            <a:custGeom>
              <a:avLst/>
              <a:gdLst>
                <a:gd name="T0" fmla="*/ 2147483647 w 192"/>
                <a:gd name="T1" fmla="*/ 2147483647 h 245"/>
                <a:gd name="T2" fmla="*/ 2147483647 w 192"/>
                <a:gd name="T3" fmla="*/ 2147483647 h 245"/>
                <a:gd name="T4" fmla="*/ 2147483647 w 192"/>
                <a:gd name="T5" fmla="*/ 2147483647 h 245"/>
                <a:gd name="T6" fmla="*/ 2147483647 w 192"/>
                <a:gd name="T7" fmla="*/ 2147483647 h 245"/>
                <a:gd name="T8" fmla="*/ 2147483647 w 192"/>
                <a:gd name="T9" fmla="*/ 2147483647 h 245"/>
                <a:gd name="T10" fmla="*/ 2147483647 w 192"/>
                <a:gd name="T11" fmla="*/ 2147483647 h 245"/>
                <a:gd name="T12" fmla="*/ 2147483647 w 192"/>
                <a:gd name="T13" fmla="*/ 2147483647 h 245"/>
                <a:gd name="T14" fmla="*/ 2147483647 w 192"/>
                <a:gd name="T15" fmla="*/ 2147483647 h 245"/>
                <a:gd name="T16" fmla="*/ 2147483647 w 192"/>
                <a:gd name="T17" fmla="*/ 2147483647 h 245"/>
                <a:gd name="T18" fmla="*/ 2147483647 w 192"/>
                <a:gd name="T19" fmla="*/ 2147483647 h 245"/>
                <a:gd name="T20" fmla="*/ 2147483647 w 192"/>
                <a:gd name="T21" fmla="*/ 2147483647 h 245"/>
                <a:gd name="T22" fmla="*/ 2147483647 w 192"/>
                <a:gd name="T23" fmla="*/ 2147483647 h 245"/>
                <a:gd name="T24" fmla="*/ 2147483647 w 192"/>
                <a:gd name="T25" fmla="*/ 2147483647 h 245"/>
                <a:gd name="T26" fmla="*/ 2147483647 w 192"/>
                <a:gd name="T27" fmla="*/ 2147483647 h 245"/>
                <a:gd name="T28" fmla="*/ 2147483647 w 192"/>
                <a:gd name="T29" fmla="*/ 2147483647 h 245"/>
                <a:gd name="T30" fmla="*/ 2147483647 w 192"/>
                <a:gd name="T31" fmla="*/ 2147483647 h 245"/>
                <a:gd name="T32" fmla="*/ 2147483647 w 192"/>
                <a:gd name="T33" fmla="*/ 2147483647 h 245"/>
                <a:gd name="T34" fmla="*/ 2147483647 w 192"/>
                <a:gd name="T35" fmla="*/ 2147483647 h 245"/>
                <a:gd name="T36" fmla="*/ 2147483647 w 192"/>
                <a:gd name="T37" fmla="*/ 2147483647 h 245"/>
                <a:gd name="T38" fmla="*/ 2147483647 w 192"/>
                <a:gd name="T39" fmla="*/ 2147483647 h 245"/>
                <a:gd name="T40" fmla="*/ 2147483647 w 192"/>
                <a:gd name="T41" fmla="*/ 2147483647 h 245"/>
                <a:gd name="T42" fmla="*/ 2147483647 w 192"/>
                <a:gd name="T43" fmla="*/ 2147483647 h 245"/>
                <a:gd name="T44" fmla="*/ 2147483647 w 192"/>
                <a:gd name="T45" fmla="*/ 2147483647 h 245"/>
                <a:gd name="T46" fmla="*/ 2147483647 w 192"/>
                <a:gd name="T47" fmla="*/ 2147483647 h 245"/>
                <a:gd name="T48" fmla="*/ 2147483647 w 192"/>
                <a:gd name="T49" fmla="*/ 2147483647 h 245"/>
                <a:gd name="T50" fmla="*/ 2147483647 w 192"/>
                <a:gd name="T51" fmla="*/ 2147483647 h 245"/>
                <a:gd name="T52" fmla="*/ 2147483647 w 192"/>
                <a:gd name="T53" fmla="*/ 2147483647 h 245"/>
                <a:gd name="T54" fmla="*/ 2147483647 w 192"/>
                <a:gd name="T55" fmla="*/ 2147483647 h 245"/>
                <a:gd name="T56" fmla="*/ 2147483647 w 192"/>
                <a:gd name="T57" fmla="*/ 2147483647 h 245"/>
                <a:gd name="T58" fmla="*/ 2147483647 w 192"/>
                <a:gd name="T59" fmla="*/ 2147483647 h 245"/>
                <a:gd name="T60" fmla="*/ 2147483647 w 192"/>
                <a:gd name="T61" fmla="*/ 2147483647 h 245"/>
                <a:gd name="T62" fmla="*/ 2147483647 w 192"/>
                <a:gd name="T63" fmla="*/ 2147483647 h 245"/>
                <a:gd name="T64" fmla="*/ 2147483647 w 192"/>
                <a:gd name="T65" fmla="*/ 2147483647 h 245"/>
                <a:gd name="T66" fmla="*/ 2147483647 w 192"/>
                <a:gd name="T67" fmla="*/ 2147483647 h 245"/>
                <a:gd name="T68" fmla="*/ 2147483647 w 192"/>
                <a:gd name="T69" fmla="*/ 2147483647 h 245"/>
                <a:gd name="T70" fmla="*/ 2147483647 w 192"/>
                <a:gd name="T71" fmla="*/ 2147483647 h 245"/>
                <a:gd name="T72" fmla="*/ 2147483647 w 192"/>
                <a:gd name="T73" fmla="*/ 2147483647 h 245"/>
                <a:gd name="T74" fmla="*/ 2147483647 w 192"/>
                <a:gd name="T75" fmla="*/ 2147483647 h 245"/>
                <a:gd name="T76" fmla="*/ 2147483647 w 192"/>
                <a:gd name="T77" fmla="*/ 2147483647 h 245"/>
                <a:gd name="T78" fmla="*/ 2147483647 w 192"/>
                <a:gd name="T79" fmla="*/ 2147483647 h 245"/>
                <a:gd name="T80" fmla="*/ 2147483647 w 192"/>
                <a:gd name="T81" fmla="*/ 2147483647 h 24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2"/>
                <a:gd name="T124" fmla="*/ 0 h 245"/>
                <a:gd name="T125" fmla="*/ 192 w 192"/>
                <a:gd name="T126" fmla="*/ 245 h 24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2" h="245">
                  <a:moveTo>
                    <a:pt x="87" y="224"/>
                  </a:moveTo>
                  <a:lnTo>
                    <a:pt x="78" y="217"/>
                  </a:lnTo>
                  <a:lnTo>
                    <a:pt x="74" y="209"/>
                  </a:lnTo>
                  <a:lnTo>
                    <a:pt x="71" y="195"/>
                  </a:lnTo>
                  <a:lnTo>
                    <a:pt x="47" y="147"/>
                  </a:lnTo>
                  <a:lnTo>
                    <a:pt x="41" y="134"/>
                  </a:lnTo>
                  <a:lnTo>
                    <a:pt x="30" y="120"/>
                  </a:lnTo>
                  <a:lnTo>
                    <a:pt x="9" y="96"/>
                  </a:lnTo>
                  <a:lnTo>
                    <a:pt x="4" y="91"/>
                  </a:lnTo>
                  <a:lnTo>
                    <a:pt x="3" y="86"/>
                  </a:lnTo>
                  <a:lnTo>
                    <a:pt x="5" y="83"/>
                  </a:lnTo>
                  <a:lnTo>
                    <a:pt x="3" y="76"/>
                  </a:lnTo>
                  <a:lnTo>
                    <a:pt x="0" y="74"/>
                  </a:lnTo>
                  <a:lnTo>
                    <a:pt x="3" y="62"/>
                  </a:lnTo>
                  <a:lnTo>
                    <a:pt x="11" y="61"/>
                  </a:lnTo>
                  <a:lnTo>
                    <a:pt x="13" y="62"/>
                  </a:lnTo>
                  <a:lnTo>
                    <a:pt x="16" y="66"/>
                  </a:lnTo>
                  <a:lnTo>
                    <a:pt x="27" y="65"/>
                  </a:lnTo>
                  <a:lnTo>
                    <a:pt x="31" y="67"/>
                  </a:lnTo>
                  <a:lnTo>
                    <a:pt x="35" y="67"/>
                  </a:lnTo>
                  <a:lnTo>
                    <a:pt x="38" y="62"/>
                  </a:lnTo>
                  <a:lnTo>
                    <a:pt x="43" y="52"/>
                  </a:lnTo>
                  <a:lnTo>
                    <a:pt x="47" y="47"/>
                  </a:lnTo>
                  <a:lnTo>
                    <a:pt x="49" y="47"/>
                  </a:lnTo>
                  <a:lnTo>
                    <a:pt x="66" y="42"/>
                  </a:lnTo>
                  <a:lnTo>
                    <a:pt x="78" y="31"/>
                  </a:lnTo>
                  <a:lnTo>
                    <a:pt x="88" y="13"/>
                  </a:lnTo>
                  <a:lnTo>
                    <a:pt x="87" y="4"/>
                  </a:lnTo>
                  <a:lnTo>
                    <a:pt x="87" y="0"/>
                  </a:lnTo>
                  <a:lnTo>
                    <a:pt x="101" y="6"/>
                  </a:lnTo>
                  <a:lnTo>
                    <a:pt x="115" y="10"/>
                  </a:lnTo>
                  <a:lnTo>
                    <a:pt x="126" y="14"/>
                  </a:lnTo>
                  <a:lnTo>
                    <a:pt x="133" y="21"/>
                  </a:lnTo>
                  <a:lnTo>
                    <a:pt x="132" y="23"/>
                  </a:lnTo>
                  <a:lnTo>
                    <a:pt x="133" y="28"/>
                  </a:lnTo>
                  <a:lnTo>
                    <a:pt x="138" y="32"/>
                  </a:lnTo>
                  <a:lnTo>
                    <a:pt x="149" y="35"/>
                  </a:lnTo>
                  <a:lnTo>
                    <a:pt x="167" y="37"/>
                  </a:lnTo>
                  <a:lnTo>
                    <a:pt x="174" y="43"/>
                  </a:lnTo>
                  <a:lnTo>
                    <a:pt x="166" y="58"/>
                  </a:lnTo>
                  <a:lnTo>
                    <a:pt x="174" y="59"/>
                  </a:lnTo>
                  <a:lnTo>
                    <a:pt x="174" y="65"/>
                  </a:lnTo>
                  <a:lnTo>
                    <a:pt x="166" y="65"/>
                  </a:lnTo>
                  <a:lnTo>
                    <a:pt x="164" y="62"/>
                  </a:lnTo>
                  <a:lnTo>
                    <a:pt x="156" y="65"/>
                  </a:lnTo>
                  <a:lnTo>
                    <a:pt x="145" y="67"/>
                  </a:lnTo>
                  <a:lnTo>
                    <a:pt x="137" y="71"/>
                  </a:lnTo>
                  <a:lnTo>
                    <a:pt x="129" y="79"/>
                  </a:lnTo>
                  <a:lnTo>
                    <a:pt x="128" y="85"/>
                  </a:lnTo>
                  <a:lnTo>
                    <a:pt x="126" y="92"/>
                  </a:lnTo>
                  <a:lnTo>
                    <a:pt x="119" y="100"/>
                  </a:lnTo>
                  <a:lnTo>
                    <a:pt x="117" y="109"/>
                  </a:lnTo>
                  <a:lnTo>
                    <a:pt x="119" y="121"/>
                  </a:lnTo>
                  <a:lnTo>
                    <a:pt x="124" y="128"/>
                  </a:lnTo>
                  <a:lnTo>
                    <a:pt x="125" y="131"/>
                  </a:lnTo>
                  <a:lnTo>
                    <a:pt x="123" y="132"/>
                  </a:lnTo>
                  <a:lnTo>
                    <a:pt x="128" y="131"/>
                  </a:lnTo>
                  <a:lnTo>
                    <a:pt x="132" y="131"/>
                  </a:lnTo>
                  <a:lnTo>
                    <a:pt x="135" y="134"/>
                  </a:lnTo>
                  <a:lnTo>
                    <a:pt x="136" y="136"/>
                  </a:lnTo>
                  <a:lnTo>
                    <a:pt x="141" y="137"/>
                  </a:lnTo>
                  <a:lnTo>
                    <a:pt x="151" y="138"/>
                  </a:lnTo>
                  <a:lnTo>
                    <a:pt x="157" y="136"/>
                  </a:lnTo>
                  <a:lnTo>
                    <a:pt x="164" y="129"/>
                  </a:lnTo>
                  <a:lnTo>
                    <a:pt x="164" y="154"/>
                  </a:lnTo>
                  <a:lnTo>
                    <a:pt x="164" y="156"/>
                  </a:lnTo>
                  <a:lnTo>
                    <a:pt x="171" y="159"/>
                  </a:lnTo>
                  <a:lnTo>
                    <a:pt x="178" y="159"/>
                  </a:lnTo>
                  <a:lnTo>
                    <a:pt x="188" y="176"/>
                  </a:lnTo>
                  <a:lnTo>
                    <a:pt x="189" y="184"/>
                  </a:lnTo>
                  <a:lnTo>
                    <a:pt x="187" y="193"/>
                  </a:lnTo>
                  <a:lnTo>
                    <a:pt x="187" y="206"/>
                  </a:lnTo>
                  <a:lnTo>
                    <a:pt x="191" y="211"/>
                  </a:lnTo>
                  <a:lnTo>
                    <a:pt x="191" y="215"/>
                  </a:lnTo>
                  <a:lnTo>
                    <a:pt x="187" y="221"/>
                  </a:lnTo>
                  <a:lnTo>
                    <a:pt x="177" y="224"/>
                  </a:lnTo>
                  <a:lnTo>
                    <a:pt x="164" y="232"/>
                  </a:lnTo>
                  <a:lnTo>
                    <a:pt x="149" y="238"/>
                  </a:lnTo>
                  <a:lnTo>
                    <a:pt x="137" y="244"/>
                  </a:lnTo>
                  <a:lnTo>
                    <a:pt x="127" y="244"/>
                  </a:lnTo>
                  <a:lnTo>
                    <a:pt x="99" y="228"/>
                  </a:lnTo>
                  <a:lnTo>
                    <a:pt x="87" y="224"/>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09" name="Freeform 205"/>
            <p:cNvSpPr>
              <a:spLocks/>
            </p:cNvSpPr>
            <p:nvPr/>
          </p:nvSpPr>
          <p:spPr bwMode="auto">
            <a:xfrm>
              <a:off x="2415067" y="4942465"/>
              <a:ext cx="119890" cy="138652"/>
            </a:xfrm>
            <a:custGeom>
              <a:avLst/>
              <a:gdLst>
                <a:gd name="T0" fmla="*/ 2147483647 w 87"/>
                <a:gd name="T1" fmla="*/ 2147483647 h 85"/>
                <a:gd name="T2" fmla="*/ 2147483647 w 87"/>
                <a:gd name="T3" fmla="*/ 2147483647 h 85"/>
                <a:gd name="T4" fmla="*/ 2147483647 w 87"/>
                <a:gd name="T5" fmla="*/ 2147483647 h 85"/>
                <a:gd name="T6" fmla="*/ 2147483647 w 87"/>
                <a:gd name="T7" fmla="*/ 2147483647 h 85"/>
                <a:gd name="T8" fmla="*/ 0 w 87"/>
                <a:gd name="T9" fmla="*/ 2147483647 h 85"/>
                <a:gd name="T10" fmla="*/ 2147483647 w 87"/>
                <a:gd name="T11" fmla="*/ 2147483647 h 85"/>
                <a:gd name="T12" fmla="*/ 2147483647 w 87"/>
                <a:gd name="T13" fmla="*/ 2147483647 h 85"/>
                <a:gd name="T14" fmla="*/ 2147483647 w 87"/>
                <a:gd name="T15" fmla="*/ 2147483647 h 85"/>
                <a:gd name="T16" fmla="*/ 2147483647 w 87"/>
                <a:gd name="T17" fmla="*/ 2147483647 h 85"/>
                <a:gd name="T18" fmla="*/ 2147483647 w 87"/>
                <a:gd name="T19" fmla="*/ 2147483647 h 85"/>
                <a:gd name="T20" fmla="*/ 2147483647 w 87"/>
                <a:gd name="T21" fmla="*/ 2147483647 h 85"/>
                <a:gd name="T22" fmla="*/ 2147483647 w 87"/>
                <a:gd name="T23" fmla="*/ 2147483647 h 85"/>
                <a:gd name="T24" fmla="*/ 2147483647 w 87"/>
                <a:gd name="T25" fmla="*/ 2147483647 h 85"/>
                <a:gd name="T26" fmla="*/ 2147483647 w 87"/>
                <a:gd name="T27" fmla="*/ 0 h 85"/>
                <a:gd name="T28" fmla="*/ 2147483647 w 87"/>
                <a:gd name="T29" fmla="*/ 2147483647 h 85"/>
                <a:gd name="T30" fmla="*/ 2147483647 w 87"/>
                <a:gd name="T31" fmla="*/ 2147483647 h 85"/>
                <a:gd name="T32" fmla="*/ 2147483647 w 87"/>
                <a:gd name="T33" fmla="*/ 2147483647 h 85"/>
                <a:gd name="T34" fmla="*/ 2147483647 w 87"/>
                <a:gd name="T35" fmla="*/ 2147483647 h 85"/>
                <a:gd name="T36" fmla="*/ 2147483647 w 87"/>
                <a:gd name="T37" fmla="*/ 2147483647 h 85"/>
                <a:gd name="T38" fmla="*/ 2147483647 w 87"/>
                <a:gd name="T39" fmla="*/ 2147483647 h 85"/>
                <a:gd name="T40" fmla="*/ 2147483647 w 87"/>
                <a:gd name="T41" fmla="*/ 2147483647 h 85"/>
                <a:gd name="T42" fmla="*/ 2147483647 w 87"/>
                <a:gd name="T43" fmla="*/ 2147483647 h 85"/>
                <a:gd name="T44" fmla="*/ 2147483647 w 87"/>
                <a:gd name="T45" fmla="*/ 2147483647 h 85"/>
                <a:gd name="T46" fmla="*/ 2147483647 w 87"/>
                <a:gd name="T47" fmla="*/ 2147483647 h 85"/>
                <a:gd name="T48" fmla="*/ 2147483647 w 87"/>
                <a:gd name="T49" fmla="*/ 2147483647 h 85"/>
                <a:gd name="T50" fmla="*/ 2147483647 w 87"/>
                <a:gd name="T51" fmla="*/ 2147483647 h 85"/>
                <a:gd name="T52" fmla="*/ 2147483647 w 87"/>
                <a:gd name="T53" fmla="*/ 2147483647 h 85"/>
                <a:gd name="T54" fmla="*/ 2147483647 w 87"/>
                <a:gd name="T55" fmla="*/ 2147483647 h 85"/>
                <a:gd name="T56" fmla="*/ 2147483647 w 87"/>
                <a:gd name="T57" fmla="*/ 2147483647 h 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
                <a:gd name="T88" fmla="*/ 0 h 85"/>
                <a:gd name="T89" fmla="*/ 87 w 87"/>
                <a:gd name="T90" fmla="*/ 85 h 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 h="85">
                  <a:moveTo>
                    <a:pt x="10" y="78"/>
                  </a:moveTo>
                  <a:lnTo>
                    <a:pt x="10" y="72"/>
                  </a:lnTo>
                  <a:lnTo>
                    <a:pt x="5" y="72"/>
                  </a:lnTo>
                  <a:lnTo>
                    <a:pt x="2" y="70"/>
                  </a:lnTo>
                  <a:lnTo>
                    <a:pt x="0" y="66"/>
                  </a:lnTo>
                  <a:lnTo>
                    <a:pt x="4" y="53"/>
                  </a:lnTo>
                  <a:lnTo>
                    <a:pt x="14" y="43"/>
                  </a:lnTo>
                  <a:lnTo>
                    <a:pt x="29" y="34"/>
                  </a:lnTo>
                  <a:lnTo>
                    <a:pt x="32" y="21"/>
                  </a:lnTo>
                  <a:lnTo>
                    <a:pt x="37" y="16"/>
                  </a:lnTo>
                  <a:lnTo>
                    <a:pt x="41" y="13"/>
                  </a:lnTo>
                  <a:lnTo>
                    <a:pt x="41" y="8"/>
                  </a:lnTo>
                  <a:lnTo>
                    <a:pt x="41" y="2"/>
                  </a:lnTo>
                  <a:lnTo>
                    <a:pt x="41" y="0"/>
                  </a:lnTo>
                  <a:lnTo>
                    <a:pt x="70" y="5"/>
                  </a:lnTo>
                  <a:lnTo>
                    <a:pt x="71" y="5"/>
                  </a:lnTo>
                  <a:lnTo>
                    <a:pt x="83" y="16"/>
                  </a:lnTo>
                  <a:lnTo>
                    <a:pt x="86" y="29"/>
                  </a:lnTo>
                  <a:lnTo>
                    <a:pt x="74" y="48"/>
                  </a:lnTo>
                  <a:lnTo>
                    <a:pt x="62" y="59"/>
                  </a:lnTo>
                  <a:lnTo>
                    <a:pt x="46" y="63"/>
                  </a:lnTo>
                  <a:lnTo>
                    <a:pt x="43" y="63"/>
                  </a:lnTo>
                  <a:lnTo>
                    <a:pt x="39" y="68"/>
                  </a:lnTo>
                  <a:lnTo>
                    <a:pt x="34" y="79"/>
                  </a:lnTo>
                  <a:lnTo>
                    <a:pt x="32" y="84"/>
                  </a:lnTo>
                  <a:lnTo>
                    <a:pt x="26" y="84"/>
                  </a:lnTo>
                  <a:lnTo>
                    <a:pt x="24" y="81"/>
                  </a:lnTo>
                  <a:lnTo>
                    <a:pt x="12" y="82"/>
                  </a:lnTo>
                  <a:lnTo>
                    <a:pt x="10" y="78"/>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10" name="Freeform 206"/>
            <p:cNvSpPr>
              <a:spLocks/>
            </p:cNvSpPr>
            <p:nvPr/>
          </p:nvSpPr>
          <p:spPr bwMode="auto">
            <a:xfrm>
              <a:off x="2309758" y="4661652"/>
              <a:ext cx="79387" cy="112325"/>
            </a:xfrm>
            <a:custGeom>
              <a:avLst/>
              <a:gdLst>
                <a:gd name="T0" fmla="*/ 2147483647 w 58"/>
                <a:gd name="T1" fmla="*/ 2147483647 h 69"/>
                <a:gd name="T2" fmla="*/ 2147483647 w 58"/>
                <a:gd name="T3" fmla="*/ 2147483647 h 69"/>
                <a:gd name="T4" fmla="*/ 2147483647 w 58"/>
                <a:gd name="T5" fmla="*/ 2147483647 h 69"/>
                <a:gd name="T6" fmla="*/ 2147483647 w 58"/>
                <a:gd name="T7" fmla="*/ 2147483647 h 69"/>
                <a:gd name="T8" fmla="*/ 2147483647 w 58"/>
                <a:gd name="T9" fmla="*/ 2147483647 h 69"/>
                <a:gd name="T10" fmla="*/ 2147483647 w 58"/>
                <a:gd name="T11" fmla="*/ 2147483647 h 69"/>
                <a:gd name="T12" fmla="*/ 2147483647 w 58"/>
                <a:gd name="T13" fmla="*/ 2147483647 h 69"/>
                <a:gd name="T14" fmla="*/ 2147483647 w 58"/>
                <a:gd name="T15" fmla="*/ 2147483647 h 69"/>
                <a:gd name="T16" fmla="*/ 2147483647 w 58"/>
                <a:gd name="T17" fmla="*/ 2147483647 h 69"/>
                <a:gd name="T18" fmla="*/ 2147483647 w 58"/>
                <a:gd name="T19" fmla="*/ 2147483647 h 69"/>
                <a:gd name="T20" fmla="*/ 2147483647 w 58"/>
                <a:gd name="T21" fmla="*/ 2147483647 h 69"/>
                <a:gd name="T22" fmla="*/ 2147483647 w 58"/>
                <a:gd name="T23" fmla="*/ 0 h 69"/>
                <a:gd name="T24" fmla="*/ 2147483647 w 58"/>
                <a:gd name="T25" fmla="*/ 0 h 69"/>
                <a:gd name="T26" fmla="*/ 2147483647 w 58"/>
                <a:gd name="T27" fmla="*/ 2147483647 h 69"/>
                <a:gd name="T28" fmla="*/ 2147483647 w 58"/>
                <a:gd name="T29" fmla="*/ 2147483647 h 69"/>
                <a:gd name="T30" fmla="*/ 2147483647 w 58"/>
                <a:gd name="T31" fmla="*/ 2147483647 h 69"/>
                <a:gd name="T32" fmla="*/ 2147483647 w 58"/>
                <a:gd name="T33" fmla="*/ 2147483647 h 69"/>
                <a:gd name="T34" fmla="*/ 2147483647 w 58"/>
                <a:gd name="T35" fmla="*/ 2147483647 h 69"/>
                <a:gd name="T36" fmla="*/ 2147483647 w 58"/>
                <a:gd name="T37" fmla="*/ 2147483647 h 69"/>
                <a:gd name="T38" fmla="*/ 2147483647 w 58"/>
                <a:gd name="T39" fmla="*/ 2147483647 h 69"/>
                <a:gd name="T40" fmla="*/ 2147483647 w 58"/>
                <a:gd name="T41" fmla="*/ 2147483647 h 69"/>
                <a:gd name="T42" fmla="*/ 2147483647 w 58"/>
                <a:gd name="T43" fmla="*/ 2147483647 h 69"/>
                <a:gd name="T44" fmla="*/ 2147483647 w 58"/>
                <a:gd name="T45" fmla="*/ 2147483647 h 69"/>
                <a:gd name="T46" fmla="*/ 2147483647 w 58"/>
                <a:gd name="T47" fmla="*/ 2147483647 h 69"/>
                <a:gd name="T48" fmla="*/ 2147483647 w 58"/>
                <a:gd name="T49" fmla="*/ 2147483647 h 69"/>
                <a:gd name="T50" fmla="*/ 2147483647 w 58"/>
                <a:gd name="T51" fmla="*/ 2147483647 h 69"/>
                <a:gd name="T52" fmla="*/ 2147483647 w 58"/>
                <a:gd name="T53" fmla="*/ 2147483647 h 69"/>
                <a:gd name="T54" fmla="*/ 2147483647 w 58"/>
                <a:gd name="T55" fmla="*/ 2147483647 h 69"/>
                <a:gd name="T56" fmla="*/ 0 w 58"/>
                <a:gd name="T57" fmla="*/ 2147483647 h 69"/>
                <a:gd name="T58" fmla="*/ 0 w 58"/>
                <a:gd name="T59" fmla="*/ 2147483647 h 69"/>
                <a:gd name="T60" fmla="*/ 2147483647 w 58"/>
                <a:gd name="T61" fmla="*/ 2147483647 h 69"/>
                <a:gd name="T62" fmla="*/ 2147483647 w 58"/>
                <a:gd name="T63" fmla="*/ 2147483647 h 69"/>
                <a:gd name="T64" fmla="*/ 2147483647 w 58"/>
                <a:gd name="T65" fmla="*/ 2147483647 h 69"/>
                <a:gd name="T66" fmla="*/ 2147483647 w 58"/>
                <a:gd name="T67" fmla="*/ 2147483647 h 69"/>
                <a:gd name="T68" fmla="*/ 2147483647 w 58"/>
                <a:gd name="T69" fmla="*/ 2147483647 h 69"/>
                <a:gd name="T70" fmla="*/ 2147483647 w 58"/>
                <a:gd name="T71" fmla="*/ 2147483647 h 69"/>
                <a:gd name="T72" fmla="*/ 2147483647 w 58"/>
                <a:gd name="T73" fmla="*/ 2147483647 h 69"/>
                <a:gd name="T74" fmla="*/ 2147483647 w 58"/>
                <a:gd name="T75" fmla="*/ 2147483647 h 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
                <a:gd name="T115" fmla="*/ 0 h 69"/>
                <a:gd name="T116" fmla="*/ 58 w 58"/>
                <a:gd name="T117" fmla="*/ 69 h 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 h="69">
                  <a:moveTo>
                    <a:pt x="57" y="68"/>
                  </a:moveTo>
                  <a:lnTo>
                    <a:pt x="49" y="60"/>
                  </a:lnTo>
                  <a:lnTo>
                    <a:pt x="46" y="55"/>
                  </a:lnTo>
                  <a:lnTo>
                    <a:pt x="46" y="50"/>
                  </a:lnTo>
                  <a:lnTo>
                    <a:pt x="49" y="45"/>
                  </a:lnTo>
                  <a:lnTo>
                    <a:pt x="50" y="42"/>
                  </a:lnTo>
                  <a:lnTo>
                    <a:pt x="51" y="35"/>
                  </a:lnTo>
                  <a:lnTo>
                    <a:pt x="51" y="25"/>
                  </a:lnTo>
                  <a:lnTo>
                    <a:pt x="54" y="16"/>
                  </a:lnTo>
                  <a:lnTo>
                    <a:pt x="57" y="10"/>
                  </a:lnTo>
                  <a:lnTo>
                    <a:pt x="57" y="2"/>
                  </a:lnTo>
                  <a:lnTo>
                    <a:pt x="57" y="0"/>
                  </a:lnTo>
                  <a:lnTo>
                    <a:pt x="49" y="0"/>
                  </a:lnTo>
                  <a:lnTo>
                    <a:pt x="39" y="1"/>
                  </a:lnTo>
                  <a:lnTo>
                    <a:pt x="36" y="1"/>
                  </a:lnTo>
                  <a:lnTo>
                    <a:pt x="32" y="8"/>
                  </a:lnTo>
                  <a:lnTo>
                    <a:pt x="30" y="14"/>
                  </a:lnTo>
                  <a:lnTo>
                    <a:pt x="22" y="22"/>
                  </a:lnTo>
                  <a:lnTo>
                    <a:pt x="18" y="23"/>
                  </a:lnTo>
                  <a:lnTo>
                    <a:pt x="14" y="24"/>
                  </a:lnTo>
                  <a:lnTo>
                    <a:pt x="14" y="27"/>
                  </a:lnTo>
                  <a:lnTo>
                    <a:pt x="13" y="32"/>
                  </a:lnTo>
                  <a:lnTo>
                    <a:pt x="10" y="36"/>
                  </a:lnTo>
                  <a:lnTo>
                    <a:pt x="7" y="37"/>
                  </a:lnTo>
                  <a:lnTo>
                    <a:pt x="4" y="39"/>
                  </a:lnTo>
                  <a:lnTo>
                    <a:pt x="5" y="40"/>
                  </a:lnTo>
                  <a:lnTo>
                    <a:pt x="5" y="42"/>
                  </a:lnTo>
                  <a:lnTo>
                    <a:pt x="1" y="43"/>
                  </a:lnTo>
                  <a:lnTo>
                    <a:pt x="0" y="42"/>
                  </a:lnTo>
                  <a:lnTo>
                    <a:pt x="0" y="44"/>
                  </a:lnTo>
                  <a:lnTo>
                    <a:pt x="8" y="51"/>
                  </a:lnTo>
                  <a:lnTo>
                    <a:pt x="14" y="62"/>
                  </a:lnTo>
                  <a:lnTo>
                    <a:pt x="20" y="62"/>
                  </a:lnTo>
                  <a:lnTo>
                    <a:pt x="28" y="64"/>
                  </a:lnTo>
                  <a:lnTo>
                    <a:pt x="33" y="64"/>
                  </a:lnTo>
                  <a:lnTo>
                    <a:pt x="42" y="64"/>
                  </a:lnTo>
                  <a:lnTo>
                    <a:pt x="51" y="68"/>
                  </a:lnTo>
                  <a:lnTo>
                    <a:pt x="57" y="68"/>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11" name="Freeform 207"/>
            <p:cNvSpPr>
              <a:spLocks/>
            </p:cNvSpPr>
            <p:nvPr/>
          </p:nvSpPr>
          <p:spPr bwMode="auto">
            <a:xfrm>
              <a:off x="2220650" y="4582673"/>
              <a:ext cx="89108" cy="122856"/>
            </a:xfrm>
            <a:custGeom>
              <a:avLst/>
              <a:gdLst>
                <a:gd name="T0" fmla="*/ 2147483647 w 64"/>
                <a:gd name="T1" fmla="*/ 2147483647 h 76"/>
                <a:gd name="T2" fmla="*/ 2147483647 w 64"/>
                <a:gd name="T3" fmla="*/ 2147483647 h 76"/>
                <a:gd name="T4" fmla="*/ 2147483647 w 64"/>
                <a:gd name="T5" fmla="*/ 2147483647 h 76"/>
                <a:gd name="T6" fmla="*/ 2147483647 w 64"/>
                <a:gd name="T7" fmla="*/ 2147483647 h 76"/>
                <a:gd name="T8" fmla="*/ 2147483647 w 64"/>
                <a:gd name="T9" fmla="*/ 2147483647 h 76"/>
                <a:gd name="T10" fmla="*/ 2147483647 w 64"/>
                <a:gd name="T11" fmla="*/ 2147483647 h 76"/>
                <a:gd name="T12" fmla="*/ 2147483647 w 64"/>
                <a:gd name="T13" fmla="*/ 2147483647 h 76"/>
                <a:gd name="T14" fmla="*/ 2147483647 w 64"/>
                <a:gd name="T15" fmla="*/ 2147483647 h 76"/>
                <a:gd name="T16" fmla="*/ 2147483647 w 64"/>
                <a:gd name="T17" fmla="*/ 2147483647 h 76"/>
                <a:gd name="T18" fmla="*/ 0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0 h 76"/>
                <a:gd name="T42" fmla="*/ 2147483647 w 64"/>
                <a:gd name="T43" fmla="*/ 0 h 76"/>
                <a:gd name="T44" fmla="*/ 2147483647 w 64"/>
                <a:gd name="T45" fmla="*/ 2147483647 h 76"/>
                <a:gd name="T46" fmla="*/ 2147483647 w 64"/>
                <a:gd name="T47" fmla="*/ 2147483647 h 76"/>
                <a:gd name="T48" fmla="*/ 2147483647 w 64"/>
                <a:gd name="T49" fmla="*/ 2147483647 h 76"/>
                <a:gd name="T50" fmla="*/ 2147483647 w 64"/>
                <a:gd name="T51" fmla="*/ 2147483647 h 76"/>
                <a:gd name="T52" fmla="*/ 2147483647 w 64"/>
                <a:gd name="T53" fmla="*/ 2147483647 h 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76"/>
                <a:gd name="T83" fmla="*/ 64 w 64"/>
                <a:gd name="T84" fmla="*/ 76 h 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76">
                  <a:moveTo>
                    <a:pt x="63" y="39"/>
                  </a:moveTo>
                  <a:lnTo>
                    <a:pt x="59" y="46"/>
                  </a:lnTo>
                  <a:lnTo>
                    <a:pt x="49" y="52"/>
                  </a:lnTo>
                  <a:lnTo>
                    <a:pt x="47" y="53"/>
                  </a:lnTo>
                  <a:lnTo>
                    <a:pt x="42" y="57"/>
                  </a:lnTo>
                  <a:lnTo>
                    <a:pt x="34" y="62"/>
                  </a:lnTo>
                  <a:lnTo>
                    <a:pt x="24" y="69"/>
                  </a:lnTo>
                  <a:lnTo>
                    <a:pt x="16" y="75"/>
                  </a:lnTo>
                  <a:lnTo>
                    <a:pt x="3" y="62"/>
                  </a:lnTo>
                  <a:lnTo>
                    <a:pt x="0" y="55"/>
                  </a:lnTo>
                  <a:lnTo>
                    <a:pt x="2" y="50"/>
                  </a:lnTo>
                  <a:lnTo>
                    <a:pt x="7" y="42"/>
                  </a:lnTo>
                  <a:lnTo>
                    <a:pt x="8" y="39"/>
                  </a:lnTo>
                  <a:lnTo>
                    <a:pt x="5" y="34"/>
                  </a:lnTo>
                  <a:lnTo>
                    <a:pt x="5" y="30"/>
                  </a:lnTo>
                  <a:lnTo>
                    <a:pt x="8" y="28"/>
                  </a:lnTo>
                  <a:lnTo>
                    <a:pt x="34" y="27"/>
                  </a:lnTo>
                  <a:lnTo>
                    <a:pt x="34" y="19"/>
                  </a:lnTo>
                  <a:lnTo>
                    <a:pt x="24" y="7"/>
                  </a:lnTo>
                  <a:lnTo>
                    <a:pt x="26" y="7"/>
                  </a:lnTo>
                  <a:lnTo>
                    <a:pt x="26" y="0"/>
                  </a:lnTo>
                  <a:lnTo>
                    <a:pt x="49" y="0"/>
                  </a:lnTo>
                  <a:lnTo>
                    <a:pt x="49" y="2"/>
                  </a:lnTo>
                  <a:lnTo>
                    <a:pt x="49" y="32"/>
                  </a:lnTo>
                  <a:lnTo>
                    <a:pt x="56" y="32"/>
                  </a:lnTo>
                  <a:lnTo>
                    <a:pt x="56" y="36"/>
                  </a:lnTo>
                  <a:lnTo>
                    <a:pt x="63" y="39"/>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12" name="Freeform 208"/>
            <p:cNvSpPr>
              <a:spLocks/>
            </p:cNvSpPr>
            <p:nvPr/>
          </p:nvSpPr>
          <p:spPr bwMode="auto">
            <a:xfrm>
              <a:off x="2290316" y="4572143"/>
              <a:ext cx="29163" cy="66693"/>
            </a:xfrm>
            <a:custGeom>
              <a:avLst/>
              <a:gdLst>
                <a:gd name="T0" fmla="*/ 2147483647 w 21"/>
                <a:gd name="T1" fmla="*/ 0 h 41"/>
                <a:gd name="T2" fmla="*/ 2147483647 w 21"/>
                <a:gd name="T3" fmla="*/ 2147483647 h 41"/>
                <a:gd name="T4" fmla="*/ 2147483647 w 21"/>
                <a:gd name="T5" fmla="*/ 2147483647 h 41"/>
                <a:gd name="T6" fmla="*/ 2147483647 w 21"/>
                <a:gd name="T7" fmla="*/ 2147483647 h 41"/>
                <a:gd name="T8" fmla="*/ 0 w 21"/>
                <a:gd name="T9" fmla="*/ 2147483647 h 41"/>
                <a:gd name="T10" fmla="*/ 0 w 21"/>
                <a:gd name="T11" fmla="*/ 2147483647 h 41"/>
                <a:gd name="T12" fmla="*/ 0 w 21"/>
                <a:gd name="T13" fmla="*/ 2147483647 h 41"/>
                <a:gd name="T14" fmla="*/ 2147483647 w 21"/>
                <a:gd name="T15" fmla="*/ 2147483647 h 41"/>
                <a:gd name="T16" fmla="*/ 2147483647 w 21"/>
                <a:gd name="T17" fmla="*/ 2147483647 h 41"/>
                <a:gd name="T18" fmla="*/ 2147483647 w 21"/>
                <a:gd name="T19" fmla="*/ 2147483647 h 41"/>
                <a:gd name="T20" fmla="*/ 2147483647 w 21"/>
                <a:gd name="T21" fmla="*/ 2147483647 h 41"/>
                <a:gd name="T22" fmla="*/ 2147483647 w 21"/>
                <a:gd name="T23" fmla="*/ 2147483647 h 41"/>
                <a:gd name="T24" fmla="*/ 2147483647 w 21"/>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41"/>
                <a:gd name="T41" fmla="*/ 21 w 21"/>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41">
                  <a:moveTo>
                    <a:pt x="20" y="0"/>
                  </a:moveTo>
                  <a:lnTo>
                    <a:pt x="13" y="1"/>
                  </a:lnTo>
                  <a:lnTo>
                    <a:pt x="6" y="5"/>
                  </a:lnTo>
                  <a:lnTo>
                    <a:pt x="1" y="4"/>
                  </a:lnTo>
                  <a:lnTo>
                    <a:pt x="0" y="5"/>
                  </a:lnTo>
                  <a:lnTo>
                    <a:pt x="0" y="7"/>
                  </a:lnTo>
                  <a:lnTo>
                    <a:pt x="0" y="40"/>
                  </a:lnTo>
                  <a:lnTo>
                    <a:pt x="9" y="40"/>
                  </a:lnTo>
                  <a:lnTo>
                    <a:pt x="9" y="38"/>
                  </a:lnTo>
                  <a:lnTo>
                    <a:pt x="14" y="31"/>
                  </a:lnTo>
                  <a:lnTo>
                    <a:pt x="13" y="23"/>
                  </a:lnTo>
                  <a:lnTo>
                    <a:pt x="13" y="11"/>
                  </a:lnTo>
                  <a:lnTo>
                    <a:pt x="20"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13" name="Freeform 209"/>
            <p:cNvSpPr>
              <a:spLocks/>
            </p:cNvSpPr>
            <p:nvPr/>
          </p:nvSpPr>
          <p:spPr bwMode="auto">
            <a:xfrm>
              <a:off x="2330820" y="4765202"/>
              <a:ext cx="72906" cy="64938"/>
            </a:xfrm>
            <a:custGeom>
              <a:avLst/>
              <a:gdLst>
                <a:gd name="T0" fmla="*/ 2147483647 w 52"/>
                <a:gd name="T1" fmla="*/ 2147483647 h 40"/>
                <a:gd name="T2" fmla="*/ 2147483647 w 52"/>
                <a:gd name="T3" fmla="*/ 2147483647 h 40"/>
                <a:gd name="T4" fmla="*/ 2147483647 w 52"/>
                <a:gd name="T5" fmla="*/ 2147483647 h 40"/>
                <a:gd name="T6" fmla="*/ 2147483647 w 52"/>
                <a:gd name="T7" fmla="*/ 2147483647 h 40"/>
                <a:gd name="T8" fmla="*/ 2147483647 w 52"/>
                <a:gd name="T9" fmla="*/ 2147483647 h 40"/>
                <a:gd name="T10" fmla="*/ 2147483647 w 52"/>
                <a:gd name="T11" fmla="*/ 2147483647 h 40"/>
                <a:gd name="T12" fmla="*/ 2147483647 w 52"/>
                <a:gd name="T13" fmla="*/ 2147483647 h 40"/>
                <a:gd name="T14" fmla="*/ 2147483647 w 52"/>
                <a:gd name="T15" fmla="*/ 2147483647 h 40"/>
                <a:gd name="T16" fmla="*/ 2147483647 w 52"/>
                <a:gd name="T17" fmla="*/ 2147483647 h 40"/>
                <a:gd name="T18" fmla="*/ 2147483647 w 52"/>
                <a:gd name="T19" fmla="*/ 0 h 40"/>
                <a:gd name="T20" fmla="*/ 2147483647 w 52"/>
                <a:gd name="T21" fmla="*/ 0 h 40"/>
                <a:gd name="T22" fmla="*/ 0 w 52"/>
                <a:gd name="T23" fmla="*/ 2147483647 h 40"/>
                <a:gd name="T24" fmla="*/ 2147483647 w 52"/>
                <a:gd name="T25" fmla="*/ 2147483647 h 40"/>
                <a:gd name="T26" fmla="*/ 2147483647 w 52"/>
                <a:gd name="T27" fmla="*/ 2147483647 h 40"/>
                <a:gd name="T28" fmla="*/ 2147483647 w 52"/>
                <a:gd name="T29" fmla="*/ 2147483647 h 40"/>
                <a:gd name="T30" fmla="*/ 2147483647 w 52"/>
                <a:gd name="T31" fmla="*/ 2147483647 h 40"/>
                <a:gd name="T32" fmla="*/ 2147483647 w 52"/>
                <a:gd name="T33" fmla="*/ 2147483647 h 40"/>
                <a:gd name="T34" fmla="*/ 2147483647 w 52"/>
                <a:gd name="T35" fmla="*/ 2147483647 h 40"/>
                <a:gd name="T36" fmla="*/ 2147483647 w 52"/>
                <a:gd name="T37" fmla="*/ 2147483647 h 40"/>
                <a:gd name="T38" fmla="*/ 2147483647 w 52"/>
                <a:gd name="T39" fmla="*/ 2147483647 h 40"/>
                <a:gd name="T40" fmla="*/ 2147483647 w 52"/>
                <a:gd name="T41" fmla="*/ 2147483647 h 40"/>
                <a:gd name="T42" fmla="*/ 2147483647 w 52"/>
                <a:gd name="T43" fmla="*/ 2147483647 h 40"/>
                <a:gd name="T44" fmla="*/ 2147483647 w 52"/>
                <a:gd name="T45" fmla="*/ 2147483647 h 40"/>
                <a:gd name="T46" fmla="*/ 2147483647 w 52"/>
                <a:gd name="T47" fmla="*/ 2147483647 h 40"/>
                <a:gd name="T48" fmla="*/ 2147483647 w 52"/>
                <a:gd name="T49" fmla="*/ 2147483647 h 40"/>
                <a:gd name="T50" fmla="*/ 2147483647 w 52"/>
                <a:gd name="T51" fmla="*/ 2147483647 h 40"/>
                <a:gd name="T52" fmla="*/ 2147483647 w 52"/>
                <a:gd name="T53" fmla="*/ 2147483647 h 40"/>
                <a:gd name="T54" fmla="*/ 2147483647 w 52"/>
                <a:gd name="T55" fmla="*/ 2147483647 h 40"/>
                <a:gd name="T56" fmla="*/ 2147483647 w 52"/>
                <a:gd name="T57" fmla="*/ 2147483647 h 40"/>
                <a:gd name="T58" fmla="*/ 2147483647 w 52"/>
                <a:gd name="T59" fmla="*/ 2147483647 h 40"/>
                <a:gd name="T60" fmla="*/ 2147483647 w 52"/>
                <a:gd name="T61" fmla="*/ 2147483647 h 40"/>
                <a:gd name="T62" fmla="*/ 2147483647 w 52"/>
                <a:gd name="T63" fmla="*/ 2147483647 h 40"/>
                <a:gd name="T64" fmla="*/ 2147483647 w 52"/>
                <a:gd name="T65" fmla="*/ 2147483647 h 40"/>
                <a:gd name="T66" fmla="*/ 2147483647 w 52"/>
                <a:gd name="T67" fmla="*/ 2147483647 h 40"/>
                <a:gd name="T68" fmla="*/ 2147483647 w 52"/>
                <a:gd name="T69" fmla="*/ 2147483647 h 40"/>
                <a:gd name="T70" fmla="*/ 2147483647 w 52"/>
                <a:gd name="T71" fmla="*/ 2147483647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40"/>
                <a:gd name="T110" fmla="*/ 52 w 52"/>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40">
                  <a:moveTo>
                    <a:pt x="51" y="16"/>
                  </a:moveTo>
                  <a:lnTo>
                    <a:pt x="51" y="15"/>
                  </a:lnTo>
                  <a:lnTo>
                    <a:pt x="43" y="8"/>
                  </a:lnTo>
                  <a:lnTo>
                    <a:pt x="41" y="5"/>
                  </a:lnTo>
                  <a:lnTo>
                    <a:pt x="38" y="6"/>
                  </a:lnTo>
                  <a:lnTo>
                    <a:pt x="36" y="6"/>
                  </a:lnTo>
                  <a:lnTo>
                    <a:pt x="26" y="2"/>
                  </a:lnTo>
                  <a:lnTo>
                    <a:pt x="18" y="2"/>
                  </a:lnTo>
                  <a:lnTo>
                    <a:pt x="12" y="1"/>
                  </a:lnTo>
                  <a:lnTo>
                    <a:pt x="9" y="0"/>
                  </a:lnTo>
                  <a:lnTo>
                    <a:pt x="4" y="0"/>
                  </a:lnTo>
                  <a:lnTo>
                    <a:pt x="0" y="1"/>
                  </a:lnTo>
                  <a:lnTo>
                    <a:pt x="1" y="2"/>
                  </a:lnTo>
                  <a:lnTo>
                    <a:pt x="1" y="6"/>
                  </a:lnTo>
                  <a:lnTo>
                    <a:pt x="1" y="12"/>
                  </a:lnTo>
                  <a:lnTo>
                    <a:pt x="3" y="17"/>
                  </a:lnTo>
                  <a:lnTo>
                    <a:pt x="9" y="23"/>
                  </a:lnTo>
                  <a:lnTo>
                    <a:pt x="9" y="21"/>
                  </a:lnTo>
                  <a:lnTo>
                    <a:pt x="6" y="18"/>
                  </a:lnTo>
                  <a:lnTo>
                    <a:pt x="6" y="17"/>
                  </a:lnTo>
                  <a:lnTo>
                    <a:pt x="9" y="15"/>
                  </a:lnTo>
                  <a:lnTo>
                    <a:pt x="12" y="17"/>
                  </a:lnTo>
                  <a:lnTo>
                    <a:pt x="24" y="30"/>
                  </a:lnTo>
                  <a:lnTo>
                    <a:pt x="23" y="31"/>
                  </a:lnTo>
                  <a:lnTo>
                    <a:pt x="24" y="34"/>
                  </a:lnTo>
                  <a:lnTo>
                    <a:pt x="25" y="35"/>
                  </a:lnTo>
                  <a:lnTo>
                    <a:pt x="26" y="33"/>
                  </a:lnTo>
                  <a:lnTo>
                    <a:pt x="27" y="33"/>
                  </a:lnTo>
                  <a:lnTo>
                    <a:pt x="28" y="33"/>
                  </a:lnTo>
                  <a:lnTo>
                    <a:pt x="28" y="35"/>
                  </a:lnTo>
                  <a:lnTo>
                    <a:pt x="34" y="39"/>
                  </a:lnTo>
                  <a:lnTo>
                    <a:pt x="37" y="36"/>
                  </a:lnTo>
                  <a:lnTo>
                    <a:pt x="41" y="31"/>
                  </a:lnTo>
                  <a:lnTo>
                    <a:pt x="43" y="27"/>
                  </a:lnTo>
                  <a:lnTo>
                    <a:pt x="47" y="22"/>
                  </a:lnTo>
                  <a:lnTo>
                    <a:pt x="51" y="16"/>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14" name="Freeform 210"/>
            <p:cNvSpPr>
              <a:spLocks/>
            </p:cNvSpPr>
            <p:nvPr/>
          </p:nvSpPr>
          <p:spPr bwMode="auto">
            <a:xfrm>
              <a:off x="2381044" y="4796793"/>
              <a:ext cx="124751" cy="45632"/>
            </a:xfrm>
            <a:custGeom>
              <a:avLst/>
              <a:gdLst>
                <a:gd name="T0" fmla="*/ 2147483647 w 90"/>
                <a:gd name="T1" fmla="*/ 0 h 28"/>
                <a:gd name="T2" fmla="*/ 2147483647 w 90"/>
                <a:gd name="T3" fmla="*/ 2147483647 h 28"/>
                <a:gd name="T4" fmla="*/ 2147483647 w 90"/>
                <a:gd name="T5" fmla="*/ 2147483647 h 28"/>
                <a:gd name="T6" fmla="*/ 2147483647 w 90"/>
                <a:gd name="T7" fmla="*/ 2147483647 h 28"/>
                <a:gd name="T8" fmla="*/ 2147483647 w 90"/>
                <a:gd name="T9" fmla="*/ 2147483647 h 28"/>
                <a:gd name="T10" fmla="*/ 0 w 90"/>
                <a:gd name="T11" fmla="*/ 2147483647 h 28"/>
                <a:gd name="T12" fmla="*/ 2147483647 w 90"/>
                <a:gd name="T13" fmla="*/ 2147483647 h 28"/>
                <a:gd name="T14" fmla="*/ 2147483647 w 90"/>
                <a:gd name="T15" fmla="*/ 2147483647 h 28"/>
                <a:gd name="T16" fmla="*/ 2147483647 w 90"/>
                <a:gd name="T17" fmla="*/ 2147483647 h 28"/>
                <a:gd name="T18" fmla="*/ 2147483647 w 90"/>
                <a:gd name="T19" fmla="*/ 2147483647 h 28"/>
                <a:gd name="T20" fmla="*/ 2147483647 w 90"/>
                <a:gd name="T21" fmla="*/ 2147483647 h 28"/>
                <a:gd name="T22" fmla="*/ 2147483647 w 90"/>
                <a:gd name="T23" fmla="*/ 2147483647 h 28"/>
                <a:gd name="T24" fmla="*/ 2147483647 w 90"/>
                <a:gd name="T25" fmla="*/ 2147483647 h 28"/>
                <a:gd name="T26" fmla="*/ 2147483647 w 90"/>
                <a:gd name="T27" fmla="*/ 2147483647 h 28"/>
                <a:gd name="T28" fmla="*/ 2147483647 w 90"/>
                <a:gd name="T29" fmla="*/ 2147483647 h 28"/>
                <a:gd name="T30" fmla="*/ 2147483647 w 90"/>
                <a:gd name="T31" fmla="*/ 2147483647 h 28"/>
                <a:gd name="T32" fmla="*/ 2147483647 w 90"/>
                <a:gd name="T33" fmla="*/ 2147483647 h 28"/>
                <a:gd name="T34" fmla="*/ 2147483647 w 90"/>
                <a:gd name="T35" fmla="*/ 2147483647 h 28"/>
                <a:gd name="T36" fmla="*/ 2147483647 w 90"/>
                <a:gd name="T37" fmla="*/ 2147483647 h 28"/>
                <a:gd name="T38" fmla="*/ 2147483647 w 90"/>
                <a:gd name="T39" fmla="*/ 2147483647 h 28"/>
                <a:gd name="T40" fmla="*/ 2147483647 w 90"/>
                <a:gd name="T41" fmla="*/ 2147483647 h 28"/>
                <a:gd name="T42" fmla="*/ 2147483647 w 90"/>
                <a:gd name="T43" fmla="*/ 2147483647 h 28"/>
                <a:gd name="T44" fmla="*/ 2147483647 w 90"/>
                <a:gd name="T45" fmla="*/ 2147483647 h 28"/>
                <a:gd name="T46" fmla="*/ 2147483647 w 90"/>
                <a:gd name="T47" fmla="*/ 2147483647 h 28"/>
                <a:gd name="T48" fmla="*/ 2147483647 w 90"/>
                <a:gd name="T49" fmla="*/ 2147483647 h 28"/>
                <a:gd name="T50" fmla="*/ 2147483647 w 90"/>
                <a:gd name="T51" fmla="*/ 2147483647 h 28"/>
                <a:gd name="T52" fmla="*/ 2147483647 w 90"/>
                <a:gd name="T53" fmla="*/ 2147483647 h 28"/>
                <a:gd name="T54" fmla="*/ 2147483647 w 90"/>
                <a:gd name="T55" fmla="*/ 2147483647 h 28"/>
                <a:gd name="T56" fmla="*/ 2147483647 w 90"/>
                <a:gd name="T57" fmla="*/ 2147483647 h 28"/>
                <a:gd name="T58" fmla="*/ 2147483647 w 90"/>
                <a:gd name="T59" fmla="*/ 2147483647 h 28"/>
                <a:gd name="T60" fmla="*/ 2147483647 w 90"/>
                <a:gd name="T61" fmla="*/ 2147483647 h 28"/>
                <a:gd name="T62" fmla="*/ 2147483647 w 90"/>
                <a:gd name="T63" fmla="*/ 2147483647 h 28"/>
                <a:gd name="T64" fmla="*/ 2147483647 w 90"/>
                <a:gd name="T65" fmla="*/ 2147483647 h 28"/>
                <a:gd name="T66" fmla="*/ 2147483647 w 90"/>
                <a:gd name="T67" fmla="*/ 2147483647 h 28"/>
                <a:gd name="T68" fmla="*/ 2147483647 w 90"/>
                <a:gd name="T69" fmla="*/ 2147483647 h 28"/>
                <a:gd name="T70" fmla="*/ 2147483647 w 90"/>
                <a:gd name="T71" fmla="*/ 2147483647 h 28"/>
                <a:gd name="T72" fmla="*/ 2147483647 w 90"/>
                <a:gd name="T73" fmla="*/ 2147483647 h 28"/>
                <a:gd name="T74" fmla="*/ 2147483647 w 90"/>
                <a:gd name="T75" fmla="*/ 0 h 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28"/>
                <a:gd name="T116" fmla="*/ 90 w 90"/>
                <a:gd name="T117" fmla="*/ 28 h 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28">
                  <a:moveTo>
                    <a:pt x="16" y="0"/>
                  </a:moveTo>
                  <a:lnTo>
                    <a:pt x="12" y="5"/>
                  </a:lnTo>
                  <a:lnTo>
                    <a:pt x="8" y="9"/>
                  </a:lnTo>
                  <a:lnTo>
                    <a:pt x="7" y="13"/>
                  </a:lnTo>
                  <a:lnTo>
                    <a:pt x="2" y="18"/>
                  </a:lnTo>
                  <a:lnTo>
                    <a:pt x="0" y="19"/>
                  </a:lnTo>
                  <a:lnTo>
                    <a:pt x="7" y="19"/>
                  </a:lnTo>
                  <a:lnTo>
                    <a:pt x="12" y="19"/>
                  </a:lnTo>
                  <a:lnTo>
                    <a:pt x="16" y="18"/>
                  </a:lnTo>
                  <a:lnTo>
                    <a:pt x="31" y="16"/>
                  </a:lnTo>
                  <a:lnTo>
                    <a:pt x="36" y="16"/>
                  </a:lnTo>
                  <a:lnTo>
                    <a:pt x="46" y="19"/>
                  </a:lnTo>
                  <a:lnTo>
                    <a:pt x="47" y="22"/>
                  </a:lnTo>
                  <a:lnTo>
                    <a:pt x="53" y="27"/>
                  </a:lnTo>
                  <a:lnTo>
                    <a:pt x="61" y="24"/>
                  </a:lnTo>
                  <a:lnTo>
                    <a:pt x="62" y="24"/>
                  </a:lnTo>
                  <a:lnTo>
                    <a:pt x="60" y="22"/>
                  </a:lnTo>
                  <a:lnTo>
                    <a:pt x="56" y="21"/>
                  </a:lnTo>
                  <a:lnTo>
                    <a:pt x="57" y="18"/>
                  </a:lnTo>
                  <a:lnTo>
                    <a:pt x="62" y="16"/>
                  </a:lnTo>
                  <a:lnTo>
                    <a:pt x="67" y="13"/>
                  </a:lnTo>
                  <a:lnTo>
                    <a:pt x="67" y="11"/>
                  </a:lnTo>
                  <a:lnTo>
                    <a:pt x="73" y="9"/>
                  </a:lnTo>
                  <a:lnTo>
                    <a:pt x="76" y="9"/>
                  </a:lnTo>
                  <a:lnTo>
                    <a:pt x="81" y="13"/>
                  </a:lnTo>
                  <a:lnTo>
                    <a:pt x="87" y="15"/>
                  </a:lnTo>
                  <a:lnTo>
                    <a:pt x="89" y="13"/>
                  </a:lnTo>
                  <a:lnTo>
                    <a:pt x="87" y="9"/>
                  </a:lnTo>
                  <a:lnTo>
                    <a:pt x="87" y="7"/>
                  </a:lnTo>
                  <a:lnTo>
                    <a:pt x="83" y="4"/>
                  </a:lnTo>
                  <a:lnTo>
                    <a:pt x="79" y="3"/>
                  </a:lnTo>
                  <a:lnTo>
                    <a:pt x="74" y="3"/>
                  </a:lnTo>
                  <a:lnTo>
                    <a:pt x="67" y="1"/>
                  </a:lnTo>
                  <a:lnTo>
                    <a:pt x="61" y="4"/>
                  </a:lnTo>
                  <a:lnTo>
                    <a:pt x="46" y="7"/>
                  </a:lnTo>
                  <a:lnTo>
                    <a:pt x="36" y="5"/>
                  </a:lnTo>
                  <a:lnTo>
                    <a:pt x="27" y="3"/>
                  </a:lnTo>
                  <a:lnTo>
                    <a:pt x="16" y="0"/>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15" name="Freeform 211"/>
            <p:cNvSpPr>
              <a:spLocks/>
            </p:cNvSpPr>
            <p:nvPr/>
          </p:nvSpPr>
          <p:spPr bwMode="auto">
            <a:xfrm>
              <a:off x="1750809" y="4270268"/>
              <a:ext cx="578391" cy="405424"/>
            </a:xfrm>
            <a:custGeom>
              <a:avLst/>
              <a:gdLst>
                <a:gd name="T0" fmla="*/ 2147483647 w 418"/>
                <a:gd name="T1" fmla="*/ 2147483647 h 249"/>
                <a:gd name="T2" fmla="*/ 2147483647 w 418"/>
                <a:gd name="T3" fmla="*/ 2147483647 h 249"/>
                <a:gd name="T4" fmla="*/ 2147483647 w 418"/>
                <a:gd name="T5" fmla="*/ 2147483647 h 249"/>
                <a:gd name="T6" fmla="*/ 2147483647 w 418"/>
                <a:gd name="T7" fmla="*/ 2147483647 h 249"/>
                <a:gd name="T8" fmla="*/ 2147483647 w 418"/>
                <a:gd name="T9" fmla="*/ 2147483647 h 249"/>
                <a:gd name="T10" fmla="*/ 2147483647 w 418"/>
                <a:gd name="T11" fmla="*/ 2147483647 h 249"/>
                <a:gd name="T12" fmla="*/ 2147483647 w 418"/>
                <a:gd name="T13" fmla="*/ 2147483647 h 249"/>
                <a:gd name="T14" fmla="*/ 2147483647 w 418"/>
                <a:gd name="T15" fmla="*/ 2147483647 h 249"/>
                <a:gd name="T16" fmla="*/ 2147483647 w 418"/>
                <a:gd name="T17" fmla="*/ 2147483647 h 249"/>
                <a:gd name="T18" fmla="*/ 2147483647 w 418"/>
                <a:gd name="T19" fmla="*/ 2147483647 h 249"/>
                <a:gd name="T20" fmla="*/ 2147483647 w 418"/>
                <a:gd name="T21" fmla="*/ 2147483647 h 249"/>
                <a:gd name="T22" fmla="*/ 2147483647 w 418"/>
                <a:gd name="T23" fmla="*/ 2147483647 h 249"/>
                <a:gd name="T24" fmla="*/ 2147483647 w 418"/>
                <a:gd name="T25" fmla="*/ 2147483647 h 249"/>
                <a:gd name="T26" fmla="*/ 2147483647 w 418"/>
                <a:gd name="T27" fmla="*/ 2147483647 h 249"/>
                <a:gd name="T28" fmla="*/ 2147483647 w 418"/>
                <a:gd name="T29" fmla="*/ 2147483647 h 249"/>
                <a:gd name="T30" fmla="*/ 2147483647 w 418"/>
                <a:gd name="T31" fmla="*/ 2147483647 h 249"/>
                <a:gd name="T32" fmla="*/ 2147483647 w 418"/>
                <a:gd name="T33" fmla="*/ 2147483647 h 249"/>
                <a:gd name="T34" fmla="*/ 2147483647 w 418"/>
                <a:gd name="T35" fmla="*/ 2147483647 h 249"/>
                <a:gd name="T36" fmla="*/ 2147483647 w 418"/>
                <a:gd name="T37" fmla="*/ 2147483647 h 249"/>
                <a:gd name="T38" fmla="*/ 2147483647 w 418"/>
                <a:gd name="T39" fmla="*/ 2147483647 h 249"/>
                <a:gd name="T40" fmla="*/ 2147483647 w 418"/>
                <a:gd name="T41" fmla="*/ 2147483647 h 249"/>
                <a:gd name="T42" fmla="*/ 2147483647 w 418"/>
                <a:gd name="T43" fmla="*/ 2147483647 h 249"/>
                <a:gd name="T44" fmla="*/ 2147483647 w 418"/>
                <a:gd name="T45" fmla="*/ 2147483647 h 249"/>
                <a:gd name="T46" fmla="*/ 2147483647 w 418"/>
                <a:gd name="T47" fmla="*/ 2147483647 h 249"/>
                <a:gd name="T48" fmla="*/ 2147483647 w 418"/>
                <a:gd name="T49" fmla="*/ 2147483647 h 249"/>
                <a:gd name="T50" fmla="*/ 2147483647 w 418"/>
                <a:gd name="T51" fmla="*/ 2147483647 h 249"/>
                <a:gd name="T52" fmla="*/ 2147483647 w 418"/>
                <a:gd name="T53" fmla="*/ 0 h 249"/>
                <a:gd name="T54" fmla="*/ 0 w 418"/>
                <a:gd name="T55" fmla="*/ 2147483647 h 249"/>
                <a:gd name="T56" fmla="*/ 2147483647 w 418"/>
                <a:gd name="T57" fmla="*/ 2147483647 h 249"/>
                <a:gd name="T58" fmla="*/ 2147483647 w 418"/>
                <a:gd name="T59" fmla="*/ 2147483647 h 249"/>
                <a:gd name="T60" fmla="*/ 2147483647 w 418"/>
                <a:gd name="T61" fmla="*/ 2147483647 h 249"/>
                <a:gd name="T62" fmla="*/ 2147483647 w 418"/>
                <a:gd name="T63" fmla="*/ 2147483647 h 249"/>
                <a:gd name="T64" fmla="*/ 2147483647 w 418"/>
                <a:gd name="T65" fmla="*/ 2147483647 h 249"/>
                <a:gd name="T66" fmla="*/ 2147483647 w 418"/>
                <a:gd name="T67" fmla="*/ 2147483647 h 249"/>
                <a:gd name="T68" fmla="*/ 2147483647 w 418"/>
                <a:gd name="T69" fmla="*/ 2147483647 h 249"/>
                <a:gd name="T70" fmla="*/ 2147483647 w 418"/>
                <a:gd name="T71" fmla="*/ 2147483647 h 249"/>
                <a:gd name="T72" fmla="*/ 2147483647 w 418"/>
                <a:gd name="T73" fmla="*/ 2147483647 h 249"/>
                <a:gd name="T74" fmla="*/ 2147483647 w 418"/>
                <a:gd name="T75" fmla="*/ 2147483647 h 249"/>
                <a:gd name="T76" fmla="*/ 2147483647 w 418"/>
                <a:gd name="T77" fmla="*/ 2147483647 h 249"/>
                <a:gd name="T78" fmla="*/ 2147483647 w 418"/>
                <a:gd name="T79" fmla="*/ 2147483647 h 249"/>
                <a:gd name="T80" fmla="*/ 2147483647 w 418"/>
                <a:gd name="T81" fmla="*/ 2147483647 h 249"/>
                <a:gd name="T82" fmla="*/ 2147483647 w 418"/>
                <a:gd name="T83" fmla="*/ 2147483647 h 249"/>
                <a:gd name="T84" fmla="*/ 2147483647 w 418"/>
                <a:gd name="T85" fmla="*/ 2147483647 h 249"/>
                <a:gd name="T86" fmla="*/ 2147483647 w 418"/>
                <a:gd name="T87" fmla="*/ 2147483647 h 249"/>
                <a:gd name="T88" fmla="*/ 2147483647 w 418"/>
                <a:gd name="T89" fmla="*/ 2147483647 h 249"/>
                <a:gd name="T90" fmla="*/ 2147483647 w 418"/>
                <a:gd name="T91" fmla="*/ 2147483647 h 249"/>
                <a:gd name="T92" fmla="*/ 2147483647 w 418"/>
                <a:gd name="T93" fmla="*/ 2147483647 h 249"/>
                <a:gd name="T94" fmla="*/ 2147483647 w 418"/>
                <a:gd name="T95" fmla="*/ 2147483647 h 249"/>
                <a:gd name="T96" fmla="*/ 2147483647 w 418"/>
                <a:gd name="T97" fmla="*/ 2147483647 h 249"/>
                <a:gd name="T98" fmla="*/ 2147483647 w 418"/>
                <a:gd name="T99" fmla="*/ 2147483647 h 249"/>
                <a:gd name="T100" fmla="*/ 2147483647 w 418"/>
                <a:gd name="T101" fmla="*/ 2147483647 h 249"/>
                <a:gd name="T102" fmla="*/ 2147483647 w 418"/>
                <a:gd name="T103" fmla="*/ 2147483647 h 249"/>
                <a:gd name="T104" fmla="*/ 2147483647 w 418"/>
                <a:gd name="T105" fmla="*/ 2147483647 h 249"/>
                <a:gd name="T106" fmla="*/ 2147483647 w 418"/>
                <a:gd name="T107" fmla="*/ 2147483647 h 249"/>
                <a:gd name="T108" fmla="*/ 2147483647 w 418"/>
                <a:gd name="T109" fmla="*/ 2147483647 h 249"/>
                <a:gd name="T110" fmla="*/ 2147483647 w 418"/>
                <a:gd name="T111" fmla="*/ 2147483647 h 2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8"/>
                <a:gd name="T169" fmla="*/ 0 h 249"/>
                <a:gd name="T170" fmla="*/ 418 w 418"/>
                <a:gd name="T171" fmla="*/ 249 h 2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8" h="249">
                  <a:moveTo>
                    <a:pt x="405" y="184"/>
                  </a:moveTo>
                  <a:lnTo>
                    <a:pt x="409" y="176"/>
                  </a:lnTo>
                  <a:lnTo>
                    <a:pt x="415" y="170"/>
                  </a:lnTo>
                  <a:lnTo>
                    <a:pt x="417" y="163"/>
                  </a:lnTo>
                  <a:lnTo>
                    <a:pt x="415" y="162"/>
                  </a:lnTo>
                  <a:lnTo>
                    <a:pt x="406" y="160"/>
                  </a:lnTo>
                  <a:lnTo>
                    <a:pt x="396" y="160"/>
                  </a:lnTo>
                  <a:lnTo>
                    <a:pt x="380" y="163"/>
                  </a:lnTo>
                  <a:lnTo>
                    <a:pt x="370" y="163"/>
                  </a:lnTo>
                  <a:lnTo>
                    <a:pt x="366" y="162"/>
                  </a:lnTo>
                  <a:lnTo>
                    <a:pt x="364" y="163"/>
                  </a:lnTo>
                  <a:lnTo>
                    <a:pt x="362" y="169"/>
                  </a:lnTo>
                  <a:lnTo>
                    <a:pt x="361" y="172"/>
                  </a:lnTo>
                  <a:lnTo>
                    <a:pt x="361" y="181"/>
                  </a:lnTo>
                  <a:lnTo>
                    <a:pt x="357" y="184"/>
                  </a:lnTo>
                  <a:lnTo>
                    <a:pt x="352" y="190"/>
                  </a:lnTo>
                  <a:lnTo>
                    <a:pt x="348" y="191"/>
                  </a:lnTo>
                  <a:lnTo>
                    <a:pt x="340" y="195"/>
                  </a:lnTo>
                  <a:lnTo>
                    <a:pt x="335" y="196"/>
                  </a:lnTo>
                  <a:lnTo>
                    <a:pt x="317" y="196"/>
                  </a:lnTo>
                  <a:lnTo>
                    <a:pt x="298" y="192"/>
                  </a:lnTo>
                  <a:lnTo>
                    <a:pt x="285" y="186"/>
                  </a:lnTo>
                  <a:lnTo>
                    <a:pt x="279" y="183"/>
                  </a:lnTo>
                  <a:lnTo>
                    <a:pt x="276" y="173"/>
                  </a:lnTo>
                  <a:lnTo>
                    <a:pt x="274" y="161"/>
                  </a:lnTo>
                  <a:lnTo>
                    <a:pt x="270" y="149"/>
                  </a:lnTo>
                  <a:lnTo>
                    <a:pt x="265" y="139"/>
                  </a:lnTo>
                  <a:lnTo>
                    <a:pt x="263" y="128"/>
                  </a:lnTo>
                  <a:lnTo>
                    <a:pt x="263" y="119"/>
                  </a:lnTo>
                  <a:lnTo>
                    <a:pt x="265" y="112"/>
                  </a:lnTo>
                  <a:lnTo>
                    <a:pt x="263" y="95"/>
                  </a:lnTo>
                  <a:lnTo>
                    <a:pt x="250" y="89"/>
                  </a:lnTo>
                  <a:lnTo>
                    <a:pt x="239" y="78"/>
                  </a:lnTo>
                  <a:lnTo>
                    <a:pt x="228" y="64"/>
                  </a:lnTo>
                  <a:lnTo>
                    <a:pt x="221" y="56"/>
                  </a:lnTo>
                  <a:lnTo>
                    <a:pt x="214" y="50"/>
                  </a:lnTo>
                  <a:lnTo>
                    <a:pt x="205" y="49"/>
                  </a:lnTo>
                  <a:lnTo>
                    <a:pt x="199" y="54"/>
                  </a:lnTo>
                  <a:lnTo>
                    <a:pt x="192" y="54"/>
                  </a:lnTo>
                  <a:lnTo>
                    <a:pt x="182" y="49"/>
                  </a:lnTo>
                  <a:lnTo>
                    <a:pt x="170" y="40"/>
                  </a:lnTo>
                  <a:lnTo>
                    <a:pt x="160" y="29"/>
                  </a:lnTo>
                  <a:lnTo>
                    <a:pt x="156" y="12"/>
                  </a:lnTo>
                  <a:lnTo>
                    <a:pt x="144" y="9"/>
                  </a:lnTo>
                  <a:lnTo>
                    <a:pt x="134" y="7"/>
                  </a:lnTo>
                  <a:lnTo>
                    <a:pt x="127" y="12"/>
                  </a:lnTo>
                  <a:lnTo>
                    <a:pt x="117" y="18"/>
                  </a:lnTo>
                  <a:lnTo>
                    <a:pt x="105" y="20"/>
                  </a:lnTo>
                  <a:lnTo>
                    <a:pt x="90" y="20"/>
                  </a:lnTo>
                  <a:lnTo>
                    <a:pt x="68" y="14"/>
                  </a:lnTo>
                  <a:lnTo>
                    <a:pt x="50" y="9"/>
                  </a:lnTo>
                  <a:lnTo>
                    <a:pt x="36" y="3"/>
                  </a:lnTo>
                  <a:lnTo>
                    <a:pt x="35" y="2"/>
                  </a:lnTo>
                  <a:lnTo>
                    <a:pt x="29" y="0"/>
                  </a:lnTo>
                  <a:lnTo>
                    <a:pt x="16" y="1"/>
                  </a:lnTo>
                  <a:lnTo>
                    <a:pt x="0" y="9"/>
                  </a:lnTo>
                  <a:lnTo>
                    <a:pt x="25" y="56"/>
                  </a:lnTo>
                  <a:lnTo>
                    <a:pt x="35" y="80"/>
                  </a:lnTo>
                  <a:lnTo>
                    <a:pt x="44" y="85"/>
                  </a:lnTo>
                  <a:lnTo>
                    <a:pt x="53" y="92"/>
                  </a:lnTo>
                  <a:lnTo>
                    <a:pt x="61" y="103"/>
                  </a:lnTo>
                  <a:lnTo>
                    <a:pt x="71" y="121"/>
                  </a:lnTo>
                  <a:lnTo>
                    <a:pt x="89" y="142"/>
                  </a:lnTo>
                  <a:lnTo>
                    <a:pt x="101" y="147"/>
                  </a:lnTo>
                  <a:lnTo>
                    <a:pt x="105" y="147"/>
                  </a:lnTo>
                  <a:lnTo>
                    <a:pt x="105" y="143"/>
                  </a:lnTo>
                  <a:lnTo>
                    <a:pt x="86" y="114"/>
                  </a:lnTo>
                  <a:lnTo>
                    <a:pt x="78" y="100"/>
                  </a:lnTo>
                  <a:lnTo>
                    <a:pt x="68" y="81"/>
                  </a:lnTo>
                  <a:lnTo>
                    <a:pt x="47" y="56"/>
                  </a:lnTo>
                  <a:lnTo>
                    <a:pt x="37" y="40"/>
                  </a:lnTo>
                  <a:lnTo>
                    <a:pt x="32" y="22"/>
                  </a:lnTo>
                  <a:lnTo>
                    <a:pt x="32" y="20"/>
                  </a:lnTo>
                  <a:lnTo>
                    <a:pt x="34" y="15"/>
                  </a:lnTo>
                  <a:lnTo>
                    <a:pt x="37" y="13"/>
                  </a:lnTo>
                  <a:lnTo>
                    <a:pt x="45" y="18"/>
                  </a:lnTo>
                  <a:lnTo>
                    <a:pt x="60" y="42"/>
                  </a:lnTo>
                  <a:lnTo>
                    <a:pt x="71" y="62"/>
                  </a:lnTo>
                  <a:lnTo>
                    <a:pt x="84" y="76"/>
                  </a:lnTo>
                  <a:lnTo>
                    <a:pt x="95" y="80"/>
                  </a:lnTo>
                  <a:lnTo>
                    <a:pt x="103" y="85"/>
                  </a:lnTo>
                  <a:lnTo>
                    <a:pt x="105" y="94"/>
                  </a:lnTo>
                  <a:lnTo>
                    <a:pt x="152" y="142"/>
                  </a:lnTo>
                  <a:lnTo>
                    <a:pt x="157" y="157"/>
                  </a:lnTo>
                  <a:lnTo>
                    <a:pt x="160" y="196"/>
                  </a:lnTo>
                  <a:lnTo>
                    <a:pt x="185" y="201"/>
                  </a:lnTo>
                  <a:lnTo>
                    <a:pt x="200" y="207"/>
                  </a:lnTo>
                  <a:lnTo>
                    <a:pt x="215" y="214"/>
                  </a:lnTo>
                  <a:lnTo>
                    <a:pt x="226" y="223"/>
                  </a:lnTo>
                  <a:lnTo>
                    <a:pt x="244" y="223"/>
                  </a:lnTo>
                  <a:lnTo>
                    <a:pt x="259" y="229"/>
                  </a:lnTo>
                  <a:lnTo>
                    <a:pt x="293" y="238"/>
                  </a:lnTo>
                  <a:lnTo>
                    <a:pt x="327" y="238"/>
                  </a:lnTo>
                  <a:lnTo>
                    <a:pt x="334" y="238"/>
                  </a:lnTo>
                  <a:lnTo>
                    <a:pt x="338" y="242"/>
                  </a:lnTo>
                  <a:lnTo>
                    <a:pt x="341" y="248"/>
                  </a:lnTo>
                  <a:lnTo>
                    <a:pt x="343" y="242"/>
                  </a:lnTo>
                  <a:lnTo>
                    <a:pt x="348" y="234"/>
                  </a:lnTo>
                  <a:lnTo>
                    <a:pt x="348" y="231"/>
                  </a:lnTo>
                  <a:lnTo>
                    <a:pt x="347" y="226"/>
                  </a:lnTo>
                  <a:lnTo>
                    <a:pt x="345" y="223"/>
                  </a:lnTo>
                  <a:lnTo>
                    <a:pt x="348" y="220"/>
                  </a:lnTo>
                  <a:lnTo>
                    <a:pt x="375" y="219"/>
                  </a:lnTo>
                  <a:lnTo>
                    <a:pt x="375" y="210"/>
                  </a:lnTo>
                  <a:lnTo>
                    <a:pt x="364" y="200"/>
                  </a:lnTo>
                  <a:lnTo>
                    <a:pt x="366" y="200"/>
                  </a:lnTo>
                  <a:lnTo>
                    <a:pt x="366" y="192"/>
                  </a:lnTo>
                  <a:lnTo>
                    <a:pt x="390" y="192"/>
                  </a:lnTo>
                  <a:lnTo>
                    <a:pt x="390" y="190"/>
                  </a:lnTo>
                  <a:lnTo>
                    <a:pt x="391" y="189"/>
                  </a:lnTo>
                  <a:lnTo>
                    <a:pt x="394" y="189"/>
                  </a:lnTo>
                  <a:lnTo>
                    <a:pt x="401" y="186"/>
                  </a:lnTo>
                  <a:lnTo>
                    <a:pt x="405" y="184"/>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16" name="Freeform 212"/>
            <p:cNvSpPr>
              <a:spLocks/>
            </p:cNvSpPr>
            <p:nvPr/>
          </p:nvSpPr>
          <p:spPr bwMode="auto">
            <a:xfrm>
              <a:off x="2262774" y="4647611"/>
              <a:ext cx="126371" cy="78979"/>
            </a:xfrm>
            <a:custGeom>
              <a:avLst/>
              <a:gdLst>
                <a:gd name="T0" fmla="*/ 2147483647 w 91"/>
                <a:gd name="T1" fmla="*/ 2147483647 h 48"/>
                <a:gd name="T2" fmla="*/ 2147483647 w 91"/>
                <a:gd name="T3" fmla="*/ 2147483647 h 48"/>
                <a:gd name="T4" fmla="*/ 2147483647 w 91"/>
                <a:gd name="T5" fmla="*/ 2147483647 h 48"/>
                <a:gd name="T6" fmla="*/ 2147483647 w 91"/>
                <a:gd name="T7" fmla="*/ 2147483647 h 48"/>
                <a:gd name="T8" fmla="*/ 2147483647 w 91"/>
                <a:gd name="T9" fmla="*/ 2147483647 h 48"/>
                <a:gd name="T10" fmla="*/ 2147483647 w 91"/>
                <a:gd name="T11" fmla="*/ 2147483647 h 48"/>
                <a:gd name="T12" fmla="*/ 2147483647 w 91"/>
                <a:gd name="T13" fmla="*/ 2147483647 h 48"/>
                <a:gd name="T14" fmla="*/ 2147483647 w 91"/>
                <a:gd name="T15" fmla="*/ 2147483647 h 48"/>
                <a:gd name="T16" fmla="*/ 2147483647 w 91"/>
                <a:gd name="T17" fmla="*/ 2147483647 h 48"/>
                <a:gd name="T18" fmla="*/ 2147483647 w 91"/>
                <a:gd name="T19" fmla="*/ 2147483647 h 48"/>
                <a:gd name="T20" fmla="*/ 2147483647 w 91"/>
                <a:gd name="T21" fmla="*/ 2147483647 h 48"/>
                <a:gd name="T22" fmla="*/ 2147483647 w 91"/>
                <a:gd name="T23" fmla="*/ 2147483647 h 48"/>
                <a:gd name="T24" fmla="*/ 2147483647 w 91"/>
                <a:gd name="T25" fmla="*/ 2147483647 h 48"/>
                <a:gd name="T26" fmla="*/ 2147483647 w 91"/>
                <a:gd name="T27" fmla="*/ 2147483647 h 48"/>
                <a:gd name="T28" fmla="*/ 2147483647 w 91"/>
                <a:gd name="T29" fmla="*/ 2147483647 h 48"/>
                <a:gd name="T30" fmla="*/ 2147483647 w 91"/>
                <a:gd name="T31" fmla="*/ 2147483647 h 48"/>
                <a:gd name="T32" fmla="*/ 2147483647 w 91"/>
                <a:gd name="T33" fmla="*/ 2147483647 h 48"/>
                <a:gd name="T34" fmla="*/ 2147483647 w 91"/>
                <a:gd name="T35" fmla="*/ 2147483647 h 48"/>
                <a:gd name="T36" fmla="*/ 2147483647 w 91"/>
                <a:gd name="T37" fmla="*/ 2147483647 h 48"/>
                <a:gd name="T38" fmla="*/ 2147483647 w 91"/>
                <a:gd name="T39" fmla="*/ 2147483647 h 48"/>
                <a:gd name="T40" fmla="*/ 2147483647 w 91"/>
                <a:gd name="T41" fmla="*/ 2147483647 h 48"/>
                <a:gd name="T42" fmla="*/ 2147483647 w 91"/>
                <a:gd name="T43" fmla="*/ 2147483647 h 48"/>
                <a:gd name="T44" fmla="*/ 2147483647 w 91"/>
                <a:gd name="T45" fmla="*/ 2147483647 h 48"/>
                <a:gd name="T46" fmla="*/ 2147483647 w 91"/>
                <a:gd name="T47" fmla="*/ 2147483647 h 48"/>
                <a:gd name="T48" fmla="*/ 2147483647 w 91"/>
                <a:gd name="T49" fmla="*/ 2147483647 h 48"/>
                <a:gd name="T50" fmla="*/ 2147483647 w 91"/>
                <a:gd name="T51" fmla="*/ 2147483647 h 48"/>
                <a:gd name="T52" fmla="*/ 2147483647 w 91"/>
                <a:gd name="T53" fmla="*/ 2147483647 h 48"/>
                <a:gd name="T54" fmla="*/ 0 w 91"/>
                <a:gd name="T55" fmla="*/ 2147483647 h 48"/>
                <a:gd name="T56" fmla="*/ 2147483647 w 91"/>
                <a:gd name="T57" fmla="*/ 2147483647 h 48"/>
                <a:gd name="T58" fmla="*/ 2147483647 w 91"/>
                <a:gd name="T59" fmla="*/ 2147483647 h 48"/>
                <a:gd name="T60" fmla="*/ 2147483647 w 91"/>
                <a:gd name="T61" fmla="*/ 2147483647 h 48"/>
                <a:gd name="T62" fmla="*/ 2147483647 w 91"/>
                <a:gd name="T63" fmla="*/ 2147483647 h 48"/>
                <a:gd name="T64" fmla="*/ 2147483647 w 91"/>
                <a:gd name="T65" fmla="*/ 2147483647 h 48"/>
                <a:gd name="T66" fmla="*/ 2147483647 w 91"/>
                <a:gd name="T67" fmla="*/ 2147483647 h 48"/>
                <a:gd name="T68" fmla="*/ 2147483647 w 91"/>
                <a:gd name="T69" fmla="*/ 2147483647 h 48"/>
                <a:gd name="T70" fmla="*/ 2147483647 w 91"/>
                <a:gd name="T71" fmla="*/ 2147483647 h 48"/>
                <a:gd name="T72" fmla="*/ 2147483647 w 91"/>
                <a:gd name="T73" fmla="*/ 2147483647 h 48"/>
                <a:gd name="T74" fmla="*/ 2147483647 w 91"/>
                <a:gd name="T75" fmla="*/ 2147483647 h 48"/>
                <a:gd name="T76" fmla="*/ 2147483647 w 91"/>
                <a:gd name="T77" fmla="*/ 0 h 48"/>
                <a:gd name="T78" fmla="*/ 2147483647 w 91"/>
                <a:gd name="T79" fmla="*/ 2147483647 h 48"/>
                <a:gd name="T80" fmla="*/ 2147483647 w 91"/>
                <a:gd name="T81" fmla="*/ 2147483647 h 48"/>
                <a:gd name="T82" fmla="*/ 2147483647 w 91"/>
                <a:gd name="T83" fmla="*/ 2147483647 h 48"/>
                <a:gd name="T84" fmla="*/ 2147483647 w 91"/>
                <a:gd name="T85" fmla="*/ 2147483647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48"/>
                <a:gd name="T131" fmla="*/ 91 w 91"/>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48">
                  <a:moveTo>
                    <a:pt x="88" y="8"/>
                  </a:moveTo>
                  <a:lnTo>
                    <a:pt x="82" y="8"/>
                  </a:lnTo>
                  <a:lnTo>
                    <a:pt x="73" y="10"/>
                  </a:lnTo>
                  <a:lnTo>
                    <a:pt x="70" y="10"/>
                  </a:lnTo>
                  <a:lnTo>
                    <a:pt x="64" y="19"/>
                  </a:lnTo>
                  <a:lnTo>
                    <a:pt x="62" y="23"/>
                  </a:lnTo>
                  <a:lnTo>
                    <a:pt x="53" y="31"/>
                  </a:lnTo>
                  <a:lnTo>
                    <a:pt x="51" y="32"/>
                  </a:lnTo>
                  <a:lnTo>
                    <a:pt x="48" y="33"/>
                  </a:lnTo>
                  <a:lnTo>
                    <a:pt x="47" y="38"/>
                  </a:lnTo>
                  <a:lnTo>
                    <a:pt x="45" y="41"/>
                  </a:lnTo>
                  <a:lnTo>
                    <a:pt x="42" y="45"/>
                  </a:lnTo>
                  <a:lnTo>
                    <a:pt x="40" y="47"/>
                  </a:lnTo>
                  <a:lnTo>
                    <a:pt x="38" y="47"/>
                  </a:lnTo>
                  <a:lnTo>
                    <a:pt x="36" y="43"/>
                  </a:lnTo>
                  <a:lnTo>
                    <a:pt x="35" y="43"/>
                  </a:lnTo>
                  <a:lnTo>
                    <a:pt x="34" y="44"/>
                  </a:lnTo>
                  <a:lnTo>
                    <a:pt x="32" y="43"/>
                  </a:lnTo>
                  <a:lnTo>
                    <a:pt x="32" y="42"/>
                  </a:lnTo>
                  <a:lnTo>
                    <a:pt x="34" y="36"/>
                  </a:lnTo>
                  <a:lnTo>
                    <a:pt x="28" y="33"/>
                  </a:lnTo>
                  <a:lnTo>
                    <a:pt x="24" y="31"/>
                  </a:lnTo>
                  <a:lnTo>
                    <a:pt x="22" y="30"/>
                  </a:lnTo>
                  <a:lnTo>
                    <a:pt x="18" y="31"/>
                  </a:lnTo>
                  <a:lnTo>
                    <a:pt x="17" y="33"/>
                  </a:lnTo>
                  <a:lnTo>
                    <a:pt x="12" y="29"/>
                  </a:lnTo>
                  <a:lnTo>
                    <a:pt x="3" y="24"/>
                  </a:lnTo>
                  <a:lnTo>
                    <a:pt x="0" y="24"/>
                  </a:lnTo>
                  <a:lnTo>
                    <a:pt x="2" y="23"/>
                  </a:lnTo>
                  <a:lnTo>
                    <a:pt x="3" y="23"/>
                  </a:lnTo>
                  <a:lnTo>
                    <a:pt x="11" y="19"/>
                  </a:lnTo>
                  <a:lnTo>
                    <a:pt x="15" y="13"/>
                  </a:lnTo>
                  <a:lnTo>
                    <a:pt x="17" y="13"/>
                  </a:lnTo>
                  <a:lnTo>
                    <a:pt x="27" y="7"/>
                  </a:lnTo>
                  <a:lnTo>
                    <a:pt x="31" y="2"/>
                  </a:lnTo>
                  <a:lnTo>
                    <a:pt x="32" y="1"/>
                  </a:lnTo>
                  <a:lnTo>
                    <a:pt x="36" y="2"/>
                  </a:lnTo>
                  <a:lnTo>
                    <a:pt x="45" y="1"/>
                  </a:lnTo>
                  <a:lnTo>
                    <a:pt x="54" y="0"/>
                  </a:lnTo>
                  <a:lnTo>
                    <a:pt x="67" y="2"/>
                  </a:lnTo>
                  <a:lnTo>
                    <a:pt x="87" y="4"/>
                  </a:lnTo>
                  <a:lnTo>
                    <a:pt x="90" y="7"/>
                  </a:lnTo>
                  <a:lnTo>
                    <a:pt x="88" y="8"/>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17" name="Freeform 213"/>
            <p:cNvSpPr>
              <a:spLocks/>
            </p:cNvSpPr>
            <p:nvPr/>
          </p:nvSpPr>
          <p:spPr bwMode="auto">
            <a:xfrm>
              <a:off x="2246572" y="4687978"/>
              <a:ext cx="68046" cy="40367"/>
            </a:xfrm>
            <a:custGeom>
              <a:avLst/>
              <a:gdLst>
                <a:gd name="T0" fmla="*/ 2147483647 w 49"/>
                <a:gd name="T1" fmla="*/ 2147483647 h 24"/>
                <a:gd name="T2" fmla="*/ 2147483647 w 49"/>
                <a:gd name="T3" fmla="*/ 2147483647 h 24"/>
                <a:gd name="T4" fmla="*/ 2147483647 w 49"/>
                <a:gd name="T5" fmla="*/ 2147483647 h 24"/>
                <a:gd name="T6" fmla="*/ 2147483647 w 49"/>
                <a:gd name="T7" fmla="*/ 2147483647 h 24"/>
                <a:gd name="T8" fmla="*/ 2147483647 w 49"/>
                <a:gd name="T9" fmla="*/ 2147483647 h 24"/>
                <a:gd name="T10" fmla="*/ 0 w 49"/>
                <a:gd name="T11" fmla="*/ 2147483647 h 24"/>
                <a:gd name="T12" fmla="*/ 2147483647 w 49"/>
                <a:gd name="T13" fmla="*/ 2147483647 h 24"/>
                <a:gd name="T14" fmla="*/ 2147483647 w 49"/>
                <a:gd name="T15" fmla="*/ 0 h 24"/>
                <a:gd name="T16" fmla="*/ 2147483647 w 49"/>
                <a:gd name="T17" fmla="*/ 2147483647 h 24"/>
                <a:gd name="T18" fmla="*/ 2147483647 w 49"/>
                <a:gd name="T19" fmla="*/ 2147483647 h 24"/>
                <a:gd name="T20" fmla="*/ 2147483647 w 49"/>
                <a:gd name="T21" fmla="*/ 2147483647 h 24"/>
                <a:gd name="T22" fmla="*/ 2147483647 w 49"/>
                <a:gd name="T23" fmla="*/ 2147483647 h 24"/>
                <a:gd name="T24" fmla="*/ 2147483647 w 49"/>
                <a:gd name="T25" fmla="*/ 2147483647 h 24"/>
                <a:gd name="T26" fmla="*/ 2147483647 w 49"/>
                <a:gd name="T27" fmla="*/ 2147483647 h 24"/>
                <a:gd name="T28" fmla="*/ 2147483647 w 49"/>
                <a:gd name="T29" fmla="*/ 2147483647 h 24"/>
                <a:gd name="T30" fmla="*/ 2147483647 w 49"/>
                <a:gd name="T31" fmla="*/ 2147483647 h 24"/>
                <a:gd name="T32" fmla="*/ 2147483647 w 49"/>
                <a:gd name="T33" fmla="*/ 2147483647 h 24"/>
                <a:gd name="T34" fmla="*/ 2147483647 w 49"/>
                <a:gd name="T35" fmla="*/ 2147483647 h 24"/>
                <a:gd name="T36" fmla="*/ 2147483647 w 49"/>
                <a:gd name="T37" fmla="*/ 2147483647 h 24"/>
                <a:gd name="T38" fmla="*/ 2147483647 w 49"/>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
                <a:gd name="T61" fmla="*/ 0 h 24"/>
                <a:gd name="T62" fmla="*/ 49 w 49"/>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 h="24">
                  <a:moveTo>
                    <a:pt x="48" y="19"/>
                  </a:moveTo>
                  <a:lnTo>
                    <a:pt x="45" y="23"/>
                  </a:lnTo>
                  <a:lnTo>
                    <a:pt x="22" y="19"/>
                  </a:lnTo>
                  <a:lnTo>
                    <a:pt x="13" y="16"/>
                  </a:lnTo>
                  <a:lnTo>
                    <a:pt x="2" y="10"/>
                  </a:lnTo>
                  <a:lnTo>
                    <a:pt x="0" y="9"/>
                  </a:lnTo>
                  <a:lnTo>
                    <a:pt x="8" y="4"/>
                  </a:lnTo>
                  <a:lnTo>
                    <a:pt x="14" y="0"/>
                  </a:lnTo>
                  <a:lnTo>
                    <a:pt x="17" y="1"/>
                  </a:lnTo>
                  <a:lnTo>
                    <a:pt x="22" y="2"/>
                  </a:lnTo>
                  <a:lnTo>
                    <a:pt x="26" y="5"/>
                  </a:lnTo>
                  <a:lnTo>
                    <a:pt x="27" y="6"/>
                  </a:lnTo>
                  <a:lnTo>
                    <a:pt x="32" y="8"/>
                  </a:lnTo>
                  <a:lnTo>
                    <a:pt x="35" y="6"/>
                  </a:lnTo>
                  <a:lnTo>
                    <a:pt x="40" y="6"/>
                  </a:lnTo>
                  <a:lnTo>
                    <a:pt x="45" y="8"/>
                  </a:lnTo>
                  <a:lnTo>
                    <a:pt x="48" y="12"/>
                  </a:lnTo>
                  <a:lnTo>
                    <a:pt x="48" y="14"/>
                  </a:lnTo>
                  <a:lnTo>
                    <a:pt x="48" y="17"/>
                  </a:lnTo>
                  <a:lnTo>
                    <a:pt x="48" y="1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18" name="Freeform 214"/>
            <p:cNvSpPr>
              <a:spLocks/>
            </p:cNvSpPr>
            <p:nvPr/>
          </p:nvSpPr>
          <p:spPr bwMode="auto">
            <a:xfrm>
              <a:off x="2805521" y="4601979"/>
              <a:ext cx="29163" cy="31591"/>
            </a:xfrm>
            <a:custGeom>
              <a:avLst/>
              <a:gdLst>
                <a:gd name="T0" fmla="*/ 2147483647 w 21"/>
                <a:gd name="T1" fmla="*/ 2147483647 h 19"/>
                <a:gd name="T2" fmla="*/ 2147483647 w 21"/>
                <a:gd name="T3" fmla="*/ 2147483647 h 19"/>
                <a:gd name="T4" fmla="*/ 2147483647 w 21"/>
                <a:gd name="T5" fmla="*/ 0 h 19"/>
                <a:gd name="T6" fmla="*/ 0 w 21"/>
                <a:gd name="T7" fmla="*/ 2147483647 h 19"/>
                <a:gd name="T8" fmla="*/ 2147483647 w 21"/>
                <a:gd name="T9" fmla="*/ 214748364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19" name="Freeform 215"/>
            <p:cNvSpPr>
              <a:spLocks/>
            </p:cNvSpPr>
            <p:nvPr/>
          </p:nvSpPr>
          <p:spPr bwMode="auto">
            <a:xfrm>
              <a:off x="2828203" y="4633570"/>
              <a:ext cx="29163" cy="29836"/>
            </a:xfrm>
            <a:custGeom>
              <a:avLst/>
              <a:gdLst>
                <a:gd name="T0" fmla="*/ 2147483647 w 21"/>
                <a:gd name="T1" fmla="*/ 2147483647 h 19"/>
                <a:gd name="T2" fmla="*/ 2147483647 w 21"/>
                <a:gd name="T3" fmla="*/ 2147483647 h 19"/>
                <a:gd name="T4" fmla="*/ 2147483647 w 21"/>
                <a:gd name="T5" fmla="*/ 0 h 19"/>
                <a:gd name="T6" fmla="*/ 0 w 21"/>
                <a:gd name="T7" fmla="*/ 2147483647 h 19"/>
                <a:gd name="T8" fmla="*/ 2147483647 w 21"/>
                <a:gd name="T9" fmla="*/ 214748364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0" name="Freeform 216"/>
            <p:cNvSpPr>
              <a:spLocks/>
            </p:cNvSpPr>
            <p:nvPr/>
          </p:nvSpPr>
          <p:spPr bwMode="auto">
            <a:xfrm>
              <a:off x="2833063" y="4652876"/>
              <a:ext cx="27542" cy="31591"/>
            </a:xfrm>
            <a:custGeom>
              <a:avLst/>
              <a:gdLst>
                <a:gd name="T0" fmla="*/ 0 w 20"/>
                <a:gd name="T1" fmla="*/ 2147483647 h 19"/>
                <a:gd name="T2" fmla="*/ 2147483647 w 20"/>
                <a:gd name="T3" fmla="*/ 2147483647 h 19"/>
                <a:gd name="T4" fmla="*/ 0 w 20"/>
                <a:gd name="T5" fmla="*/ 0 h 19"/>
                <a:gd name="T6" fmla="*/ 0 w 20"/>
                <a:gd name="T7" fmla="*/ 2147483647 h 19"/>
                <a:gd name="T8" fmla="*/ 0 w 20"/>
                <a:gd name="T9" fmla="*/ 2147483647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8"/>
                  </a:moveTo>
                  <a:lnTo>
                    <a:pt x="19" y="10"/>
                  </a:lnTo>
                  <a:lnTo>
                    <a:pt x="0" y="0"/>
                  </a:lnTo>
                  <a:lnTo>
                    <a:pt x="0" y="10"/>
                  </a:lnTo>
                  <a:lnTo>
                    <a:pt x="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1" name="Freeform 217"/>
            <p:cNvSpPr>
              <a:spLocks/>
            </p:cNvSpPr>
            <p:nvPr/>
          </p:nvSpPr>
          <p:spPr bwMode="auto">
            <a:xfrm>
              <a:off x="2750436" y="4594959"/>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0 h 19"/>
                <a:gd name="T8" fmla="*/ 2147483647 w 21"/>
                <a:gd name="T9" fmla="*/ 0 h 19"/>
                <a:gd name="T10" fmla="*/ 2147483647 w 21"/>
                <a:gd name="T11" fmla="*/ 0 h 19"/>
                <a:gd name="T12" fmla="*/ 0 w 21"/>
                <a:gd name="T13" fmla="*/ 2147483647 h 19"/>
                <a:gd name="T14" fmla="*/ 2147483647 w 21"/>
                <a:gd name="T15" fmla="*/ 2147483647 h 19"/>
                <a:gd name="T16" fmla="*/ 2147483647 w 21"/>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10" y="18"/>
                  </a:moveTo>
                  <a:lnTo>
                    <a:pt x="18" y="14"/>
                  </a:lnTo>
                  <a:lnTo>
                    <a:pt x="20" y="7"/>
                  </a:lnTo>
                  <a:lnTo>
                    <a:pt x="18" y="0"/>
                  </a:lnTo>
                  <a:lnTo>
                    <a:pt x="10" y="0"/>
                  </a:lnTo>
                  <a:lnTo>
                    <a:pt x="3" y="0"/>
                  </a:lnTo>
                  <a:lnTo>
                    <a:pt x="0" y="7"/>
                  </a:lnTo>
                  <a:lnTo>
                    <a:pt x="3" y="14"/>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2" name="Freeform 218"/>
            <p:cNvSpPr>
              <a:spLocks/>
            </p:cNvSpPr>
            <p:nvPr/>
          </p:nvSpPr>
          <p:spPr bwMode="auto">
            <a:xfrm>
              <a:off x="2487973" y="4398389"/>
              <a:ext cx="32403" cy="31591"/>
            </a:xfrm>
            <a:custGeom>
              <a:avLst/>
              <a:gdLst>
                <a:gd name="T0" fmla="*/ 2147483647 w 24"/>
                <a:gd name="T1" fmla="*/ 2147483647 h 19"/>
                <a:gd name="T2" fmla="*/ 2147483647 w 24"/>
                <a:gd name="T3" fmla="*/ 2147483647 h 19"/>
                <a:gd name="T4" fmla="*/ 2147483647 w 24"/>
                <a:gd name="T5" fmla="*/ 2147483647 h 19"/>
                <a:gd name="T6" fmla="*/ 2147483647 w 24"/>
                <a:gd name="T7" fmla="*/ 0 h 19"/>
                <a:gd name="T8" fmla="*/ 2147483647 w 24"/>
                <a:gd name="T9" fmla="*/ 2147483647 h 19"/>
                <a:gd name="T10" fmla="*/ 0 w 24"/>
                <a:gd name="T11" fmla="*/ 2147483647 h 19"/>
                <a:gd name="T12" fmla="*/ 2147483647 w 24"/>
                <a:gd name="T13" fmla="*/ 2147483647 h 19"/>
                <a:gd name="T14" fmla="*/ 0 60000 65536"/>
                <a:gd name="T15" fmla="*/ 0 60000 65536"/>
                <a:gd name="T16" fmla="*/ 0 60000 65536"/>
                <a:gd name="T17" fmla="*/ 0 60000 65536"/>
                <a:gd name="T18" fmla="*/ 0 60000 65536"/>
                <a:gd name="T19" fmla="*/ 0 60000 65536"/>
                <a:gd name="T20" fmla="*/ 0 60000 65536"/>
                <a:gd name="T21" fmla="*/ 0 w 24"/>
                <a:gd name="T22" fmla="*/ 0 h 19"/>
                <a:gd name="T23" fmla="*/ 24 w 24"/>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9">
                  <a:moveTo>
                    <a:pt x="12" y="18"/>
                  </a:moveTo>
                  <a:lnTo>
                    <a:pt x="23" y="9"/>
                  </a:lnTo>
                  <a:lnTo>
                    <a:pt x="20" y="3"/>
                  </a:lnTo>
                  <a:lnTo>
                    <a:pt x="12" y="0"/>
                  </a:lnTo>
                  <a:lnTo>
                    <a:pt x="3" y="3"/>
                  </a:lnTo>
                  <a:lnTo>
                    <a:pt x="0" y="9"/>
                  </a:lnTo>
                  <a:lnTo>
                    <a:pt x="12"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3" name="Freeform 219"/>
            <p:cNvSpPr>
              <a:spLocks/>
            </p:cNvSpPr>
            <p:nvPr/>
          </p:nvSpPr>
          <p:spPr bwMode="auto">
            <a:xfrm>
              <a:off x="2547918" y="4400144"/>
              <a:ext cx="27542" cy="40367"/>
            </a:xfrm>
            <a:custGeom>
              <a:avLst/>
              <a:gdLst>
                <a:gd name="T0" fmla="*/ 2147483647 w 20"/>
                <a:gd name="T1" fmla="*/ 2147483647 h 25"/>
                <a:gd name="T2" fmla="*/ 2147483647 w 20"/>
                <a:gd name="T3" fmla="*/ 2147483647 h 25"/>
                <a:gd name="T4" fmla="*/ 2147483647 w 20"/>
                <a:gd name="T5" fmla="*/ 0 h 25"/>
                <a:gd name="T6" fmla="*/ 0 w 20"/>
                <a:gd name="T7" fmla="*/ 2147483647 h 25"/>
                <a:gd name="T8" fmla="*/ 0 w 20"/>
                <a:gd name="T9" fmla="*/ 2147483647 h 25"/>
                <a:gd name="T10" fmla="*/ 2147483647 w 20"/>
                <a:gd name="T11" fmla="*/ 2147483647 h 25"/>
                <a:gd name="T12" fmla="*/ 0 60000 65536"/>
                <a:gd name="T13" fmla="*/ 0 60000 65536"/>
                <a:gd name="T14" fmla="*/ 0 60000 65536"/>
                <a:gd name="T15" fmla="*/ 0 60000 65536"/>
                <a:gd name="T16" fmla="*/ 0 60000 65536"/>
                <a:gd name="T17" fmla="*/ 0 60000 65536"/>
                <a:gd name="T18" fmla="*/ 0 w 20"/>
                <a:gd name="T19" fmla="*/ 0 h 25"/>
                <a:gd name="T20" fmla="*/ 20 w 2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0" h="25">
                  <a:moveTo>
                    <a:pt x="7" y="24"/>
                  </a:moveTo>
                  <a:lnTo>
                    <a:pt x="19" y="12"/>
                  </a:lnTo>
                  <a:lnTo>
                    <a:pt x="7" y="0"/>
                  </a:lnTo>
                  <a:lnTo>
                    <a:pt x="0" y="3"/>
                  </a:lnTo>
                  <a:lnTo>
                    <a:pt x="0" y="12"/>
                  </a:lnTo>
                  <a:lnTo>
                    <a:pt x="7" y="2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4" name="Freeform 220"/>
            <p:cNvSpPr>
              <a:spLocks/>
            </p:cNvSpPr>
            <p:nvPr/>
          </p:nvSpPr>
          <p:spPr bwMode="auto">
            <a:xfrm>
              <a:off x="2577081" y="4472103"/>
              <a:ext cx="29163" cy="31591"/>
            </a:xfrm>
            <a:custGeom>
              <a:avLst/>
              <a:gdLst>
                <a:gd name="T0" fmla="*/ 2147483647 w 21"/>
                <a:gd name="T1" fmla="*/ 2147483647 h 19"/>
                <a:gd name="T2" fmla="*/ 2147483647 w 21"/>
                <a:gd name="T3" fmla="*/ 2147483647 h 19"/>
                <a:gd name="T4" fmla="*/ 2147483647 w 21"/>
                <a:gd name="T5" fmla="*/ 0 h 19"/>
                <a:gd name="T6" fmla="*/ 0 w 21"/>
                <a:gd name="T7" fmla="*/ 2147483647 h 19"/>
                <a:gd name="T8" fmla="*/ 2147483647 w 21"/>
                <a:gd name="T9" fmla="*/ 214748364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7" y="18"/>
                  </a:moveTo>
                  <a:lnTo>
                    <a:pt x="20" y="7"/>
                  </a:lnTo>
                  <a:lnTo>
                    <a:pt x="7" y="0"/>
                  </a:lnTo>
                  <a:lnTo>
                    <a:pt x="0" y="7"/>
                  </a:lnTo>
                  <a:lnTo>
                    <a:pt x="7"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5" name="Freeform 221"/>
            <p:cNvSpPr>
              <a:spLocks/>
            </p:cNvSpPr>
            <p:nvPr/>
          </p:nvSpPr>
          <p:spPr bwMode="auto">
            <a:xfrm>
              <a:off x="2601383" y="4475613"/>
              <a:ext cx="27542" cy="31591"/>
            </a:xfrm>
            <a:custGeom>
              <a:avLst/>
              <a:gdLst>
                <a:gd name="T0" fmla="*/ 2147483647 w 20"/>
                <a:gd name="T1" fmla="*/ 2147483647 h 19"/>
                <a:gd name="T2" fmla="*/ 2147483647 w 20"/>
                <a:gd name="T3" fmla="*/ 2147483647 h 19"/>
                <a:gd name="T4" fmla="*/ 2147483647 w 20"/>
                <a:gd name="T5" fmla="*/ 0 h 19"/>
                <a:gd name="T6" fmla="*/ 0 w 20"/>
                <a:gd name="T7" fmla="*/ 2147483647 h 19"/>
                <a:gd name="T8" fmla="*/ 2147483647 w 20"/>
                <a:gd name="T9" fmla="*/ 2147483647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9" y="18"/>
                  </a:moveTo>
                  <a:lnTo>
                    <a:pt x="19" y="9"/>
                  </a:lnTo>
                  <a:lnTo>
                    <a:pt x="9" y="0"/>
                  </a:lnTo>
                  <a:lnTo>
                    <a:pt x="0" y="9"/>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6" name="Freeform 222"/>
            <p:cNvSpPr>
              <a:spLocks/>
            </p:cNvSpPr>
            <p:nvPr/>
          </p:nvSpPr>
          <p:spPr bwMode="auto">
            <a:xfrm>
              <a:off x="2590042" y="4533531"/>
              <a:ext cx="30783" cy="31591"/>
            </a:xfrm>
            <a:custGeom>
              <a:avLst/>
              <a:gdLst>
                <a:gd name="T0" fmla="*/ 0 w 22"/>
                <a:gd name="T1" fmla="*/ 2147483647 h 19"/>
                <a:gd name="T2" fmla="*/ 2147483647 w 22"/>
                <a:gd name="T3" fmla="*/ 2147483647 h 19"/>
                <a:gd name="T4" fmla="*/ 2147483647 w 22"/>
                <a:gd name="T5" fmla="*/ 0 h 19"/>
                <a:gd name="T6" fmla="*/ 2147483647 w 22"/>
                <a:gd name="T7" fmla="*/ 2147483647 h 19"/>
                <a:gd name="T8" fmla="*/ 2147483647 w 22"/>
                <a:gd name="T9" fmla="*/ 2147483647 h 19"/>
                <a:gd name="T10" fmla="*/ 2147483647 w 22"/>
                <a:gd name="T11" fmla="*/ 2147483647 h 19"/>
                <a:gd name="T12" fmla="*/ 0 w 22"/>
                <a:gd name="T13" fmla="*/ 2147483647 h 19"/>
                <a:gd name="T14" fmla="*/ 0 60000 65536"/>
                <a:gd name="T15" fmla="*/ 0 60000 65536"/>
                <a:gd name="T16" fmla="*/ 0 60000 65536"/>
                <a:gd name="T17" fmla="*/ 0 60000 65536"/>
                <a:gd name="T18" fmla="*/ 0 60000 65536"/>
                <a:gd name="T19" fmla="*/ 0 60000 65536"/>
                <a:gd name="T20" fmla="*/ 0 60000 65536"/>
                <a:gd name="T21" fmla="*/ 0 w 22"/>
                <a:gd name="T22" fmla="*/ 0 h 19"/>
                <a:gd name="T23" fmla="*/ 22 w 2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9">
                  <a:moveTo>
                    <a:pt x="0" y="12"/>
                  </a:moveTo>
                  <a:lnTo>
                    <a:pt x="3" y="4"/>
                  </a:lnTo>
                  <a:lnTo>
                    <a:pt x="11" y="0"/>
                  </a:lnTo>
                  <a:lnTo>
                    <a:pt x="15" y="8"/>
                  </a:lnTo>
                  <a:lnTo>
                    <a:pt x="21" y="16"/>
                  </a:lnTo>
                  <a:lnTo>
                    <a:pt x="9" y="18"/>
                  </a:lnTo>
                  <a:lnTo>
                    <a:pt x="0" y="1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7" name="Freeform 223"/>
            <p:cNvSpPr>
              <a:spLocks/>
            </p:cNvSpPr>
            <p:nvPr/>
          </p:nvSpPr>
          <p:spPr bwMode="auto">
            <a:xfrm>
              <a:off x="2531717" y="4472103"/>
              <a:ext cx="27542" cy="35102"/>
            </a:xfrm>
            <a:custGeom>
              <a:avLst/>
              <a:gdLst>
                <a:gd name="T0" fmla="*/ 2147483647 w 20"/>
                <a:gd name="T1" fmla="*/ 0 h 21"/>
                <a:gd name="T2" fmla="*/ 0 w 20"/>
                <a:gd name="T3" fmla="*/ 2147483647 h 21"/>
                <a:gd name="T4" fmla="*/ 2147483647 w 20"/>
                <a:gd name="T5" fmla="*/ 2147483647 h 21"/>
                <a:gd name="T6" fmla="*/ 2147483647 w 20"/>
                <a:gd name="T7" fmla="*/ 2147483647 h 21"/>
                <a:gd name="T8" fmla="*/ 2147483647 w 20"/>
                <a:gd name="T9" fmla="*/ 2147483647 h 21"/>
                <a:gd name="T10" fmla="*/ 2147483647 w 20"/>
                <a:gd name="T11" fmla="*/ 2147483647 h 21"/>
                <a:gd name="T12" fmla="*/ 2147483647 w 20"/>
                <a:gd name="T13" fmla="*/ 2147483647 h 21"/>
                <a:gd name="T14" fmla="*/ 2147483647 w 20"/>
                <a:gd name="T15" fmla="*/ 0 h 21"/>
                <a:gd name="T16" fmla="*/ 0 60000 65536"/>
                <a:gd name="T17" fmla="*/ 0 60000 65536"/>
                <a:gd name="T18" fmla="*/ 0 60000 65536"/>
                <a:gd name="T19" fmla="*/ 0 60000 65536"/>
                <a:gd name="T20" fmla="*/ 0 60000 65536"/>
                <a:gd name="T21" fmla="*/ 0 60000 65536"/>
                <a:gd name="T22" fmla="*/ 0 60000 65536"/>
                <a:gd name="T23" fmla="*/ 0 60000 65536"/>
                <a:gd name="T24" fmla="*/ 0 w 20"/>
                <a:gd name="T25" fmla="*/ 0 h 21"/>
                <a:gd name="T26" fmla="*/ 20 w 20"/>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 h="21">
                  <a:moveTo>
                    <a:pt x="7" y="0"/>
                  </a:moveTo>
                  <a:lnTo>
                    <a:pt x="0" y="3"/>
                  </a:lnTo>
                  <a:lnTo>
                    <a:pt x="4" y="10"/>
                  </a:lnTo>
                  <a:lnTo>
                    <a:pt x="11" y="20"/>
                  </a:lnTo>
                  <a:lnTo>
                    <a:pt x="16" y="20"/>
                  </a:lnTo>
                  <a:lnTo>
                    <a:pt x="19" y="17"/>
                  </a:lnTo>
                  <a:lnTo>
                    <a:pt x="17" y="6"/>
                  </a:lnTo>
                  <a:lnTo>
                    <a:pt x="7"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28" name="Freeform 224"/>
            <p:cNvSpPr>
              <a:spLocks/>
            </p:cNvSpPr>
            <p:nvPr/>
          </p:nvSpPr>
          <p:spPr bwMode="auto">
            <a:xfrm>
              <a:off x="2620825" y="4572143"/>
              <a:ext cx="59945" cy="47387"/>
            </a:xfrm>
            <a:custGeom>
              <a:avLst/>
              <a:gdLst>
                <a:gd name="T0" fmla="*/ 2147483647 w 43"/>
                <a:gd name="T1" fmla="*/ 0 h 30"/>
                <a:gd name="T2" fmla="*/ 2147483647 w 43"/>
                <a:gd name="T3" fmla="*/ 2147483647 h 30"/>
                <a:gd name="T4" fmla="*/ 2147483647 w 43"/>
                <a:gd name="T5" fmla="*/ 2147483647 h 30"/>
                <a:gd name="T6" fmla="*/ 0 w 43"/>
                <a:gd name="T7" fmla="*/ 2147483647 h 30"/>
                <a:gd name="T8" fmla="*/ 0 w 43"/>
                <a:gd name="T9" fmla="*/ 2147483647 h 30"/>
                <a:gd name="T10" fmla="*/ 2147483647 w 43"/>
                <a:gd name="T11" fmla="*/ 2147483647 h 30"/>
                <a:gd name="T12" fmla="*/ 2147483647 w 43"/>
                <a:gd name="T13" fmla="*/ 2147483647 h 30"/>
                <a:gd name="T14" fmla="*/ 2147483647 w 43"/>
                <a:gd name="T15" fmla="*/ 2147483647 h 30"/>
                <a:gd name="T16" fmla="*/ 2147483647 w 43"/>
                <a:gd name="T17" fmla="*/ 2147483647 h 30"/>
                <a:gd name="T18" fmla="*/ 2147483647 w 43"/>
                <a:gd name="T19" fmla="*/ 2147483647 h 30"/>
                <a:gd name="T20" fmla="*/ 2147483647 w 43"/>
                <a:gd name="T21" fmla="*/ 2147483647 h 30"/>
                <a:gd name="T22" fmla="*/ 2147483647 w 43"/>
                <a:gd name="T23" fmla="*/ 2147483647 h 30"/>
                <a:gd name="T24" fmla="*/ 2147483647 w 43"/>
                <a:gd name="T25" fmla="*/ 2147483647 h 30"/>
                <a:gd name="T26" fmla="*/ 2147483647 w 43"/>
                <a:gd name="T27" fmla="*/ 2147483647 h 30"/>
                <a:gd name="T28" fmla="*/ 2147483647 w 43"/>
                <a:gd name="T29" fmla="*/ 2147483647 h 30"/>
                <a:gd name="T30" fmla="*/ 2147483647 w 43"/>
                <a:gd name="T31" fmla="*/ 2147483647 h 30"/>
                <a:gd name="T32" fmla="*/ 2147483647 w 43"/>
                <a:gd name="T33" fmla="*/ 2147483647 h 30"/>
                <a:gd name="T34" fmla="*/ 2147483647 w 43"/>
                <a:gd name="T35" fmla="*/ 2147483647 h 30"/>
                <a:gd name="T36" fmla="*/ 2147483647 w 43"/>
                <a:gd name="T37" fmla="*/ 2147483647 h 30"/>
                <a:gd name="T38" fmla="*/ 2147483647 w 43"/>
                <a:gd name="T39" fmla="*/ 2147483647 h 30"/>
                <a:gd name="T40" fmla="*/ 2147483647 w 43"/>
                <a:gd name="T41" fmla="*/ 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
                <a:gd name="T64" fmla="*/ 0 h 30"/>
                <a:gd name="T65" fmla="*/ 43 w 43"/>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 h="30">
                  <a:moveTo>
                    <a:pt x="4" y="0"/>
                  </a:moveTo>
                  <a:lnTo>
                    <a:pt x="6" y="4"/>
                  </a:lnTo>
                  <a:lnTo>
                    <a:pt x="4" y="10"/>
                  </a:lnTo>
                  <a:lnTo>
                    <a:pt x="0" y="14"/>
                  </a:lnTo>
                  <a:lnTo>
                    <a:pt x="0" y="21"/>
                  </a:lnTo>
                  <a:lnTo>
                    <a:pt x="2" y="25"/>
                  </a:lnTo>
                  <a:lnTo>
                    <a:pt x="4" y="29"/>
                  </a:lnTo>
                  <a:lnTo>
                    <a:pt x="9" y="29"/>
                  </a:lnTo>
                  <a:lnTo>
                    <a:pt x="14" y="24"/>
                  </a:lnTo>
                  <a:lnTo>
                    <a:pt x="15" y="22"/>
                  </a:lnTo>
                  <a:lnTo>
                    <a:pt x="19" y="22"/>
                  </a:lnTo>
                  <a:lnTo>
                    <a:pt x="23" y="24"/>
                  </a:lnTo>
                  <a:lnTo>
                    <a:pt x="34" y="22"/>
                  </a:lnTo>
                  <a:lnTo>
                    <a:pt x="42" y="18"/>
                  </a:lnTo>
                  <a:lnTo>
                    <a:pt x="40" y="13"/>
                  </a:lnTo>
                  <a:lnTo>
                    <a:pt x="34" y="10"/>
                  </a:lnTo>
                  <a:lnTo>
                    <a:pt x="24" y="8"/>
                  </a:lnTo>
                  <a:lnTo>
                    <a:pt x="30" y="6"/>
                  </a:lnTo>
                  <a:lnTo>
                    <a:pt x="20" y="5"/>
                  </a:lnTo>
                  <a:lnTo>
                    <a:pt x="14" y="2"/>
                  </a:lnTo>
                  <a:lnTo>
                    <a:pt x="4" y="0"/>
                  </a:lnTo>
                </a:path>
              </a:pathLst>
            </a:custGeom>
            <a:solidFill>
              <a:srgbClr val="887799"/>
            </a:solidFill>
            <a:ln w="6350" cap="rnd">
              <a:solidFill>
                <a:schemeClr val="bg1"/>
              </a:solidFill>
              <a:round/>
              <a:headEnd type="none" w="sm" len="sm"/>
              <a:tailEnd type="none" w="sm" len="sm"/>
            </a:ln>
          </p:spPr>
          <p:txBody>
            <a:bodyPr/>
            <a:lstStyle/>
            <a:p>
              <a:endParaRPr lang="en-AU"/>
            </a:p>
          </p:txBody>
        </p:sp>
        <p:sp>
          <p:nvSpPr>
            <p:cNvPr id="8429" name="Freeform 225"/>
            <p:cNvSpPr>
              <a:spLocks/>
            </p:cNvSpPr>
            <p:nvPr/>
          </p:nvSpPr>
          <p:spPr bwMode="auto">
            <a:xfrm>
              <a:off x="2564120" y="4561612"/>
              <a:ext cx="68046" cy="59673"/>
            </a:xfrm>
            <a:custGeom>
              <a:avLst/>
              <a:gdLst>
                <a:gd name="T0" fmla="*/ 2147483647 w 49"/>
                <a:gd name="T1" fmla="*/ 2147483647 h 37"/>
                <a:gd name="T2" fmla="*/ 2147483647 w 49"/>
                <a:gd name="T3" fmla="*/ 2147483647 h 37"/>
                <a:gd name="T4" fmla="*/ 2147483647 w 49"/>
                <a:gd name="T5" fmla="*/ 2147483647 h 37"/>
                <a:gd name="T6" fmla="*/ 2147483647 w 49"/>
                <a:gd name="T7" fmla="*/ 2147483647 h 37"/>
                <a:gd name="T8" fmla="*/ 2147483647 w 49"/>
                <a:gd name="T9" fmla="*/ 2147483647 h 37"/>
                <a:gd name="T10" fmla="*/ 2147483647 w 49"/>
                <a:gd name="T11" fmla="*/ 2147483647 h 37"/>
                <a:gd name="T12" fmla="*/ 2147483647 w 49"/>
                <a:gd name="T13" fmla="*/ 2147483647 h 37"/>
                <a:gd name="T14" fmla="*/ 2147483647 w 49"/>
                <a:gd name="T15" fmla="*/ 2147483647 h 37"/>
                <a:gd name="T16" fmla="*/ 2147483647 w 49"/>
                <a:gd name="T17" fmla="*/ 2147483647 h 37"/>
                <a:gd name="T18" fmla="*/ 2147483647 w 49"/>
                <a:gd name="T19" fmla="*/ 2147483647 h 37"/>
                <a:gd name="T20" fmla="*/ 2147483647 w 49"/>
                <a:gd name="T21" fmla="*/ 2147483647 h 37"/>
                <a:gd name="T22" fmla="*/ 0 w 49"/>
                <a:gd name="T23" fmla="*/ 2147483647 h 37"/>
                <a:gd name="T24" fmla="*/ 2147483647 w 49"/>
                <a:gd name="T25" fmla="*/ 2147483647 h 37"/>
                <a:gd name="T26" fmla="*/ 2147483647 w 49"/>
                <a:gd name="T27" fmla="*/ 2147483647 h 37"/>
                <a:gd name="T28" fmla="*/ 2147483647 w 49"/>
                <a:gd name="T29" fmla="*/ 2147483647 h 37"/>
                <a:gd name="T30" fmla="*/ 2147483647 w 49"/>
                <a:gd name="T31" fmla="*/ 2147483647 h 37"/>
                <a:gd name="T32" fmla="*/ 2147483647 w 49"/>
                <a:gd name="T33" fmla="*/ 2147483647 h 37"/>
                <a:gd name="T34" fmla="*/ 2147483647 w 49"/>
                <a:gd name="T35" fmla="*/ 2147483647 h 37"/>
                <a:gd name="T36" fmla="*/ 2147483647 w 49"/>
                <a:gd name="T37" fmla="*/ 2147483647 h 37"/>
                <a:gd name="T38" fmla="*/ 2147483647 w 49"/>
                <a:gd name="T39" fmla="*/ 2147483647 h 37"/>
                <a:gd name="T40" fmla="*/ 2147483647 w 49"/>
                <a:gd name="T41" fmla="*/ 2147483647 h 37"/>
                <a:gd name="T42" fmla="*/ 2147483647 w 49"/>
                <a:gd name="T43" fmla="*/ 2147483647 h 37"/>
                <a:gd name="T44" fmla="*/ 2147483647 w 49"/>
                <a:gd name="T45" fmla="*/ 2147483647 h 37"/>
                <a:gd name="T46" fmla="*/ 2147483647 w 49"/>
                <a:gd name="T47" fmla="*/ 2147483647 h 37"/>
                <a:gd name="T48" fmla="*/ 2147483647 w 49"/>
                <a:gd name="T49" fmla="*/ 2147483647 h 37"/>
                <a:gd name="T50" fmla="*/ 2147483647 w 49"/>
                <a:gd name="T51" fmla="*/ 2147483647 h 37"/>
                <a:gd name="T52" fmla="*/ 2147483647 w 49"/>
                <a:gd name="T53" fmla="*/ 0 h 37"/>
                <a:gd name="T54" fmla="*/ 2147483647 w 49"/>
                <a:gd name="T55" fmla="*/ 2147483647 h 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
                <a:gd name="T85" fmla="*/ 0 h 37"/>
                <a:gd name="T86" fmla="*/ 49 w 49"/>
                <a:gd name="T87" fmla="*/ 37 h 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 h="37">
                  <a:moveTo>
                    <a:pt x="12" y="1"/>
                  </a:moveTo>
                  <a:lnTo>
                    <a:pt x="7" y="5"/>
                  </a:lnTo>
                  <a:lnTo>
                    <a:pt x="14" y="7"/>
                  </a:lnTo>
                  <a:lnTo>
                    <a:pt x="19" y="7"/>
                  </a:lnTo>
                  <a:lnTo>
                    <a:pt x="23" y="9"/>
                  </a:lnTo>
                  <a:lnTo>
                    <a:pt x="27" y="12"/>
                  </a:lnTo>
                  <a:lnTo>
                    <a:pt x="29" y="16"/>
                  </a:lnTo>
                  <a:lnTo>
                    <a:pt x="26" y="19"/>
                  </a:lnTo>
                  <a:lnTo>
                    <a:pt x="20" y="20"/>
                  </a:lnTo>
                  <a:lnTo>
                    <a:pt x="10" y="16"/>
                  </a:lnTo>
                  <a:lnTo>
                    <a:pt x="3" y="16"/>
                  </a:lnTo>
                  <a:lnTo>
                    <a:pt x="0" y="21"/>
                  </a:lnTo>
                  <a:lnTo>
                    <a:pt x="5" y="23"/>
                  </a:lnTo>
                  <a:lnTo>
                    <a:pt x="12" y="24"/>
                  </a:lnTo>
                  <a:lnTo>
                    <a:pt x="20" y="27"/>
                  </a:lnTo>
                  <a:lnTo>
                    <a:pt x="24" y="31"/>
                  </a:lnTo>
                  <a:lnTo>
                    <a:pt x="34" y="36"/>
                  </a:lnTo>
                  <a:lnTo>
                    <a:pt x="43" y="34"/>
                  </a:lnTo>
                  <a:lnTo>
                    <a:pt x="45" y="32"/>
                  </a:lnTo>
                  <a:lnTo>
                    <a:pt x="43" y="30"/>
                  </a:lnTo>
                  <a:lnTo>
                    <a:pt x="40" y="24"/>
                  </a:lnTo>
                  <a:lnTo>
                    <a:pt x="40" y="18"/>
                  </a:lnTo>
                  <a:lnTo>
                    <a:pt x="45" y="13"/>
                  </a:lnTo>
                  <a:lnTo>
                    <a:pt x="48" y="9"/>
                  </a:lnTo>
                  <a:lnTo>
                    <a:pt x="45" y="4"/>
                  </a:lnTo>
                  <a:lnTo>
                    <a:pt x="30" y="1"/>
                  </a:lnTo>
                  <a:lnTo>
                    <a:pt x="20" y="0"/>
                  </a:lnTo>
                  <a:lnTo>
                    <a:pt x="12" y="1"/>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30" name="Freeform 226"/>
            <p:cNvSpPr>
              <a:spLocks/>
            </p:cNvSpPr>
            <p:nvPr/>
          </p:nvSpPr>
          <p:spPr bwMode="auto">
            <a:xfrm>
              <a:off x="2491214" y="4596714"/>
              <a:ext cx="37263" cy="31591"/>
            </a:xfrm>
            <a:custGeom>
              <a:avLst/>
              <a:gdLst>
                <a:gd name="T0" fmla="*/ 2147483647 w 28"/>
                <a:gd name="T1" fmla="*/ 0 h 19"/>
                <a:gd name="T2" fmla="*/ 2147483647 w 28"/>
                <a:gd name="T3" fmla="*/ 2147483647 h 19"/>
                <a:gd name="T4" fmla="*/ 2147483647 w 28"/>
                <a:gd name="T5" fmla="*/ 2147483647 h 19"/>
                <a:gd name="T6" fmla="*/ 0 w 28"/>
                <a:gd name="T7" fmla="*/ 2147483647 h 19"/>
                <a:gd name="T8" fmla="*/ 0 w 28"/>
                <a:gd name="T9" fmla="*/ 2147483647 h 19"/>
                <a:gd name="T10" fmla="*/ 2147483647 w 28"/>
                <a:gd name="T11" fmla="*/ 2147483647 h 19"/>
                <a:gd name="T12" fmla="*/ 2147483647 w 28"/>
                <a:gd name="T13" fmla="*/ 2147483647 h 19"/>
                <a:gd name="T14" fmla="*/ 2147483647 w 28"/>
                <a:gd name="T15" fmla="*/ 2147483647 h 19"/>
                <a:gd name="T16" fmla="*/ 2147483647 w 28"/>
                <a:gd name="T17" fmla="*/ 2147483647 h 19"/>
                <a:gd name="T18" fmla="*/ 2147483647 w 28"/>
                <a:gd name="T19" fmla="*/ 2147483647 h 19"/>
                <a:gd name="T20" fmla="*/ 2147483647 w 28"/>
                <a:gd name="T21" fmla="*/ 2147483647 h 19"/>
                <a:gd name="T22" fmla="*/ 2147483647 w 28"/>
                <a:gd name="T23" fmla="*/ 0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19"/>
                <a:gd name="T38" fmla="*/ 28 w 28"/>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19">
                  <a:moveTo>
                    <a:pt x="13" y="0"/>
                  </a:moveTo>
                  <a:lnTo>
                    <a:pt x="4" y="4"/>
                  </a:lnTo>
                  <a:lnTo>
                    <a:pt x="2" y="4"/>
                  </a:lnTo>
                  <a:lnTo>
                    <a:pt x="0" y="6"/>
                  </a:lnTo>
                  <a:lnTo>
                    <a:pt x="0" y="10"/>
                  </a:lnTo>
                  <a:lnTo>
                    <a:pt x="6" y="16"/>
                  </a:lnTo>
                  <a:lnTo>
                    <a:pt x="19" y="18"/>
                  </a:lnTo>
                  <a:lnTo>
                    <a:pt x="21" y="18"/>
                  </a:lnTo>
                  <a:lnTo>
                    <a:pt x="27" y="18"/>
                  </a:lnTo>
                  <a:lnTo>
                    <a:pt x="25" y="10"/>
                  </a:lnTo>
                  <a:lnTo>
                    <a:pt x="22" y="4"/>
                  </a:lnTo>
                  <a:lnTo>
                    <a:pt x="13"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31" name="Freeform 227"/>
            <p:cNvSpPr>
              <a:spLocks/>
            </p:cNvSpPr>
            <p:nvPr/>
          </p:nvSpPr>
          <p:spPr bwMode="auto">
            <a:xfrm>
              <a:off x="2358362" y="4487899"/>
              <a:ext cx="208998" cy="87754"/>
            </a:xfrm>
            <a:custGeom>
              <a:avLst/>
              <a:gdLst>
                <a:gd name="T0" fmla="*/ 2147483647 w 152"/>
                <a:gd name="T1" fmla="*/ 2147483647 h 54"/>
                <a:gd name="T2" fmla="*/ 2147483647 w 152"/>
                <a:gd name="T3" fmla="*/ 2147483647 h 54"/>
                <a:gd name="T4" fmla="*/ 2147483647 w 152"/>
                <a:gd name="T5" fmla="*/ 2147483647 h 54"/>
                <a:gd name="T6" fmla="*/ 0 w 152"/>
                <a:gd name="T7" fmla="*/ 2147483647 h 54"/>
                <a:gd name="T8" fmla="*/ 2147483647 w 152"/>
                <a:gd name="T9" fmla="*/ 2147483647 h 54"/>
                <a:gd name="T10" fmla="*/ 2147483647 w 152"/>
                <a:gd name="T11" fmla="*/ 2147483647 h 54"/>
                <a:gd name="T12" fmla="*/ 2147483647 w 152"/>
                <a:gd name="T13" fmla="*/ 2147483647 h 54"/>
                <a:gd name="T14" fmla="*/ 2147483647 w 152"/>
                <a:gd name="T15" fmla="*/ 2147483647 h 54"/>
                <a:gd name="T16" fmla="*/ 2147483647 w 152"/>
                <a:gd name="T17" fmla="*/ 2147483647 h 54"/>
                <a:gd name="T18" fmla="*/ 2147483647 w 152"/>
                <a:gd name="T19" fmla="*/ 2147483647 h 54"/>
                <a:gd name="T20" fmla="*/ 2147483647 w 152"/>
                <a:gd name="T21" fmla="*/ 2147483647 h 54"/>
                <a:gd name="T22" fmla="*/ 2147483647 w 152"/>
                <a:gd name="T23" fmla="*/ 2147483647 h 54"/>
                <a:gd name="T24" fmla="*/ 2147483647 w 152"/>
                <a:gd name="T25" fmla="*/ 2147483647 h 54"/>
                <a:gd name="T26" fmla="*/ 2147483647 w 152"/>
                <a:gd name="T27" fmla="*/ 2147483647 h 54"/>
                <a:gd name="T28" fmla="*/ 2147483647 w 152"/>
                <a:gd name="T29" fmla="*/ 2147483647 h 54"/>
                <a:gd name="T30" fmla="*/ 2147483647 w 152"/>
                <a:gd name="T31" fmla="*/ 2147483647 h 54"/>
                <a:gd name="T32" fmla="*/ 2147483647 w 152"/>
                <a:gd name="T33" fmla="*/ 2147483647 h 54"/>
                <a:gd name="T34" fmla="*/ 2147483647 w 152"/>
                <a:gd name="T35" fmla="*/ 2147483647 h 54"/>
                <a:gd name="T36" fmla="*/ 2147483647 w 152"/>
                <a:gd name="T37" fmla="*/ 2147483647 h 54"/>
                <a:gd name="T38" fmla="*/ 2147483647 w 152"/>
                <a:gd name="T39" fmla="*/ 2147483647 h 54"/>
                <a:gd name="T40" fmla="*/ 2147483647 w 152"/>
                <a:gd name="T41" fmla="*/ 2147483647 h 54"/>
                <a:gd name="T42" fmla="*/ 2147483647 w 152"/>
                <a:gd name="T43" fmla="*/ 2147483647 h 54"/>
                <a:gd name="T44" fmla="*/ 2147483647 w 152"/>
                <a:gd name="T45" fmla="*/ 2147483647 h 54"/>
                <a:gd name="T46" fmla="*/ 2147483647 w 152"/>
                <a:gd name="T47" fmla="*/ 2147483647 h 54"/>
                <a:gd name="T48" fmla="*/ 2147483647 w 152"/>
                <a:gd name="T49" fmla="*/ 2147483647 h 54"/>
                <a:gd name="T50" fmla="*/ 2147483647 w 152"/>
                <a:gd name="T51" fmla="*/ 2147483647 h 54"/>
                <a:gd name="T52" fmla="*/ 2147483647 w 152"/>
                <a:gd name="T53" fmla="*/ 2147483647 h 54"/>
                <a:gd name="T54" fmla="*/ 2147483647 w 152"/>
                <a:gd name="T55" fmla="*/ 2147483647 h 54"/>
                <a:gd name="T56" fmla="*/ 2147483647 w 152"/>
                <a:gd name="T57" fmla="*/ 0 h 54"/>
                <a:gd name="T58" fmla="*/ 2147483647 w 152"/>
                <a:gd name="T59" fmla="*/ 2147483647 h 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2"/>
                <a:gd name="T91" fmla="*/ 0 h 54"/>
                <a:gd name="T92" fmla="*/ 152 w 152"/>
                <a:gd name="T93" fmla="*/ 54 h 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2" h="54">
                  <a:moveTo>
                    <a:pt x="21" y="1"/>
                  </a:moveTo>
                  <a:lnTo>
                    <a:pt x="9" y="5"/>
                  </a:lnTo>
                  <a:lnTo>
                    <a:pt x="2" y="10"/>
                  </a:lnTo>
                  <a:lnTo>
                    <a:pt x="0" y="16"/>
                  </a:lnTo>
                  <a:lnTo>
                    <a:pt x="4" y="19"/>
                  </a:lnTo>
                  <a:lnTo>
                    <a:pt x="14" y="20"/>
                  </a:lnTo>
                  <a:lnTo>
                    <a:pt x="24" y="15"/>
                  </a:lnTo>
                  <a:lnTo>
                    <a:pt x="31" y="14"/>
                  </a:lnTo>
                  <a:lnTo>
                    <a:pt x="36" y="15"/>
                  </a:lnTo>
                  <a:lnTo>
                    <a:pt x="58" y="22"/>
                  </a:lnTo>
                  <a:lnTo>
                    <a:pt x="73" y="30"/>
                  </a:lnTo>
                  <a:lnTo>
                    <a:pt x="78" y="33"/>
                  </a:lnTo>
                  <a:lnTo>
                    <a:pt x="85" y="37"/>
                  </a:lnTo>
                  <a:lnTo>
                    <a:pt x="94" y="38"/>
                  </a:lnTo>
                  <a:lnTo>
                    <a:pt x="106" y="39"/>
                  </a:lnTo>
                  <a:lnTo>
                    <a:pt x="104" y="43"/>
                  </a:lnTo>
                  <a:lnTo>
                    <a:pt x="98" y="47"/>
                  </a:lnTo>
                  <a:lnTo>
                    <a:pt x="99" y="51"/>
                  </a:lnTo>
                  <a:lnTo>
                    <a:pt x="114" y="53"/>
                  </a:lnTo>
                  <a:lnTo>
                    <a:pt x="134" y="51"/>
                  </a:lnTo>
                  <a:lnTo>
                    <a:pt x="148" y="50"/>
                  </a:lnTo>
                  <a:lnTo>
                    <a:pt x="151" y="47"/>
                  </a:lnTo>
                  <a:lnTo>
                    <a:pt x="149" y="41"/>
                  </a:lnTo>
                  <a:lnTo>
                    <a:pt x="128" y="32"/>
                  </a:lnTo>
                  <a:lnTo>
                    <a:pt x="126" y="29"/>
                  </a:lnTo>
                  <a:lnTo>
                    <a:pt x="94" y="20"/>
                  </a:lnTo>
                  <a:lnTo>
                    <a:pt x="83" y="19"/>
                  </a:lnTo>
                  <a:lnTo>
                    <a:pt x="63" y="5"/>
                  </a:lnTo>
                  <a:lnTo>
                    <a:pt x="34" y="0"/>
                  </a:lnTo>
                  <a:lnTo>
                    <a:pt x="21"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32" name="Freeform 228"/>
            <p:cNvSpPr>
              <a:spLocks/>
            </p:cNvSpPr>
            <p:nvPr/>
          </p:nvSpPr>
          <p:spPr bwMode="auto">
            <a:xfrm>
              <a:off x="2698592" y="4594959"/>
              <a:ext cx="40504" cy="31591"/>
            </a:xfrm>
            <a:custGeom>
              <a:avLst/>
              <a:gdLst>
                <a:gd name="T0" fmla="*/ 2147483647 w 30"/>
                <a:gd name="T1" fmla="*/ 2147483647 h 19"/>
                <a:gd name="T2" fmla="*/ 0 w 30"/>
                <a:gd name="T3" fmla="*/ 2147483647 h 19"/>
                <a:gd name="T4" fmla="*/ 0 w 30"/>
                <a:gd name="T5" fmla="*/ 2147483647 h 19"/>
                <a:gd name="T6" fmla="*/ 2147483647 w 30"/>
                <a:gd name="T7" fmla="*/ 2147483647 h 19"/>
                <a:gd name="T8" fmla="*/ 2147483647 w 30"/>
                <a:gd name="T9" fmla="*/ 2147483647 h 19"/>
                <a:gd name="T10" fmla="*/ 2147483647 w 30"/>
                <a:gd name="T11" fmla="*/ 2147483647 h 19"/>
                <a:gd name="T12" fmla="*/ 2147483647 w 30"/>
                <a:gd name="T13" fmla="*/ 2147483647 h 19"/>
                <a:gd name="T14" fmla="*/ 2147483647 w 30"/>
                <a:gd name="T15" fmla="*/ 2147483647 h 19"/>
                <a:gd name="T16" fmla="*/ 2147483647 w 30"/>
                <a:gd name="T17" fmla="*/ 0 h 19"/>
                <a:gd name="T18" fmla="*/ 2147483647 w 30"/>
                <a:gd name="T19" fmla="*/ 2147483647 h 19"/>
                <a:gd name="T20" fmla="*/ 2147483647 w 30"/>
                <a:gd name="T21" fmla="*/ 2147483647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9"/>
                <a:gd name="T35" fmla="*/ 30 w 30"/>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9">
                  <a:moveTo>
                    <a:pt x="3" y="3"/>
                  </a:moveTo>
                  <a:lnTo>
                    <a:pt x="0" y="7"/>
                  </a:lnTo>
                  <a:lnTo>
                    <a:pt x="0" y="13"/>
                  </a:lnTo>
                  <a:lnTo>
                    <a:pt x="4" y="18"/>
                  </a:lnTo>
                  <a:lnTo>
                    <a:pt x="12" y="15"/>
                  </a:lnTo>
                  <a:lnTo>
                    <a:pt x="22" y="16"/>
                  </a:lnTo>
                  <a:lnTo>
                    <a:pt x="24" y="12"/>
                  </a:lnTo>
                  <a:lnTo>
                    <a:pt x="29" y="3"/>
                  </a:lnTo>
                  <a:lnTo>
                    <a:pt x="19" y="0"/>
                  </a:lnTo>
                  <a:lnTo>
                    <a:pt x="10" y="1"/>
                  </a:lnTo>
                  <a:lnTo>
                    <a:pt x="3"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33" name="Freeform 229"/>
            <p:cNvSpPr>
              <a:spLocks/>
            </p:cNvSpPr>
            <p:nvPr/>
          </p:nvSpPr>
          <p:spPr bwMode="auto">
            <a:xfrm>
              <a:off x="3933139" y="3111914"/>
              <a:ext cx="204138" cy="157957"/>
            </a:xfrm>
            <a:custGeom>
              <a:avLst/>
              <a:gdLst>
                <a:gd name="T0" fmla="*/ 2147483647 w 148"/>
                <a:gd name="T1" fmla="*/ 2147483647 h 98"/>
                <a:gd name="T2" fmla="*/ 0 w 148"/>
                <a:gd name="T3" fmla="*/ 2147483647 h 98"/>
                <a:gd name="T4" fmla="*/ 2147483647 w 148"/>
                <a:gd name="T5" fmla="*/ 2147483647 h 98"/>
                <a:gd name="T6" fmla="*/ 2147483647 w 148"/>
                <a:gd name="T7" fmla="*/ 2147483647 h 98"/>
                <a:gd name="T8" fmla="*/ 2147483647 w 148"/>
                <a:gd name="T9" fmla="*/ 2147483647 h 98"/>
                <a:gd name="T10" fmla="*/ 2147483647 w 148"/>
                <a:gd name="T11" fmla="*/ 2147483647 h 98"/>
                <a:gd name="T12" fmla="*/ 2147483647 w 148"/>
                <a:gd name="T13" fmla="*/ 2147483647 h 98"/>
                <a:gd name="T14" fmla="*/ 2147483647 w 148"/>
                <a:gd name="T15" fmla="*/ 2147483647 h 98"/>
                <a:gd name="T16" fmla="*/ 2147483647 w 148"/>
                <a:gd name="T17" fmla="*/ 2147483647 h 98"/>
                <a:gd name="T18" fmla="*/ 2147483647 w 148"/>
                <a:gd name="T19" fmla="*/ 2147483647 h 98"/>
                <a:gd name="T20" fmla="*/ 2147483647 w 148"/>
                <a:gd name="T21" fmla="*/ 2147483647 h 98"/>
                <a:gd name="T22" fmla="*/ 2147483647 w 148"/>
                <a:gd name="T23" fmla="*/ 2147483647 h 98"/>
                <a:gd name="T24" fmla="*/ 2147483647 w 148"/>
                <a:gd name="T25" fmla="*/ 2147483647 h 98"/>
                <a:gd name="T26" fmla="*/ 2147483647 w 148"/>
                <a:gd name="T27" fmla="*/ 2147483647 h 98"/>
                <a:gd name="T28" fmla="*/ 2147483647 w 148"/>
                <a:gd name="T29" fmla="*/ 2147483647 h 98"/>
                <a:gd name="T30" fmla="*/ 2147483647 w 148"/>
                <a:gd name="T31" fmla="*/ 2147483647 h 98"/>
                <a:gd name="T32" fmla="*/ 2147483647 w 148"/>
                <a:gd name="T33" fmla="*/ 2147483647 h 98"/>
                <a:gd name="T34" fmla="*/ 2147483647 w 148"/>
                <a:gd name="T35" fmla="*/ 2147483647 h 98"/>
                <a:gd name="T36" fmla="*/ 2147483647 w 148"/>
                <a:gd name="T37" fmla="*/ 2147483647 h 98"/>
                <a:gd name="T38" fmla="*/ 2147483647 w 148"/>
                <a:gd name="T39" fmla="*/ 2147483647 h 98"/>
                <a:gd name="T40" fmla="*/ 2147483647 w 148"/>
                <a:gd name="T41" fmla="*/ 2147483647 h 98"/>
                <a:gd name="T42" fmla="*/ 2147483647 w 148"/>
                <a:gd name="T43" fmla="*/ 2147483647 h 98"/>
                <a:gd name="T44" fmla="*/ 2147483647 w 148"/>
                <a:gd name="T45" fmla="*/ 2147483647 h 98"/>
                <a:gd name="T46" fmla="*/ 2147483647 w 148"/>
                <a:gd name="T47" fmla="*/ 2147483647 h 98"/>
                <a:gd name="T48" fmla="*/ 2147483647 w 148"/>
                <a:gd name="T49" fmla="*/ 2147483647 h 98"/>
                <a:gd name="T50" fmla="*/ 2147483647 w 148"/>
                <a:gd name="T51" fmla="*/ 2147483647 h 98"/>
                <a:gd name="T52" fmla="*/ 2147483647 w 148"/>
                <a:gd name="T53" fmla="*/ 2147483647 h 98"/>
                <a:gd name="T54" fmla="*/ 2147483647 w 148"/>
                <a:gd name="T55" fmla="*/ 2147483647 h 98"/>
                <a:gd name="T56" fmla="*/ 2147483647 w 148"/>
                <a:gd name="T57" fmla="*/ 2147483647 h 98"/>
                <a:gd name="T58" fmla="*/ 2147483647 w 148"/>
                <a:gd name="T59" fmla="*/ 2147483647 h 98"/>
                <a:gd name="T60" fmla="*/ 2147483647 w 148"/>
                <a:gd name="T61" fmla="*/ 2147483647 h 98"/>
                <a:gd name="T62" fmla="*/ 2147483647 w 148"/>
                <a:gd name="T63" fmla="*/ 2147483647 h 98"/>
                <a:gd name="T64" fmla="*/ 2147483647 w 148"/>
                <a:gd name="T65" fmla="*/ 2147483647 h 98"/>
                <a:gd name="T66" fmla="*/ 2147483647 w 148"/>
                <a:gd name="T67" fmla="*/ 2147483647 h 98"/>
                <a:gd name="T68" fmla="*/ 2147483647 w 148"/>
                <a:gd name="T69" fmla="*/ 2147483647 h 98"/>
                <a:gd name="T70" fmla="*/ 2147483647 w 148"/>
                <a:gd name="T71" fmla="*/ 2147483647 h 98"/>
                <a:gd name="T72" fmla="*/ 2147483647 w 148"/>
                <a:gd name="T73" fmla="*/ 2147483647 h 98"/>
                <a:gd name="T74" fmla="*/ 2147483647 w 148"/>
                <a:gd name="T75" fmla="*/ 2147483647 h 98"/>
                <a:gd name="T76" fmla="*/ 2147483647 w 148"/>
                <a:gd name="T77" fmla="*/ 2147483647 h 98"/>
                <a:gd name="T78" fmla="*/ 2147483647 w 148"/>
                <a:gd name="T79" fmla="*/ 2147483647 h 98"/>
                <a:gd name="T80" fmla="*/ 2147483647 w 148"/>
                <a:gd name="T81" fmla="*/ 0 h 98"/>
                <a:gd name="T82" fmla="*/ 2147483647 w 148"/>
                <a:gd name="T83" fmla="*/ 0 h 98"/>
                <a:gd name="T84" fmla="*/ 2147483647 w 148"/>
                <a:gd name="T85" fmla="*/ 2147483647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
                <a:gd name="T130" fmla="*/ 0 h 98"/>
                <a:gd name="T131" fmla="*/ 148 w 148"/>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 h="98">
                  <a:moveTo>
                    <a:pt x="12" y="3"/>
                  </a:moveTo>
                  <a:lnTo>
                    <a:pt x="0" y="31"/>
                  </a:lnTo>
                  <a:lnTo>
                    <a:pt x="16" y="36"/>
                  </a:lnTo>
                  <a:lnTo>
                    <a:pt x="23" y="47"/>
                  </a:lnTo>
                  <a:lnTo>
                    <a:pt x="5" y="53"/>
                  </a:lnTo>
                  <a:lnTo>
                    <a:pt x="1" y="55"/>
                  </a:lnTo>
                  <a:lnTo>
                    <a:pt x="1" y="59"/>
                  </a:lnTo>
                  <a:lnTo>
                    <a:pt x="5" y="67"/>
                  </a:lnTo>
                  <a:lnTo>
                    <a:pt x="21" y="67"/>
                  </a:lnTo>
                  <a:lnTo>
                    <a:pt x="40" y="85"/>
                  </a:lnTo>
                  <a:lnTo>
                    <a:pt x="60" y="97"/>
                  </a:lnTo>
                  <a:lnTo>
                    <a:pt x="69" y="95"/>
                  </a:lnTo>
                  <a:lnTo>
                    <a:pt x="79" y="89"/>
                  </a:lnTo>
                  <a:lnTo>
                    <a:pt x="85" y="85"/>
                  </a:lnTo>
                  <a:lnTo>
                    <a:pt x="92" y="85"/>
                  </a:lnTo>
                  <a:lnTo>
                    <a:pt x="102" y="86"/>
                  </a:lnTo>
                  <a:lnTo>
                    <a:pt x="125" y="75"/>
                  </a:lnTo>
                  <a:lnTo>
                    <a:pt x="140" y="62"/>
                  </a:lnTo>
                  <a:lnTo>
                    <a:pt x="145" y="53"/>
                  </a:lnTo>
                  <a:lnTo>
                    <a:pt x="147" y="42"/>
                  </a:lnTo>
                  <a:lnTo>
                    <a:pt x="139" y="31"/>
                  </a:lnTo>
                  <a:lnTo>
                    <a:pt x="133" y="24"/>
                  </a:lnTo>
                  <a:lnTo>
                    <a:pt x="127" y="21"/>
                  </a:lnTo>
                  <a:lnTo>
                    <a:pt x="127" y="14"/>
                  </a:lnTo>
                  <a:lnTo>
                    <a:pt x="124" y="10"/>
                  </a:lnTo>
                  <a:lnTo>
                    <a:pt x="114" y="9"/>
                  </a:lnTo>
                  <a:lnTo>
                    <a:pt x="103" y="13"/>
                  </a:lnTo>
                  <a:lnTo>
                    <a:pt x="90" y="20"/>
                  </a:lnTo>
                  <a:lnTo>
                    <a:pt x="83" y="20"/>
                  </a:lnTo>
                  <a:lnTo>
                    <a:pt x="75" y="16"/>
                  </a:lnTo>
                  <a:lnTo>
                    <a:pt x="69" y="9"/>
                  </a:lnTo>
                  <a:lnTo>
                    <a:pt x="62" y="5"/>
                  </a:lnTo>
                  <a:lnTo>
                    <a:pt x="54" y="9"/>
                  </a:lnTo>
                  <a:lnTo>
                    <a:pt x="49" y="13"/>
                  </a:lnTo>
                  <a:lnTo>
                    <a:pt x="47" y="18"/>
                  </a:lnTo>
                  <a:lnTo>
                    <a:pt x="47" y="25"/>
                  </a:lnTo>
                  <a:lnTo>
                    <a:pt x="46" y="28"/>
                  </a:lnTo>
                  <a:lnTo>
                    <a:pt x="44" y="28"/>
                  </a:lnTo>
                  <a:lnTo>
                    <a:pt x="37" y="21"/>
                  </a:lnTo>
                  <a:lnTo>
                    <a:pt x="24" y="5"/>
                  </a:lnTo>
                  <a:lnTo>
                    <a:pt x="17" y="0"/>
                  </a:lnTo>
                  <a:lnTo>
                    <a:pt x="14" y="0"/>
                  </a:lnTo>
                  <a:lnTo>
                    <a:pt x="12" y="3"/>
                  </a:lnTo>
                </a:path>
              </a:pathLst>
            </a:custGeom>
            <a:solidFill>
              <a:srgbClr val="E4E7E7"/>
            </a:solidFill>
            <a:ln w="6350" cap="rnd">
              <a:solidFill>
                <a:schemeClr val="bg1"/>
              </a:solidFill>
              <a:round/>
              <a:headEnd type="none" w="sm" len="sm"/>
              <a:tailEnd type="none" w="sm" len="sm"/>
            </a:ln>
          </p:spPr>
          <p:txBody>
            <a:bodyPr/>
            <a:lstStyle/>
            <a:p>
              <a:endParaRPr lang="en-AU"/>
            </a:p>
          </p:txBody>
        </p:sp>
        <p:grpSp>
          <p:nvGrpSpPr>
            <p:cNvPr id="8434" name="Group 529"/>
            <p:cNvGrpSpPr>
              <a:grpSpLocks/>
            </p:cNvGrpSpPr>
            <p:nvPr/>
          </p:nvGrpSpPr>
          <p:grpSpPr bwMode="auto">
            <a:xfrm>
              <a:off x="3259179" y="1971103"/>
              <a:ext cx="654541" cy="1063576"/>
              <a:chOff x="2198" y="1218"/>
              <a:chExt cx="473" cy="654"/>
            </a:xfrm>
          </p:grpSpPr>
          <p:sp>
            <p:nvSpPr>
              <p:cNvPr id="8486" name="Freeform 231"/>
              <p:cNvSpPr>
                <a:spLocks/>
              </p:cNvSpPr>
              <p:nvPr/>
            </p:nvSpPr>
            <p:spPr bwMode="auto">
              <a:xfrm>
                <a:off x="2631" y="1390"/>
                <a:ext cx="26" cy="19"/>
              </a:xfrm>
              <a:custGeom>
                <a:avLst/>
                <a:gdLst>
                  <a:gd name="T0" fmla="*/ 9 w 26"/>
                  <a:gd name="T1" fmla="*/ 0 h 19"/>
                  <a:gd name="T2" fmla="*/ 4 w 26"/>
                  <a:gd name="T3" fmla="*/ 1 h 19"/>
                  <a:gd name="T4" fmla="*/ 1 w 26"/>
                  <a:gd name="T5" fmla="*/ 2 h 19"/>
                  <a:gd name="T6" fmla="*/ 0 w 26"/>
                  <a:gd name="T7" fmla="*/ 8 h 19"/>
                  <a:gd name="T8" fmla="*/ 1 w 26"/>
                  <a:gd name="T9" fmla="*/ 12 h 19"/>
                  <a:gd name="T10" fmla="*/ 4 w 26"/>
                  <a:gd name="T11" fmla="*/ 16 h 19"/>
                  <a:gd name="T12" fmla="*/ 17 w 26"/>
                  <a:gd name="T13" fmla="*/ 18 h 19"/>
                  <a:gd name="T14" fmla="*/ 25 w 26"/>
                  <a:gd name="T15" fmla="*/ 15 h 19"/>
                  <a:gd name="T16" fmla="*/ 18 w 26"/>
                  <a:gd name="T17" fmla="*/ 8 h 19"/>
                  <a:gd name="T18" fmla="*/ 11 w 26"/>
                  <a:gd name="T19" fmla="*/ 0 h 19"/>
                  <a:gd name="T20" fmla="*/ 9 w 26"/>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9"/>
                  <a:gd name="T35" fmla="*/ 26 w 2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9">
                    <a:moveTo>
                      <a:pt x="9" y="0"/>
                    </a:moveTo>
                    <a:lnTo>
                      <a:pt x="4" y="1"/>
                    </a:lnTo>
                    <a:lnTo>
                      <a:pt x="1" y="2"/>
                    </a:lnTo>
                    <a:lnTo>
                      <a:pt x="0" y="8"/>
                    </a:lnTo>
                    <a:lnTo>
                      <a:pt x="1" y="12"/>
                    </a:lnTo>
                    <a:lnTo>
                      <a:pt x="4" y="16"/>
                    </a:lnTo>
                    <a:lnTo>
                      <a:pt x="17" y="18"/>
                    </a:lnTo>
                    <a:lnTo>
                      <a:pt x="25" y="15"/>
                    </a:lnTo>
                    <a:lnTo>
                      <a:pt x="18" y="8"/>
                    </a:lnTo>
                    <a:lnTo>
                      <a:pt x="11" y="0"/>
                    </a:lnTo>
                    <a:lnTo>
                      <a:pt x="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7" name="Freeform 232"/>
              <p:cNvSpPr>
                <a:spLocks/>
              </p:cNvSpPr>
              <p:nvPr/>
            </p:nvSpPr>
            <p:spPr bwMode="auto">
              <a:xfrm>
                <a:off x="2198" y="1218"/>
                <a:ext cx="473" cy="654"/>
              </a:xfrm>
              <a:custGeom>
                <a:avLst/>
                <a:gdLst>
                  <a:gd name="T0" fmla="*/ 103 w 473"/>
                  <a:gd name="T1" fmla="*/ 113 h 654"/>
                  <a:gd name="T2" fmla="*/ 60 w 473"/>
                  <a:gd name="T3" fmla="*/ 131 h 654"/>
                  <a:gd name="T4" fmla="*/ 71 w 473"/>
                  <a:gd name="T5" fmla="*/ 156 h 654"/>
                  <a:gd name="T6" fmla="*/ 57 w 473"/>
                  <a:gd name="T7" fmla="*/ 197 h 654"/>
                  <a:gd name="T8" fmla="*/ 22 w 473"/>
                  <a:gd name="T9" fmla="*/ 211 h 654"/>
                  <a:gd name="T10" fmla="*/ 2 w 473"/>
                  <a:gd name="T11" fmla="*/ 234 h 654"/>
                  <a:gd name="T12" fmla="*/ 44 w 473"/>
                  <a:gd name="T13" fmla="*/ 248 h 654"/>
                  <a:gd name="T14" fmla="*/ 44 w 473"/>
                  <a:gd name="T15" fmla="*/ 261 h 654"/>
                  <a:gd name="T16" fmla="*/ 30 w 473"/>
                  <a:gd name="T17" fmla="*/ 274 h 654"/>
                  <a:gd name="T18" fmla="*/ 21 w 473"/>
                  <a:gd name="T19" fmla="*/ 289 h 654"/>
                  <a:gd name="T20" fmla="*/ 50 w 473"/>
                  <a:gd name="T21" fmla="*/ 314 h 654"/>
                  <a:gd name="T22" fmla="*/ 124 w 473"/>
                  <a:gd name="T23" fmla="*/ 310 h 654"/>
                  <a:gd name="T24" fmla="*/ 150 w 473"/>
                  <a:gd name="T25" fmla="*/ 366 h 654"/>
                  <a:gd name="T26" fmla="*/ 155 w 473"/>
                  <a:gd name="T27" fmla="*/ 406 h 654"/>
                  <a:gd name="T28" fmla="*/ 152 w 473"/>
                  <a:gd name="T29" fmla="*/ 423 h 654"/>
                  <a:gd name="T30" fmla="*/ 166 w 473"/>
                  <a:gd name="T31" fmla="*/ 420 h 654"/>
                  <a:gd name="T32" fmla="*/ 192 w 473"/>
                  <a:gd name="T33" fmla="*/ 456 h 654"/>
                  <a:gd name="T34" fmla="*/ 159 w 473"/>
                  <a:gd name="T35" fmla="*/ 455 h 654"/>
                  <a:gd name="T36" fmla="*/ 169 w 473"/>
                  <a:gd name="T37" fmla="*/ 499 h 654"/>
                  <a:gd name="T38" fmla="*/ 162 w 473"/>
                  <a:gd name="T39" fmla="*/ 538 h 654"/>
                  <a:gd name="T40" fmla="*/ 199 w 473"/>
                  <a:gd name="T41" fmla="*/ 638 h 654"/>
                  <a:gd name="T42" fmla="*/ 226 w 473"/>
                  <a:gd name="T43" fmla="*/ 644 h 654"/>
                  <a:gd name="T44" fmla="*/ 251 w 473"/>
                  <a:gd name="T45" fmla="*/ 631 h 654"/>
                  <a:gd name="T46" fmla="*/ 263 w 473"/>
                  <a:gd name="T47" fmla="*/ 602 h 654"/>
                  <a:gd name="T48" fmla="*/ 278 w 473"/>
                  <a:gd name="T49" fmla="*/ 559 h 654"/>
                  <a:gd name="T50" fmla="*/ 323 w 473"/>
                  <a:gd name="T51" fmla="*/ 530 h 654"/>
                  <a:gd name="T52" fmla="*/ 360 w 473"/>
                  <a:gd name="T53" fmla="*/ 494 h 654"/>
                  <a:gd name="T54" fmla="*/ 380 w 473"/>
                  <a:gd name="T55" fmla="*/ 493 h 654"/>
                  <a:gd name="T56" fmla="*/ 415 w 473"/>
                  <a:gd name="T57" fmla="*/ 460 h 654"/>
                  <a:gd name="T58" fmla="*/ 358 w 473"/>
                  <a:gd name="T59" fmla="*/ 467 h 654"/>
                  <a:gd name="T60" fmla="*/ 390 w 473"/>
                  <a:gd name="T61" fmla="*/ 446 h 654"/>
                  <a:gd name="T62" fmla="*/ 381 w 473"/>
                  <a:gd name="T63" fmla="*/ 427 h 654"/>
                  <a:gd name="T64" fmla="*/ 424 w 473"/>
                  <a:gd name="T65" fmla="*/ 454 h 654"/>
                  <a:gd name="T66" fmla="*/ 416 w 473"/>
                  <a:gd name="T67" fmla="*/ 406 h 654"/>
                  <a:gd name="T68" fmla="*/ 430 w 473"/>
                  <a:gd name="T69" fmla="*/ 373 h 654"/>
                  <a:gd name="T70" fmla="*/ 450 w 473"/>
                  <a:gd name="T71" fmla="*/ 322 h 654"/>
                  <a:gd name="T72" fmla="*/ 410 w 473"/>
                  <a:gd name="T73" fmla="*/ 306 h 654"/>
                  <a:gd name="T74" fmla="*/ 405 w 473"/>
                  <a:gd name="T75" fmla="*/ 243 h 654"/>
                  <a:gd name="T76" fmla="*/ 417 w 473"/>
                  <a:gd name="T77" fmla="*/ 168 h 654"/>
                  <a:gd name="T78" fmla="*/ 438 w 473"/>
                  <a:gd name="T79" fmla="*/ 146 h 654"/>
                  <a:gd name="T80" fmla="*/ 426 w 473"/>
                  <a:gd name="T81" fmla="*/ 137 h 654"/>
                  <a:gd name="T82" fmla="*/ 468 w 473"/>
                  <a:gd name="T83" fmla="*/ 91 h 654"/>
                  <a:gd name="T84" fmla="*/ 444 w 473"/>
                  <a:gd name="T85" fmla="*/ 76 h 654"/>
                  <a:gd name="T86" fmla="*/ 439 w 473"/>
                  <a:gd name="T87" fmla="*/ 86 h 654"/>
                  <a:gd name="T88" fmla="*/ 404 w 473"/>
                  <a:gd name="T89" fmla="*/ 110 h 654"/>
                  <a:gd name="T90" fmla="*/ 404 w 473"/>
                  <a:gd name="T91" fmla="*/ 66 h 654"/>
                  <a:gd name="T92" fmla="*/ 390 w 473"/>
                  <a:gd name="T93" fmla="*/ 57 h 654"/>
                  <a:gd name="T94" fmla="*/ 350 w 473"/>
                  <a:gd name="T95" fmla="*/ 67 h 654"/>
                  <a:gd name="T96" fmla="*/ 394 w 473"/>
                  <a:gd name="T97" fmla="*/ 34 h 654"/>
                  <a:gd name="T98" fmla="*/ 358 w 473"/>
                  <a:gd name="T99" fmla="*/ 16 h 654"/>
                  <a:gd name="T100" fmla="*/ 310 w 473"/>
                  <a:gd name="T101" fmla="*/ 35 h 654"/>
                  <a:gd name="T102" fmla="*/ 336 w 473"/>
                  <a:gd name="T103" fmla="*/ 1 h 654"/>
                  <a:gd name="T104" fmla="*/ 227 w 473"/>
                  <a:gd name="T105" fmla="*/ 29 h 654"/>
                  <a:gd name="T106" fmla="*/ 216 w 473"/>
                  <a:gd name="T107" fmla="*/ 59 h 654"/>
                  <a:gd name="T108" fmla="*/ 183 w 473"/>
                  <a:gd name="T109" fmla="*/ 74 h 6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73"/>
                  <a:gd name="T166" fmla="*/ 0 h 654"/>
                  <a:gd name="T167" fmla="*/ 473 w 473"/>
                  <a:gd name="T168" fmla="*/ 654 h 6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73" h="654">
                    <a:moveTo>
                      <a:pt x="110" y="76"/>
                    </a:moveTo>
                    <a:lnTo>
                      <a:pt x="105" y="80"/>
                    </a:lnTo>
                    <a:lnTo>
                      <a:pt x="103" y="84"/>
                    </a:lnTo>
                    <a:lnTo>
                      <a:pt x="101" y="89"/>
                    </a:lnTo>
                    <a:lnTo>
                      <a:pt x="103" y="107"/>
                    </a:lnTo>
                    <a:lnTo>
                      <a:pt x="103" y="113"/>
                    </a:lnTo>
                    <a:lnTo>
                      <a:pt x="101" y="118"/>
                    </a:lnTo>
                    <a:lnTo>
                      <a:pt x="94" y="120"/>
                    </a:lnTo>
                    <a:lnTo>
                      <a:pt x="80" y="120"/>
                    </a:lnTo>
                    <a:lnTo>
                      <a:pt x="71" y="125"/>
                    </a:lnTo>
                    <a:lnTo>
                      <a:pt x="60" y="128"/>
                    </a:lnTo>
                    <a:lnTo>
                      <a:pt x="60" y="131"/>
                    </a:lnTo>
                    <a:lnTo>
                      <a:pt x="55" y="139"/>
                    </a:lnTo>
                    <a:lnTo>
                      <a:pt x="52" y="142"/>
                    </a:lnTo>
                    <a:lnTo>
                      <a:pt x="51" y="146"/>
                    </a:lnTo>
                    <a:lnTo>
                      <a:pt x="52" y="151"/>
                    </a:lnTo>
                    <a:lnTo>
                      <a:pt x="57" y="153"/>
                    </a:lnTo>
                    <a:lnTo>
                      <a:pt x="71" y="156"/>
                    </a:lnTo>
                    <a:lnTo>
                      <a:pt x="71" y="162"/>
                    </a:lnTo>
                    <a:lnTo>
                      <a:pt x="73" y="177"/>
                    </a:lnTo>
                    <a:lnTo>
                      <a:pt x="74" y="186"/>
                    </a:lnTo>
                    <a:lnTo>
                      <a:pt x="69" y="191"/>
                    </a:lnTo>
                    <a:lnTo>
                      <a:pt x="62" y="192"/>
                    </a:lnTo>
                    <a:lnTo>
                      <a:pt x="57" y="197"/>
                    </a:lnTo>
                    <a:lnTo>
                      <a:pt x="56" y="200"/>
                    </a:lnTo>
                    <a:lnTo>
                      <a:pt x="50" y="200"/>
                    </a:lnTo>
                    <a:lnTo>
                      <a:pt x="45" y="200"/>
                    </a:lnTo>
                    <a:lnTo>
                      <a:pt x="40" y="205"/>
                    </a:lnTo>
                    <a:lnTo>
                      <a:pt x="28" y="210"/>
                    </a:lnTo>
                    <a:lnTo>
                      <a:pt x="22" y="211"/>
                    </a:lnTo>
                    <a:lnTo>
                      <a:pt x="15" y="212"/>
                    </a:lnTo>
                    <a:lnTo>
                      <a:pt x="8" y="216"/>
                    </a:lnTo>
                    <a:lnTo>
                      <a:pt x="4" y="220"/>
                    </a:lnTo>
                    <a:lnTo>
                      <a:pt x="1" y="223"/>
                    </a:lnTo>
                    <a:lnTo>
                      <a:pt x="0" y="227"/>
                    </a:lnTo>
                    <a:lnTo>
                      <a:pt x="2" y="234"/>
                    </a:lnTo>
                    <a:lnTo>
                      <a:pt x="8" y="237"/>
                    </a:lnTo>
                    <a:lnTo>
                      <a:pt x="18" y="243"/>
                    </a:lnTo>
                    <a:lnTo>
                      <a:pt x="25" y="249"/>
                    </a:lnTo>
                    <a:lnTo>
                      <a:pt x="28" y="252"/>
                    </a:lnTo>
                    <a:lnTo>
                      <a:pt x="41" y="251"/>
                    </a:lnTo>
                    <a:lnTo>
                      <a:pt x="44" y="248"/>
                    </a:lnTo>
                    <a:lnTo>
                      <a:pt x="47" y="247"/>
                    </a:lnTo>
                    <a:lnTo>
                      <a:pt x="50" y="249"/>
                    </a:lnTo>
                    <a:lnTo>
                      <a:pt x="54" y="254"/>
                    </a:lnTo>
                    <a:lnTo>
                      <a:pt x="54" y="256"/>
                    </a:lnTo>
                    <a:lnTo>
                      <a:pt x="52" y="258"/>
                    </a:lnTo>
                    <a:lnTo>
                      <a:pt x="44" y="261"/>
                    </a:lnTo>
                    <a:lnTo>
                      <a:pt x="45" y="267"/>
                    </a:lnTo>
                    <a:lnTo>
                      <a:pt x="47" y="271"/>
                    </a:lnTo>
                    <a:lnTo>
                      <a:pt x="40" y="269"/>
                    </a:lnTo>
                    <a:lnTo>
                      <a:pt x="34" y="265"/>
                    </a:lnTo>
                    <a:lnTo>
                      <a:pt x="32" y="269"/>
                    </a:lnTo>
                    <a:lnTo>
                      <a:pt x="30" y="274"/>
                    </a:lnTo>
                    <a:lnTo>
                      <a:pt x="25" y="271"/>
                    </a:lnTo>
                    <a:lnTo>
                      <a:pt x="18" y="269"/>
                    </a:lnTo>
                    <a:lnTo>
                      <a:pt x="12" y="271"/>
                    </a:lnTo>
                    <a:lnTo>
                      <a:pt x="8" y="276"/>
                    </a:lnTo>
                    <a:lnTo>
                      <a:pt x="11" y="283"/>
                    </a:lnTo>
                    <a:lnTo>
                      <a:pt x="21" y="289"/>
                    </a:lnTo>
                    <a:lnTo>
                      <a:pt x="26" y="293"/>
                    </a:lnTo>
                    <a:lnTo>
                      <a:pt x="27" y="300"/>
                    </a:lnTo>
                    <a:lnTo>
                      <a:pt x="35" y="302"/>
                    </a:lnTo>
                    <a:lnTo>
                      <a:pt x="41" y="304"/>
                    </a:lnTo>
                    <a:lnTo>
                      <a:pt x="44" y="307"/>
                    </a:lnTo>
                    <a:lnTo>
                      <a:pt x="50" y="314"/>
                    </a:lnTo>
                    <a:lnTo>
                      <a:pt x="62" y="311"/>
                    </a:lnTo>
                    <a:lnTo>
                      <a:pt x="77" y="303"/>
                    </a:lnTo>
                    <a:lnTo>
                      <a:pt x="89" y="301"/>
                    </a:lnTo>
                    <a:lnTo>
                      <a:pt x="115" y="297"/>
                    </a:lnTo>
                    <a:lnTo>
                      <a:pt x="120" y="301"/>
                    </a:lnTo>
                    <a:lnTo>
                      <a:pt x="124" y="310"/>
                    </a:lnTo>
                    <a:lnTo>
                      <a:pt x="131" y="312"/>
                    </a:lnTo>
                    <a:lnTo>
                      <a:pt x="135" y="318"/>
                    </a:lnTo>
                    <a:lnTo>
                      <a:pt x="140" y="327"/>
                    </a:lnTo>
                    <a:lnTo>
                      <a:pt x="142" y="343"/>
                    </a:lnTo>
                    <a:lnTo>
                      <a:pt x="144" y="350"/>
                    </a:lnTo>
                    <a:lnTo>
                      <a:pt x="150" y="366"/>
                    </a:lnTo>
                    <a:lnTo>
                      <a:pt x="150" y="383"/>
                    </a:lnTo>
                    <a:lnTo>
                      <a:pt x="152" y="388"/>
                    </a:lnTo>
                    <a:lnTo>
                      <a:pt x="155" y="394"/>
                    </a:lnTo>
                    <a:lnTo>
                      <a:pt x="159" y="398"/>
                    </a:lnTo>
                    <a:lnTo>
                      <a:pt x="158" y="402"/>
                    </a:lnTo>
                    <a:lnTo>
                      <a:pt x="155" y="406"/>
                    </a:lnTo>
                    <a:lnTo>
                      <a:pt x="150" y="406"/>
                    </a:lnTo>
                    <a:lnTo>
                      <a:pt x="148" y="406"/>
                    </a:lnTo>
                    <a:lnTo>
                      <a:pt x="148" y="411"/>
                    </a:lnTo>
                    <a:lnTo>
                      <a:pt x="153" y="418"/>
                    </a:lnTo>
                    <a:lnTo>
                      <a:pt x="154" y="420"/>
                    </a:lnTo>
                    <a:lnTo>
                      <a:pt x="152" y="423"/>
                    </a:lnTo>
                    <a:lnTo>
                      <a:pt x="142" y="432"/>
                    </a:lnTo>
                    <a:lnTo>
                      <a:pt x="142" y="434"/>
                    </a:lnTo>
                    <a:lnTo>
                      <a:pt x="146" y="436"/>
                    </a:lnTo>
                    <a:lnTo>
                      <a:pt x="156" y="433"/>
                    </a:lnTo>
                    <a:lnTo>
                      <a:pt x="160" y="425"/>
                    </a:lnTo>
                    <a:lnTo>
                      <a:pt x="166" y="420"/>
                    </a:lnTo>
                    <a:lnTo>
                      <a:pt x="171" y="424"/>
                    </a:lnTo>
                    <a:lnTo>
                      <a:pt x="174" y="437"/>
                    </a:lnTo>
                    <a:lnTo>
                      <a:pt x="175" y="442"/>
                    </a:lnTo>
                    <a:lnTo>
                      <a:pt x="181" y="445"/>
                    </a:lnTo>
                    <a:lnTo>
                      <a:pt x="188" y="448"/>
                    </a:lnTo>
                    <a:lnTo>
                      <a:pt x="192" y="456"/>
                    </a:lnTo>
                    <a:lnTo>
                      <a:pt x="188" y="459"/>
                    </a:lnTo>
                    <a:lnTo>
                      <a:pt x="178" y="454"/>
                    </a:lnTo>
                    <a:lnTo>
                      <a:pt x="171" y="450"/>
                    </a:lnTo>
                    <a:lnTo>
                      <a:pt x="163" y="449"/>
                    </a:lnTo>
                    <a:lnTo>
                      <a:pt x="158" y="450"/>
                    </a:lnTo>
                    <a:lnTo>
                      <a:pt x="159" y="455"/>
                    </a:lnTo>
                    <a:lnTo>
                      <a:pt x="168" y="460"/>
                    </a:lnTo>
                    <a:lnTo>
                      <a:pt x="184" y="467"/>
                    </a:lnTo>
                    <a:lnTo>
                      <a:pt x="189" y="473"/>
                    </a:lnTo>
                    <a:lnTo>
                      <a:pt x="189" y="477"/>
                    </a:lnTo>
                    <a:lnTo>
                      <a:pt x="184" y="484"/>
                    </a:lnTo>
                    <a:lnTo>
                      <a:pt x="169" y="499"/>
                    </a:lnTo>
                    <a:lnTo>
                      <a:pt x="168" y="501"/>
                    </a:lnTo>
                    <a:lnTo>
                      <a:pt x="169" y="502"/>
                    </a:lnTo>
                    <a:lnTo>
                      <a:pt x="172" y="503"/>
                    </a:lnTo>
                    <a:lnTo>
                      <a:pt x="168" y="510"/>
                    </a:lnTo>
                    <a:lnTo>
                      <a:pt x="158" y="520"/>
                    </a:lnTo>
                    <a:lnTo>
                      <a:pt x="162" y="538"/>
                    </a:lnTo>
                    <a:lnTo>
                      <a:pt x="165" y="552"/>
                    </a:lnTo>
                    <a:lnTo>
                      <a:pt x="170" y="567"/>
                    </a:lnTo>
                    <a:lnTo>
                      <a:pt x="178" y="594"/>
                    </a:lnTo>
                    <a:lnTo>
                      <a:pt x="192" y="613"/>
                    </a:lnTo>
                    <a:lnTo>
                      <a:pt x="195" y="629"/>
                    </a:lnTo>
                    <a:lnTo>
                      <a:pt x="199" y="638"/>
                    </a:lnTo>
                    <a:lnTo>
                      <a:pt x="208" y="640"/>
                    </a:lnTo>
                    <a:lnTo>
                      <a:pt x="226" y="638"/>
                    </a:lnTo>
                    <a:lnTo>
                      <a:pt x="233" y="633"/>
                    </a:lnTo>
                    <a:lnTo>
                      <a:pt x="237" y="636"/>
                    </a:lnTo>
                    <a:lnTo>
                      <a:pt x="234" y="638"/>
                    </a:lnTo>
                    <a:lnTo>
                      <a:pt x="226" y="644"/>
                    </a:lnTo>
                    <a:lnTo>
                      <a:pt x="226" y="646"/>
                    </a:lnTo>
                    <a:lnTo>
                      <a:pt x="229" y="647"/>
                    </a:lnTo>
                    <a:lnTo>
                      <a:pt x="244" y="653"/>
                    </a:lnTo>
                    <a:lnTo>
                      <a:pt x="249" y="651"/>
                    </a:lnTo>
                    <a:lnTo>
                      <a:pt x="251" y="646"/>
                    </a:lnTo>
                    <a:lnTo>
                      <a:pt x="251" y="631"/>
                    </a:lnTo>
                    <a:lnTo>
                      <a:pt x="254" y="623"/>
                    </a:lnTo>
                    <a:lnTo>
                      <a:pt x="257" y="615"/>
                    </a:lnTo>
                    <a:lnTo>
                      <a:pt x="254" y="611"/>
                    </a:lnTo>
                    <a:lnTo>
                      <a:pt x="254" y="609"/>
                    </a:lnTo>
                    <a:lnTo>
                      <a:pt x="259" y="605"/>
                    </a:lnTo>
                    <a:lnTo>
                      <a:pt x="263" y="602"/>
                    </a:lnTo>
                    <a:lnTo>
                      <a:pt x="268" y="585"/>
                    </a:lnTo>
                    <a:lnTo>
                      <a:pt x="271" y="570"/>
                    </a:lnTo>
                    <a:lnTo>
                      <a:pt x="268" y="567"/>
                    </a:lnTo>
                    <a:lnTo>
                      <a:pt x="270" y="561"/>
                    </a:lnTo>
                    <a:lnTo>
                      <a:pt x="276" y="559"/>
                    </a:lnTo>
                    <a:lnTo>
                      <a:pt x="278" y="559"/>
                    </a:lnTo>
                    <a:lnTo>
                      <a:pt x="283" y="560"/>
                    </a:lnTo>
                    <a:lnTo>
                      <a:pt x="290" y="557"/>
                    </a:lnTo>
                    <a:lnTo>
                      <a:pt x="292" y="554"/>
                    </a:lnTo>
                    <a:lnTo>
                      <a:pt x="298" y="552"/>
                    </a:lnTo>
                    <a:lnTo>
                      <a:pt x="303" y="550"/>
                    </a:lnTo>
                    <a:lnTo>
                      <a:pt x="323" y="530"/>
                    </a:lnTo>
                    <a:lnTo>
                      <a:pt x="338" y="517"/>
                    </a:lnTo>
                    <a:lnTo>
                      <a:pt x="345" y="512"/>
                    </a:lnTo>
                    <a:lnTo>
                      <a:pt x="349" y="512"/>
                    </a:lnTo>
                    <a:lnTo>
                      <a:pt x="351" y="508"/>
                    </a:lnTo>
                    <a:lnTo>
                      <a:pt x="355" y="499"/>
                    </a:lnTo>
                    <a:lnTo>
                      <a:pt x="360" y="494"/>
                    </a:lnTo>
                    <a:lnTo>
                      <a:pt x="363" y="494"/>
                    </a:lnTo>
                    <a:lnTo>
                      <a:pt x="366" y="495"/>
                    </a:lnTo>
                    <a:lnTo>
                      <a:pt x="370" y="500"/>
                    </a:lnTo>
                    <a:lnTo>
                      <a:pt x="375" y="495"/>
                    </a:lnTo>
                    <a:lnTo>
                      <a:pt x="377" y="494"/>
                    </a:lnTo>
                    <a:lnTo>
                      <a:pt x="380" y="493"/>
                    </a:lnTo>
                    <a:lnTo>
                      <a:pt x="384" y="493"/>
                    </a:lnTo>
                    <a:lnTo>
                      <a:pt x="396" y="483"/>
                    </a:lnTo>
                    <a:lnTo>
                      <a:pt x="407" y="476"/>
                    </a:lnTo>
                    <a:lnTo>
                      <a:pt x="418" y="469"/>
                    </a:lnTo>
                    <a:lnTo>
                      <a:pt x="418" y="464"/>
                    </a:lnTo>
                    <a:lnTo>
                      <a:pt x="415" y="460"/>
                    </a:lnTo>
                    <a:lnTo>
                      <a:pt x="409" y="459"/>
                    </a:lnTo>
                    <a:lnTo>
                      <a:pt x="389" y="459"/>
                    </a:lnTo>
                    <a:lnTo>
                      <a:pt x="385" y="465"/>
                    </a:lnTo>
                    <a:lnTo>
                      <a:pt x="375" y="469"/>
                    </a:lnTo>
                    <a:lnTo>
                      <a:pt x="363" y="469"/>
                    </a:lnTo>
                    <a:lnTo>
                      <a:pt x="358" y="467"/>
                    </a:lnTo>
                    <a:lnTo>
                      <a:pt x="357" y="463"/>
                    </a:lnTo>
                    <a:lnTo>
                      <a:pt x="358" y="460"/>
                    </a:lnTo>
                    <a:lnTo>
                      <a:pt x="360" y="460"/>
                    </a:lnTo>
                    <a:lnTo>
                      <a:pt x="372" y="465"/>
                    </a:lnTo>
                    <a:lnTo>
                      <a:pt x="384" y="457"/>
                    </a:lnTo>
                    <a:lnTo>
                      <a:pt x="390" y="446"/>
                    </a:lnTo>
                    <a:lnTo>
                      <a:pt x="382" y="443"/>
                    </a:lnTo>
                    <a:lnTo>
                      <a:pt x="386" y="440"/>
                    </a:lnTo>
                    <a:lnTo>
                      <a:pt x="389" y="437"/>
                    </a:lnTo>
                    <a:lnTo>
                      <a:pt x="386" y="434"/>
                    </a:lnTo>
                    <a:lnTo>
                      <a:pt x="382" y="430"/>
                    </a:lnTo>
                    <a:lnTo>
                      <a:pt x="381" y="427"/>
                    </a:lnTo>
                    <a:lnTo>
                      <a:pt x="384" y="424"/>
                    </a:lnTo>
                    <a:lnTo>
                      <a:pt x="392" y="424"/>
                    </a:lnTo>
                    <a:lnTo>
                      <a:pt x="397" y="432"/>
                    </a:lnTo>
                    <a:lnTo>
                      <a:pt x="404" y="446"/>
                    </a:lnTo>
                    <a:lnTo>
                      <a:pt x="407" y="451"/>
                    </a:lnTo>
                    <a:lnTo>
                      <a:pt x="424" y="454"/>
                    </a:lnTo>
                    <a:lnTo>
                      <a:pt x="424" y="430"/>
                    </a:lnTo>
                    <a:lnTo>
                      <a:pt x="420" y="424"/>
                    </a:lnTo>
                    <a:lnTo>
                      <a:pt x="415" y="419"/>
                    </a:lnTo>
                    <a:lnTo>
                      <a:pt x="409" y="412"/>
                    </a:lnTo>
                    <a:lnTo>
                      <a:pt x="408" y="406"/>
                    </a:lnTo>
                    <a:lnTo>
                      <a:pt x="416" y="406"/>
                    </a:lnTo>
                    <a:lnTo>
                      <a:pt x="415" y="391"/>
                    </a:lnTo>
                    <a:lnTo>
                      <a:pt x="410" y="386"/>
                    </a:lnTo>
                    <a:lnTo>
                      <a:pt x="410" y="382"/>
                    </a:lnTo>
                    <a:lnTo>
                      <a:pt x="413" y="379"/>
                    </a:lnTo>
                    <a:lnTo>
                      <a:pt x="425" y="377"/>
                    </a:lnTo>
                    <a:lnTo>
                      <a:pt x="430" y="373"/>
                    </a:lnTo>
                    <a:lnTo>
                      <a:pt x="431" y="366"/>
                    </a:lnTo>
                    <a:lnTo>
                      <a:pt x="441" y="359"/>
                    </a:lnTo>
                    <a:lnTo>
                      <a:pt x="450" y="346"/>
                    </a:lnTo>
                    <a:lnTo>
                      <a:pt x="457" y="337"/>
                    </a:lnTo>
                    <a:lnTo>
                      <a:pt x="455" y="328"/>
                    </a:lnTo>
                    <a:lnTo>
                      <a:pt x="450" y="322"/>
                    </a:lnTo>
                    <a:lnTo>
                      <a:pt x="444" y="320"/>
                    </a:lnTo>
                    <a:lnTo>
                      <a:pt x="444" y="313"/>
                    </a:lnTo>
                    <a:lnTo>
                      <a:pt x="441" y="307"/>
                    </a:lnTo>
                    <a:lnTo>
                      <a:pt x="435" y="305"/>
                    </a:lnTo>
                    <a:lnTo>
                      <a:pt x="419" y="305"/>
                    </a:lnTo>
                    <a:lnTo>
                      <a:pt x="410" y="306"/>
                    </a:lnTo>
                    <a:lnTo>
                      <a:pt x="410" y="296"/>
                    </a:lnTo>
                    <a:lnTo>
                      <a:pt x="408" y="267"/>
                    </a:lnTo>
                    <a:lnTo>
                      <a:pt x="400" y="261"/>
                    </a:lnTo>
                    <a:lnTo>
                      <a:pt x="397" y="256"/>
                    </a:lnTo>
                    <a:lnTo>
                      <a:pt x="400" y="251"/>
                    </a:lnTo>
                    <a:lnTo>
                      <a:pt x="405" y="243"/>
                    </a:lnTo>
                    <a:lnTo>
                      <a:pt x="407" y="229"/>
                    </a:lnTo>
                    <a:lnTo>
                      <a:pt x="407" y="206"/>
                    </a:lnTo>
                    <a:lnTo>
                      <a:pt x="406" y="185"/>
                    </a:lnTo>
                    <a:lnTo>
                      <a:pt x="409" y="176"/>
                    </a:lnTo>
                    <a:lnTo>
                      <a:pt x="413" y="170"/>
                    </a:lnTo>
                    <a:lnTo>
                      <a:pt x="417" y="168"/>
                    </a:lnTo>
                    <a:lnTo>
                      <a:pt x="420" y="169"/>
                    </a:lnTo>
                    <a:lnTo>
                      <a:pt x="426" y="171"/>
                    </a:lnTo>
                    <a:lnTo>
                      <a:pt x="434" y="169"/>
                    </a:lnTo>
                    <a:lnTo>
                      <a:pt x="437" y="162"/>
                    </a:lnTo>
                    <a:lnTo>
                      <a:pt x="436" y="151"/>
                    </a:lnTo>
                    <a:lnTo>
                      <a:pt x="438" y="146"/>
                    </a:lnTo>
                    <a:lnTo>
                      <a:pt x="441" y="141"/>
                    </a:lnTo>
                    <a:lnTo>
                      <a:pt x="446" y="138"/>
                    </a:lnTo>
                    <a:lnTo>
                      <a:pt x="445" y="135"/>
                    </a:lnTo>
                    <a:lnTo>
                      <a:pt x="441" y="134"/>
                    </a:lnTo>
                    <a:lnTo>
                      <a:pt x="436" y="137"/>
                    </a:lnTo>
                    <a:lnTo>
                      <a:pt x="426" y="137"/>
                    </a:lnTo>
                    <a:lnTo>
                      <a:pt x="426" y="134"/>
                    </a:lnTo>
                    <a:lnTo>
                      <a:pt x="433" y="131"/>
                    </a:lnTo>
                    <a:lnTo>
                      <a:pt x="452" y="121"/>
                    </a:lnTo>
                    <a:lnTo>
                      <a:pt x="460" y="115"/>
                    </a:lnTo>
                    <a:lnTo>
                      <a:pt x="467" y="105"/>
                    </a:lnTo>
                    <a:lnTo>
                      <a:pt x="468" y="91"/>
                    </a:lnTo>
                    <a:lnTo>
                      <a:pt x="468" y="86"/>
                    </a:lnTo>
                    <a:lnTo>
                      <a:pt x="472" y="80"/>
                    </a:lnTo>
                    <a:lnTo>
                      <a:pt x="455" y="70"/>
                    </a:lnTo>
                    <a:lnTo>
                      <a:pt x="450" y="76"/>
                    </a:lnTo>
                    <a:lnTo>
                      <a:pt x="447" y="78"/>
                    </a:lnTo>
                    <a:lnTo>
                      <a:pt x="444" y="76"/>
                    </a:lnTo>
                    <a:lnTo>
                      <a:pt x="438" y="70"/>
                    </a:lnTo>
                    <a:lnTo>
                      <a:pt x="436" y="71"/>
                    </a:lnTo>
                    <a:lnTo>
                      <a:pt x="436" y="76"/>
                    </a:lnTo>
                    <a:lnTo>
                      <a:pt x="437" y="80"/>
                    </a:lnTo>
                    <a:lnTo>
                      <a:pt x="439" y="83"/>
                    </a:lnTo>
                    <a:lnTo>
                      <a:pt x="439" y="86"/>
                    </a:lnTo>
                    <a:lnTo>
                      <a:pt x="435" y="95"/>
                    </a:lnTo>
                    <a:lnTo>
                      <a:pt x="424" y="107"/>
                    </a:lnTo>
                    <a:lnTo>
                      <a:pt x="407" y="120"/>
                    </a:lnTo>
                    <a:lnTo>
                      <a:pt x="380" y="137"/>
                    </a:lnTo>
                    <a:lnTo>
                      <a:pt x="394" y="122"/>
                    </a:lnTo>
                    <a:lnTo>
                      <a:pt x="404" y="110"/>
                    </a:lnTo>
                    <a:lnTo>
                      <a:pt x="409" y="98"/>
                    </a:lnTo>
                    <a:lnTo>
                      <a:pt x="417" y="85"/>
                    </a:lnTo>
                    <a:lnTo>
                      <a:pt x="426" y="64"/>
                    </a:lnTo>
                    <a:lnTo>
                      <a:pt x="420" y="60"/>
                    </a:lnTo>
                    <a:lnTo>
                      <a:pt x="413" y="60"/>
                    </a:lnTo>
                    <a:lnTo>
                      <a:pt x="404" y="66"/>
                    </a:lnTo>
                    <a:lnTo>
                      <a:pt x="392" y="78"/>
                    </a:lnTo>
                    <a:lnTo>
                      <a:pt x="384" y="82"/>
                    </a:lnTo>
                    <a:lnTo>
                      <a:pt x="381" y="82"/>
                    </a:lnTo>
                    <a:lnTo>
                      <a:pt x="381" y="78"/>
                    </a:lnTo>
                    <a:lnTo>
                      <a:pt x="395" y="65"/>
                    </a:lnTo>
                    <a:lnTo>
                      <a:pt x="390" y="57"/>
                    </a:lnTo>
                    <a:lnTo>
                      <a:pt x="386" y="56"/>
                    </a:lnTo>
                    <a:lnTo>
                      <a:pt x="378" y="58"/>
                    </a:lnTo>
                    <a:lnTo>
                      <a:pt x="366" y="60"/>
                    </a:lnTo>
                    <a:lnTo>
                      <a:pt x="355" y="70"/>
                    </a:lnTo>
                    <a:lnTo>
                      <a:pt x="350" y="76"/>
                    </a:lnTo>
                    <a:lnTo>
                      <a:pt x="350" y="67"/>
                    </a:lnTo>
                    <a:lnTo>
                      <a:pt x="354" y="60"/>
                    </a:lnTo>
                    <a:lnTo>
                      <a:pt x="359" y="57"/>
                    </a:lnTo>
                    <a:lnTo>
                      <a:pt x="387" y="51"/>
                    </a:lnTo>
                    <a:lnTo>
                      <a:pt x="392" y="46"/>
                    </a:lnTo>
                    <a:lnTo>
                      <a:pt x="395" y="40"/>
                    </a:lnTo>
                    <a:lnTo>
                      <a:pt x="394" y="34"/>
                    </a:lnTo>
                    <a:lnTo>
                      <a:pt x="387" y="30"/>
                    </a:lnTo>
                    <a:lnTo>
                      <a:pt x="380" y="26"/>
                    </a:lnTo>
                    <a:lnTo>
                      <a:pt x="372" y="24"/>
                    </a:lnTo>
                    <a:lnTo>
                      <a:pt x="366" y="26"/>
                    </a:lnTo>
                    <a:lnTo>
                      <a:pt x="366" y="16"/>
                    </a:lnTo>
                    <a:lnTo>
                      <a:pt x="358" y="16"/>
                    </a:lnTo>
                    <a:lnTo>
                      <a:pt x="354" y="17"/>
                    </a:lnTo>
                    <a:lnTo>
                      <a:pt x="349" y="23"/>
                    </a:lnTo>
                    <a:lnTo>
                      <a:pt x="338" y="24"/>
                    </a:lnTo>
                    <a:lnTo>
                      <a:pt x="329" y="26"/>
                    </a:lnTo>
                    <a:lnTo>
                      <a:pt x="321" y="31"/>
                    </a:lnTo>
                    <a:lnTo>
                      <a:pt x="310" y="35"/>
                    </a:lnTo>
                    <a:lnTo>
                      <a:pt x="323" y="24"/>
                    </a:lnTo>
                    <a:lnTo>
                      <a:pt x="336" y="15"/>
                    </a:lnTo>
                    <a:lnTo>
                      <a:pt x="345" y="12"/>
                    </a:lnTo>
                    <a:lnTo>
                      <a:pt x="346" y="7"/>
                    </a:lnTo>
                    <a:lnTo>
                      <a:pt x="344" y="4"/>
                    </a:lnTo>
                    <a:lnTo>
                      <a:pt x="336" y="1"/>
                    </a:lnTo>
                    <a:lnTo>
                      <a:pt x="319" y="0"/>
                    </a:lnTo>
                    <a:lnTo>
                      <a:pt x="299" y="0"/>
                    </a:lnTo>
                    <a:lnTo>
                      <a:pt x="277" y="2"/>
                    </a:lnTo>
                    <a:lnTo>
                      <a:pt x="266" y="4"/>
                    </a:lnTo>
                    <a:lnTo>
                      <a:pt x="259" y="10"/>
                    </a:lnTo>
                    <a:lnTo>
                      <a:pt x="227" y="29"/>
                    </a:lnTo>
                    <a:lnTo>
                      <a:pt x="234" y="34"/>
                    </a:lnTo>
                    <a:lnTo>
                      <a:pt x="240" y="42"/>
                    </a:lnTo>
                    <a:lnTo>
                      <a:pt x="244" y="53"/>
                    </a:lnTo>
                    <a:lnTo>
                      <a:pt x="221" y="35"/>
                    </a:lnTo>
                    <a:lnTo>
                      <a:pt x="210" y="37"/>
                    </a:lnTo>
                    <a:lnTo>
                      <a:pt x="216" y="59"/>
                    </a:lnTo>
                    <a:lnTo>
                      <a:pt x="198" y="47"/>
                    </a:lnTo>
                    <a:lnTo>
                      <a:pt x="175" y="51"/>
                    </a:lnTo>
                    <a:lnTo>
                      <a:pt x="174" y="53"/>
                    </a:lnTo>
                    <a:lnTo>
                      <a:pt x="174" y="58"/>
                    </a:lnTo>
                    <a:lnTo>
                      <a:pt x="174" y="65"/>
                    </a:lnTo>
                    <a:lnTo>
                      <a:pt x="183" y="74"/>
                    </a:lnTo>
                    <a:lnTo>
                      <a:pt x="162" y="60"/>
                    </a:lnTo>
                    <a:lnTo>
                      <a:pt x="136" y="67"/>
                    </a:lnTo>
                    <a:lnTo>
                      <a:pt x="110" y="7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8" name="Freeform 233"/>
              <p:cNvSpPr>
                <a:spLocks/>
              </p:cNvSpPr>
              <p:nvPr/>
            </p:nvSpPr>
            <p:spPr bwMode="auto">
              <a:xfrm>
                <a:off x="2641" y="1363"/>
                <a:ext cx="23" cy="19"/>
              </a:xfrm>
              <a:custGeom>
                <a:avLst/>
                <a:gdLst>
                  <a:gd name="T0" fmla="*/ 8 w 23"/>
                  <a:gd name="T1" fmla="*/ 1 h 19"/>
                  <a:gd name="T2" fmla="*/ 2 w 23"/>
                  <a:gd name="T3" fmla="*/ 9 h 19"/>
                  <a:gd name="T4" fmla="*/ 0 w 23"/>
                  <a:gd name="T5" fmla="*/ 13 h 19"/>
                  <a:gd name="T6" fmla="*/ 1 w 23"/>
                  <a:gd name="T7" fmla="*/ 18 h 19"/>
                  <a:gd name="T8" fmla="*/ 19 w 23"/>
                  <a:gd name="T9" fmla="*/ 18 h 19"/>
                  <a:gd name="T10" fmla="*/ 22 w 23"/>
                  <a:gd name="T11" fmla="*/ 10 h 19"/>
                  <a:gd name="T12" fmla="*/ 20 w 23"/>
                  <a:gd name="T13" fmla="*/ 1 h 19"/>
                  <a:gd name="T14" fmla="*/ 18 w 23"/>
                  <a:gd name="T15" fmla="*/ 0 h 19"/>
                  <a:gd name="T16" fmla="*/ 13 w 23"/>
                  <a:gd name="T17" fmla="*/ 3 h 19"/>
                  <a:gd name="T18" fmla="*/ 8 w 23"/>
                  <a:gd name="T19" fmla="*/ 1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8" y="1"/>
                    </a:moveTo>
                    <a:lnTo>
                      <a:pt x="2" y="9"/>
                    </a:lnTo>
                    <a:lnTo>
                      <a:pt x="0" y="13"/>
                    </a:lnTo>
                    <a:lnTo>
                      <a:pt x="1" y="18"/>
                    </a:lnTo>
                    <a:lnTo>
                      <a:pt x="19" y="18"/>
                    </a:lnTo>
                    <a:lnTo>
                      <a:pt x="22" y="10"/>
                    </a:lnTo>
                    <a:lnTo>
                      <a:pt x="20" y="1"/>
                    </a:lnTo>
                    <a:lnTo>
                      <a:pt x="18" y="0"/>
                    </a:lnTo>
                    <a:lnTo>
                      <a:pt x="13" y="3"/>
                    </a:lnTo>
                    <a:lnTo>
                      <a:pt x="8"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9" name="Freeform 234"/>
              <p:cNvSpPr>
                <a:spLocks/>
              </p:cNvSpPr>
              <p:nvPr/>
            </p:nvSpPr>
            <p:spPr bwMode="auto">
              <a:xfrm>
                <a:off x="2615" y="1411"/>
                <a:ext cx="21" cy="22"/>
              </a:xfrm>
              <a:custGeom>
                <a:avLst/>
                <a:gdLst>
                  <a:gd name="T0" fmla="*/ 14 w 21"/>
                  <a:gd name="T1" fmla="*/ 0 h 22"/>
                  <a:gd name="T2" fmla="*/ 10 w 21"/>
                  <a:gd name="T3" fmla="*/ 0 h 22"/>
                  <a:gd name="T4" fmla="*/ 4 w 21"/>
                  <a:gd name="T5" fmla="*/ 4 h 22"/>
                  <a:gd name="T6" fmla="*/ 0 w 21"/>
                  <a:gd name="T7" fmla="*/ 12 h 22"/>
                  <a:gd name="T8" fmla="*/ 2 w 21"/>
                  <a:gd name="T9" fmla="*/ 16 h 22"/>
                  <a:gd name="T10" fmla="*/ 7 w 21"/>
                  <a:gd name="T11" fmla="*/ 16 h 22"/>
                  <a:gd name="T12" fmla="*/ 12 w 21"/>
                  <a:gd name="T13" fmla="*/ 21 h 22"/>
                  <a:gd name="T14" fmla="*/ 14 w 21"/>
                  <a:gd name="T15" fmla="*/ 21 h 22"/>
                  <a:gd name="T16" fmla="*/ 18 w 21"/>
                  <a:gd name="T17" fmla="*/ 16 h 22"/>
                  <a:gd name="T18" fmla="*/ 20 w 21"/>
                  <a:gd name="T19" fmla="*/ 9 h 22"/>
                  <a:gd name="T20" fmla="*/ 20 w 21"/>
                  <a:gd name="T21" fmla="*/ 3 h 22"/>
                  <a:gd name="T22" fmla="*/ 14 w 21"/>
                  <a:gd name="T23" fmla="*/ 0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22"/>
                  <a:gd name="T38" fmla="*/ 21 w 21"/>
                  <a:gd name="T39" fmla="*/ 22 h 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22">
                    <a:moveTo>
                      <a:pt x="14" y="0"/>
                    </a:moveTo>
                    <a:lnTo>
                      <a:pt x="10" y="0"/>
                    </a:lnTo>
                    <a:lnTo>
                      <a:pt x="4" y="4"/>
                    </a:lnTo>
                    <a:lnTo>
                      <a:pt x="0" y="12"/>
                    </a:lnTo>
                    <a:lnTo>
                      <a:pt x="2" y="16"/>
                    </a:lnTo>
                    <a:lnTo>
                      <a:pt x="7" y="16"/>
                    </a:lnTo>
                    <a:lnTo>
                      <a:pt x="12" y="21"/>
                    </a:lnTo>
                    <a:lnTo>
                      <a:pt x="14" y="21"/>
                    </a:lnTo>
                    <a:lnTo>
                      <a:pt x="18" y="16"/>
                    </a:lnTo>
                    <a:lnTo>
                      <a:pt x="20" y="9"/>
                    </a:lnTo>
                    <a:lnTo>
                      <a:pt x="20" y="3"/>
                    </a:lnTo>
                    <a:lnTo>
                      <a:pt x="14"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90" name="Freeform 235"/>
              <p:cNvSpPr>
                <a:spLocks/>
              </p:cNvSpPr>
              <p:nvPr/>
            </p:nvSpPr>
            <p:spPr bwMode="auto">
              <a:xfrm>
                <a:off x="2624" y="1452"/>
                <a:ext cx="41" cy="47"/>
              </a:xfrm>
              <a:custGeom>
                <a:avLst/>
                <a:gdLst>
                  <a:gd name="T0" fmla="*/ 8 w 41"/>
                  <a:gd name="T1" fmla="*/ 0 h 47"/>
                  <a:gd name="T2" fmla="*/ 5 w 41"/>
                  <a:gd name="T3" fmla="*/ 0 h 47"/>
                  <a:gd name="T4" fmla="*/ 3 w 41"/>
                  <a:gd name="T5" fmla="*/ 3 h 47"/>
                  <a:gd name="T6" fmla="*/ 3 w 41"/>
                  <a:gd name="T7" fmla="*/ 10 h 47"/>
                  <a:gd name="T8" fmla="*/ 1 w 41"/>
                  <a:gd name="T9" fmla="*/ 21 h 47"/>
                  <a:gd name="T10" fmla="*/ 1 w 41"/>
                  <a:gd name="T11" fmla="*/ 23 h 47"/>
                  <a:gd name="T12" fmla="*/ 3 w 41"/>
                  <a:gd name="T13" fmla="*/ 23 h 47"/>
                  <a:gd name="T14" fmla="*/ 6 w 41"/>
                  <a:gd name="T15" fmla="*/ 25 h 47"/>
                  <a:gd name="T16" fmla="*/ 3 w 41"/>
                  <a:gd name="T17" fmla="*/ 29 h 47"/>
                  <a:gd name="T18" fmla="*/ 0 w 41"/>
                  <a:gd name="T19" fmla="*/ 31 h 47"/>
                  <a:gd name="T20" fmla="*/ 0 w 41"/>
                  <a:gd name="T21" fmla="*/ 34 h 47"/>
                  <a:gd name="T22" fmla="*/ 0 w 41"/>
                  <a:gd name="T23" fmla="*/ 39 h 47"/>
                  <a:gd name="T24" fmla="*/ 4 w 41"/>
                  <a:gd name="T25" fmla="*/ 42 h 47"/>
                  <a:gd name="T26" fmla="*/ 11 w 41"/>
                  <a:gd name="T27" fmla="*/ 41 h 47"/>
                  <a:gd name="T28" fmla="*/ 14 w 41"/>
                  <a:gd name="T29" fmla="*/ 37 h 47"/>
                  <a:gd name="T30" fmla="*/ 16 w 41"/>
                  <a:gd name="T31" fmla="*/ 34 h 47"/>
                  <a:gd name="T32" fmla="*/ 18 w 41"/>
                  <a:gd name="T33" fmla="*/ 37 h 47"/>
                  <a:gd name="T34" fmla="*/ 31 w 41"/>
                  <a:gd name="T35" fmla="*/ 43 h 47"/>
                  <a:gd name="T36" fmla="*/ 38 w 41"/>
                  <a:gd name="T37" fmla="*/ 46 h 47"/>
                  <a:gd name="T38" fmla="*/ 40 w 41"/>
                  <a:gd name="T39" fmla="*/ 41 h 47"/>
                  <a:gd name="T40" fmla="*/ 37 w 41"/>
                  <a:gd name="T41" fmla="*/ 31 h 47"/>
                  <a:gd name="T42" fmla="*/ 33 w 41"/>
                  <a:gd name="T43" fmla="*/ 26 h 47"/>
                  <a:gd name="T44" fmla="*/ 31 w 41"/>
                  <a:gd name="T45" fmla="*/ 23 h 47"/>
                  <a:gd name="T46" fmla="*/ 30 w 41"/>
                  <a:gd name="T47" fmla="*/ 22 h 47"/>
                  <a:gd name="T48" fmla="*/ 27 w 41"/>
                  <a:gd name="T49" fmla="*/ 22 h 47"/>
                  <a:gd name="T50" fmla="*/ 16 w 41"/>
                  <a:gd name="T51" fmla="*/ 19 h 47"/>
                  <a:gd name="T52" fmla="*/ 14 w 41"/>
                  <a:gd name="T53" fmla="*/ 15 h 47"/>
                  <a:gd name="T54" fmla="*/ 16 w 41"/>
                  <a:gd name="T55" fmla="*/ 13 h 47"/>
                  <a:gd name="T56" fmla="*/ 27 w 41"/>
                  <a:gd name="T57" fmla="*/ 12 h 47"/>
                  <a:gd name="T58" fmla="*/ 27 w 41"/>
                  <a:gd name="T59" fmla="*/ 3 h 47"/>
                  <a:gd name="T60" fmla="*/ 18 w 41"/>
                  <a:gd name="T61" fmla="*/ 4 h 47"/>
                  <a:gd name="T62" fmla="*/ 8 w 41"/>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
                  <a:gd name="T97" fmla="*/ 0 h 47"/>
                  <a:gd name="T98" fmla="*/ 41 w 41"/>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 h="47">
                    <a:moveTo>
                      <a:pt x="8" y="0"/>
                    </a:moveTo>
                    <a:lnTo>
                      <a:pt x="5" y="0"/>
                    </a:lnTo>
                    <a:lnTo>
                      <a:pt x="3" y="3"/>
                    </a:lnTo>
                    <a:lnTo>
                      <a:pt x="3" y="10"/>
                    </a:lnTo>
                    <a:lnTo>
                      <a:pt x="1" y="21"/>
                    </a:lnTo>
                    <a:lnTo>
                      <a:pt x="1" y="23"/>
                    </a:lnTo>
                    <a:lnTo>
                      <a:pt x="3" y="23"/>
                    </a:lnTo>
                    <a:lnTo>
                      <a:pt x="6" y="25"/>
                    </a:lnTo>
                    <a:lnTo>
                      <a:pt x="3" y="29"/>
                    </a:lnTo>
                    <a:lnTo>
                      <a:pt x="0" y="31"/>
                    </a:lnTo>
                    <a:lnTo>
                      <a:pt x="0" y="34"/>
                    </a:lnTo>
                    <a:lnTo>
                      <a:pt x="0" y="39"/>
                    </a:lnTo>
                    <a:lnTo>
                      <a:pt x="4" y="42"/>
                    </a:lnTo>
                    <a:lnTo>
                      <a:pt x="11" y="41"/>
                    </a:lnTo>
                    <a:lnTo>
                      <a:pt x="14" y="37"/>
                    </a:lnTo>
                    <a:lnTo>
                      <a:pt x="16" y="34"/>
                    </a:lnTo>
                    <a:lnTo>
                      <a:pt x="18" y="37"/>
                    </a:lnTo>
                    <a:lnTo>
                      <a:pt x="31" y="43"/>
                    </a:lnTo>
                    <a:lnTo>
                      <a:pt x="38" y="46"/>
                    </a:lnTo>
                    <a:lnTo>
                      <a:pt x="40" y="41"/>
                    </a:lnTo>
                    <a:lnTo>
                      <a:pt x="37" y="31"/>
                    </a:lnTo>
                    <a:lnTo>
                      <a:pt x="33" y="26"/>
                    </a:lnTo>
                    <a:lnTo>
                      <a:pt x="31" y="23"/>
                    </a:lnTo>
                    <a:lnTo>
                      <a:pt x="30" y="22"/>
                    </a:lnTo>
                    <a:lnTo>
                      <a:pt x="27" y="22"/>
                    </a:lnTo>
                    <a:lnTo>
                      <a:pt x="16" y="19"/>
                    </a:lnTo>
                    <a:lnTo>
                      <a:pt x="14" y="15"/>
                    </a:lnTo>
                    <a:lnTo>
                      <a:pt x="16" y="13"/>
                    </a:lnTo>
                    <a:lnTo>
                      <a:pt x="27" y="12"/>
                    </a:lnTo>
                    <a:lnTo>
                      <a:pt x="27" y="3"/>
                    </a:lnTo>
                    <a:lnTo>
                      <a:pt x="18" y="4"/>
                    </a:lnTo>
                    <a:lnTo>
                      <a:pt x="8" y="0"/>
                    </a:lnTo>
                  </a:path>
                </a:pathLst>
              </a:custGeom>
              <a:solidFill>
                <a:srgbClr val="E4E7E7"/>
              </a:solidFill>
              <a:ln w="6350" cap="rnd">
                <a:solidFill>
                  <a:schemeClr val="bg1"/>
                </a:solidFill>
                <a:round/>
                <a:headEnd type="none" w="sm" len="sm"/>
                <a:tailEnd type="none" w="sm" len="sm"/>
              </a:ln>
            </p:spPr>
            <p:txBody>
              <a:bodyPr/>
              <a:lstStyle/>
              <a:p>
                <a:endParaRPr lang="en-AU"/>
              </a:p>
            </p:txBody>
          </p:sp>
        </p:grpSp>
        <p:sp>
          <p:nvSpPr>
            <p:cNvPr id="8435" name="Freeform 236"/>
            <p:cNvSpPr>
              <a:spLocks/>
            </p:cNvSpPr>
            <p:nvPr/>
          </p:nvSpPr>
          <p:spPr bwMode="auto">
            <a:xfrm>
              <a:off x="2428028" y="2764407"/>
              <a:ext cx="414756" cy="515994"/>
            </a:xfrm>
            <a:custGeom>
              <a:avLst/>
              <a:gdLst>
                <a:gd name="T0" fmla="*/ 2147483647 w 300"/>
                <a:gd name="T1" fmla="*/ 2147483647 h 317"/>
                <a:gd name="T2" fmla="*/ 2147483647 w 300"/>
                <a:gd name="T3" fmla="*/ 2147483647 h 317"/>
                <a:gd name="T4" fmla="*/ 2147483647 w 300"/>
                <a:gd name="T5" fmla="*/ 2147483647 h 317"/>
                <a:gd name="T6" fmla="*/ 2147483647 w 300"/>
                <a:gd name="T7" fmla="*/ 2147483647 h 317"/>
                <a:gd name="T8" fmla="*/ 2147483647 w 300"/>
                <a:gd name="T9" fmla="*/ 2147483647 h 317"/>
                <a:gd name="T10" fmla="*/ 2147483647 w 300"/>
                <a:gd name="T11" fmla="*/ 2147483647 h 317"/>
                <a:gd name="T12" fmla="*/ 2147483647 w 300"/>
                <a:gd name="T13" fmla="*/ 2147483647 h 317"/>
                <a:gd name="T14" fmla="*/ 2147483647 w 300"/>
                <a:gd name="T15" fmla="*/ 2147483647 h 317"/>
                <a:gd name="T16" fmla="*/ 2147483647 w 300"/>
                <a:gd name="T17" fmla="*/ 2147483647 h 317"/>
                <a:gd name="T18" fmla="*/ 2147483647 w 300"/>
                <a:gd name="T19" fmla="*/ 2147483647 h 317"/>
                <a:gd name="T20" fmla="*/ 2147483647 w 300"/>
                <a:gd name="T21" fmla="*/ 2147483647 h 317"/>
                <a:gd name="T22" fmla="*/ 2147483647 w 300"/>
                <a:gd name="T23" fmla="*/ 2147483647 h 317"/>
                <a:gd name="T24" fmla="*/ 2147483647 w 300"/>
                <a:gd name="T25" fmla="*/ 2147483647 h 317"/>
                <a:gd name="T26" fmla="*/ 2147483647 w 300"/>
                <a:gd name="T27" fmla="*/ 2147483647 h 317"/>
                <a:gd name="T28" fmla="*/ 2147483647 w 300"/>
                <a:gd name="T29" fmla="*/ 2147483647 h 317"/>
                <a:gd name="T30" fmla="*/ 2147483647 w 300"/>
                <a:gd name="T31" fmla="*/ 2147483647 h 317"/>
                <a:gd name="T32" fmla="*/ 2147483647 w 300"/>
                <a:gd name="T33" fmla="*/ 2147483647 h 317"/>
                <a:gd name="T34" fmla="*/ 2147483647 w 300"/>
                <a:gd name="T35" fmla="*/ 2147483647 h 317"/>
                <a:gd name="T36" fmla="*/ 2147483647 w 300"/>
                <a:gd name="T37" fmla="*/ 2147483647 h 317"/>
                <a:gd name="T38" fmla="*/ 2147483647 w 300"/>
                <a:gd name="T39" fmla="*/ 2147483647 h 317"/>
                <a:gd name="T40" fmla="*/ 2147483647 w 300"/>
                <a:gd name="T41" fmla="*/ 2147483647 h 317"/>
                <a:gd name="T42" fmla="*/ 2147483647 w 300"/>
                <a:gd name="T43" fmla="*/ 2147483647 h 317"/>
                <a:gd name="T44" fmla="*/ 2147483647 w 300"/>
                <a:gd name="T45" fmla="*/ 2147483647 h 317"/>
                <a:gd name="T46" fmla="*/ 2147483647 w 300"/>
                <a:gd name="T47" fmla="*/ 2147483647 h 317"/>
                <a:gd name="T48" fmla="*/ 2147483647 w 300"/>
                <a:gd name="T49" fmla="*/ 2147483647 h 317"/>
                <a:gd name="T50" fmla="*/ 2147483647 w 300"/>
                <a:gd name="T51" fmla="*/ 2147483647 h 317"/>
                <a:gd name="T52" fmla="*/ 2147483647 w 300"/>
                <a:gd name="T53" fmla="*/ 2147483647 h 317"/>
                <a:gd name="T54" fmla="*/ 2147483647 w 300"/>
                <a:gd name="T55" fmla="*/ 2147483647 h 317"/>
                <a:gd name="T56" fmla="*/ 2147483647 w 300"/>
                <a:gd name="T57" fmla="*/ 2147483647 h 317"/>
                <a:gd name="T58" fmla="*/ 2147483647 w 300"/>
                <a:gd name="T59" fmla="*/ 2147483647 h 317"/>
                <a:gd name="T60" fmla="*/ 2147483647 w 300"/>
                <a:gd name="T61" fmla="*/ 2147483647 h 317"/>
                <a:gd name="T62" fmla="*/ 2147483647 w 300"/>
                <a:gd name="T63" fmla="*/ 2147483647 h 317"/>
                <a:gd name="T64" fmla="*/ 2147483647 w 300"/>
                <a:gd name="T65" fmla="*/ 2147483647 h 317"/>
                <a:gd name="T66" fmla="*/ 2147483647 w 300"/>
                <a:gd name="T67" fmla="*/ 2147483647 h 317"/>
                <a:gd name="T68" fmla="*/ 2147483647 w 300"/>
                <a:gd name="T69" fmla="*/ 2147483647 h 317"/>
                <a:gd name="T70" fmla="*/ 2147483647 w 300"/>
                <a:gd name="T71" fmla="*/ 2147483647 h 317"/>
                <a:gd name="T72" fmla="*/ 2147483647 w 300"/>
                <a:gd name="T73" fmla="*/ 2147483647 h 317"/>
                <a:gd name="T74" fmla="*/ 2147483647 w 300"/>
                <a:gd name="T75" fmla="*/ 2147483647 h 317"/>
                <a:gd name="T76" fmla="*/ 2147483647 w 300"/>
                <a:gd name="T77" fmla="*/ 2147483647 h 317"/>
                <a:gd name="T78" fmla="*/ 2147483647 w 300"/>
                <a:gd name="T79" fmla="*/ 2147483647 h 317"/>
                <a:gd name="T80" fmla="*/ 2147483647 w 300"/>
                <a:gd name="T81" fmla="*/ 2147483647 h 317"/>
                <a:gd name="T82" fmla="*/ 2147483647 w 300"/>
                <a:gd name="T83" fmla="*/ 2147483647 h 317"/>
                <a:gd name="T84" fmla="*/ 2147483647 w 300"/>
                <a:gd name="T85" fmla="*/ 2147483647 h 317"/>
                <a:gd name="T86" fmla="*/ 2147483647 w 300"/>
                <a:gd name="T87" fmla="*/ 2147483647 h 317"/>
                <a:gd name="T88" fmla="*/ 2147483647 w 300"/>
                <a:gd name="T89" fmla="*/ 2147483647 h 317"/>
                <a:gd name="T90" fmla="*/ 2147483647 w 300"/>
                <a:gd name="T91" fmla="*/ 2147483647 h 317"/>
                <a:gd name="T92" fmla="*/ 2147483647 w 300"/>
                <a:gd name="T93" fmla="*/ 2147483647 h 317"/>
                <a:gd name="T94" fmla="*/ 2147483647 w 300"/>
                <a:gd name="T95" fmla="*/ 2147483647 h 317"/>
                <a:gd name="T96" fmla="*/ 2147483647 w 300"/>
                <a:gd name="T97" fmla="*/ 2147483647 h 317"/>
                <a:gd name="T98" fmla="*/ 2147483647 w 300"/>
                <a:gd name="T99" fmla="*/ 2147483647 h 317"/>
                <a:gd name="T100" fmla="*/ 2147483647 w 300"/>
                <a:gd name="T101" fmla="*/ 2147483647 h 317"/>
                <a:gd name="T102" fmla="*/ 2147483647 w 300"/>
                <a:gd name="T103" fmla="*/ 2147483647 h 317"/>
                <a:gd name="T104" fmla="*/ 2147483647 w 300"/>
                <a:gd name="T105" fmla="*/ 2147483647 h 317"/>
                <a:gd name="T106" fmla="*/ 2147483647 w 300"/>
                <a:gd name="T107" fmla="*/ 0 h 317"/>
                <a:gd name="T108" fmla="*/ 2147483647 w 300"/>
                <a:gd name="T109" fmla="*/ 2147483647 h 317"/>
                <a:gd name="T110" fmla="*/ 2147483647 w 300"/>
                <a:gd name="T111" fmla="*/ 2147483647 h 317"/>
                <a:gd name="T112" fmla="*/ 2147483647 w 300"/>
                <a:gd name="T113" fmla="*/ 2147483647 h 317"/>
                <a:gd name="T114" fmla="*/ 2147483647 w 300"/>
                <a:gd name="T115" fmla="*/ 2147483647 h 317"/>
                <a:gd name="T116" fmla="*/ 2147483647 w 300"/>
                <a:gd name="T117" fmla="*/ 2147483647 h 317"/>
                <a:gd name="T118" fmla="*/ 2147483647 w 300"/>
                <a:gd name="T119" fmla="*/ 2147483647 h 3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00"/>
                <a:gd name="T181" fmla="*/ 0 h 317"/>
                <a:gd name="T182" fmla="*/ 300 w 300"/>
                <a:gd name="T183" fmla="*/ 317 h 31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00" h="317">
                  <a:moveTo>
                    <a:pt x="86" y="122"/>
                  </a:moveTo>
                  <a:lnTo>
                    <a:pt x="100" y="123"/>
                  </a:lnTo>
                  <a:lnTo>
                    <a:pt x="100" y="121"/>
                  </a:lnTo>
                  <a:lnTo>
                    <a:pt x="101" y="120"/>
                  </a:lnTo>
                  <a:lnTo>
                    <a:pt x="104" y="122"/>
                  </a:lnTo>
                  <a:lnTo>
                    <a:pt x="112" y="124"/>
                  </a:lnTo>
                  <a:lnTo>
                    <a:pt x="123" y="128"/>
                  </a:lnTo>
                  <a:lnTo>
                    <a:pt x="145" y="137"/>
                  </a:lnTo>
                  <a:lnTo>
                    <a:pt x="148" y="140"/>
                  </a:lnTo>
                  <a:lnTo>
                    <a:pt x="149" y="142"/>
                  </a:lnTo>
                  <a:lnTo>
                    <a:pt x="146" y="147"/>
                  </a:lnTo>
                  <a:lnTo>
                    <a:pt x="155" y="147"/>
                  </a:lnTo>
                  <a:lnTo>
                    <a:pt x="160" y="148"/>
                  </a:lnTo>
                  <a:lnTo>
                    <a:pt x="165" y="155"/>
                  </a:lnTo>
                  <a:lnTo>
                    <a:pt x="168" y="174"/>
                  </a:lnTo>
                  <a:lnTo>
                    <a:pt x="168" y="191"/>
                  </a:lnTo>
                  <a:lnTo>
                    <a:pt x="161" y="206"/>
                  </a:lnTo>
                  <a:lnTo>
                    <a:pt x="161" y="217"/>
                  </a:lnTo>
                  <a:lnTo>
                    <a:pt x="159" y="224"/>
                  </a:lnTo>
                  <a:lnTo>
                    <a:pt x="152" y="232"/>
                  </a:lnTo>
                  <a:lnTo>
                    <a:pt x="146" y="236"/>
                  </a:lnTo>
                  <a:lnTo>
                    <a:pt x="140" y="237"/>
                  </a:lnTo>
                  <a:lnTo>
                    <a:pt x="135" y="236"/>
                  </a:lnTo>
                  <a:lnTo>
                    <a:pt x="129" y="235"/>
                  </a:lnTo>
                  <a:lnTo>
                    <a:pt x="122" y="238"/>
                  </a:lnTo>
                  <a:lnTo>
                    <a:pt x="117" y="247"/>
                  </a:lnTo>
                  <a:lnTo>
                    <a:pt x="118" y="250"/>
                  </a:lnTo>
                  <a:lnTo>
                    <a:pt x="121" y="256"/>
                  </a:lnTo>
                  <a:lnTo>
                    <a:pt x="130" y="262"/>
                  </a:lnTo>
                  <a:lnTo>
                    <a:pt x="145" y="264"/>
                  </a:lnTo>
                  <a:lnTo>
                    <a:pt x="153" y="259"/>
                  </a:lnTo>
                  <a:lnTo>
                    <a:pt x="157" y="256"/>
                  </a:lnTo>
                  <a:lnTo>
                    <a:pt x="155" y="254"/>
                  </a:lnTo>
                  <a:lnTo>
                    <a:pt x="172" y="272"/>
                  </a:lnTo>
                  <a:lnTo>
                    <a:pt x="186" y="274"/>
                  </a:lnTo>
                  <a:lnTo>
                    <a:pt x="187" y="282"/>
                  </a:lnTo>
                  <a:lnTo>
                    <a:pt x="194" y="290"/>
                  </a:lnTo>
                  <a:lnTo>
                    <a:pt x="206" y="296"/>
                  </a:lnTo>
                  <a:lnTo>
                    <a:pt x="212" y="299"/>
                  </a:lnTo>
                  <a:lnTo>
                    <a:pt x="218" y="302"/>
                  </a:lnTo>
                  <a:lnTo>
                    <a:pt x="222" y="308"/>
                  </a:lnTo>
                  <a:lnTo>
                    <a:pt x="232" y="316"/>
                  </a:lnTo>
                  <a:lnTo>
                    <a:pt x="238" y="316"/>
                  </a:lnTo>
                  <a:lnTo>
                    <a:pt x="239" y="308"/>
                  </a:lnTo>
                  <a:lnTo>
                    <a:pt x="233" y="296"/>
                  </a:lnTo>
                  <a:lnTo>
                    <a:pt x="229" y="290"/>
                  </a:lnTo>
                  <a:lnTo>
                    <a:pt x="223" y="286"/>
                  </a:lnTo>
                  <a:lnTo>
                    <a:pt x="220" y="284"/>
                  </a:lnTo>
                  <a:lnTo>
                    <a:pt x="220" y="282"/>
                  </a:lnTo>
                  <a:lnTo>
                    <a:pt x="225" y="282"/>
                  </a:lnTo>
                  <a:lnTo>
                    <a:pt x="239" y="287"/>
                  </a:lnTo>
                  <a:lnTo>
                    <a:pt x="251" y="293"/>
                  </a:lnTo>
                  <a:lnTo>
                    <a:pt x="257" y="301"/>
                  </a:lnTo>
                  <a:lnTo>
                    <a:pt x="258" y="304"/>
                  </a:lnTo>
                  <a:lnTo>
                    <a:pt x="262" y="304"/>
                  </a:lnTo>
                  <a:lnTo>
                    <a:pt x="264" y="301"/>
                  </a:lnTo>
                  <a:lnTo>
                    <a:pt x="268" y="291"/>
                  </a:lnTo>
                  <a:lnTo>
                    <a:pt x="269" y="282"/>
                  </a:lnTo>
                  <a:lnTo>
                    <a:pt x="264" y="275"/>
                  </a:lnTo>
                  <a:lnTo>
                    <a:pt x="256" y="265"/>
                  </a:lnTo>
                  <a:lnTo>
                    <a:pt x="247" y="258"/>
                  </a:lnTo>
                  <a:lnTo>
                    <a:pt x="242" y="256"/>
                  </a:lnTo>
                  <a:lnTo>
                    <a:pt x="237" y="255"/>
                  </a:lnTo>
                  <a:lnTo>
                    <a:pt x="235" y="247"/>
                  </a:lnTo>
                  <a:lnTo>
                    <a:pt x="230" y="245"/>
                  </a:lnTo>
                  <a:lnTo>
                    <a:pt x="225" y="239"/>
                  </a:lnTo>
                  <a:lnTo>
                    <a:pt x="224" y="228"/>
                  </a:lnTo>
                  <a:lnTo>
                    <a:pt x="222" y="217"/>
                  </a:lnTo>
                  <a:lnTo>
                    <a:pt x="223" y="209"/>
                  </a:lnTo>
                  <a:lnTo>
                    <a:pt x="225" y="206"/>
                  </a:lnTo>
                  <a:lnTo>
                    <a:pt x="229" y="205"/>
                  </a:lnTo>
                  <a:lnTo>
                    <a:pt x="235" y="209"/>
                  </a:lnTo>
                  <a:lnTo>
                    <a:pt x="238" y="214"/>
                  </a:lnTo>
                  <a:lnTo>
                    <a:pt x="242" y="224"/>
                  </a:lnTo>
                  <a:lnTo>
                    <a:pt x="249" y="245"/>
                  </a:lnTo>
                  <a:lnTo>
                    <a:pt x="252" y="247"/>
                  </a:lnTo>
                  <a:lnTo>
                    <a:pt x="257" y="247"/>
                  </a:lnTo>
                  <a:lnTo>
                    <a:pt x="265" y="242"/>
                  </a:lnTo>
                  <a:lnTo>
                    <a:pt x="274" y="237"/>
                  </a:lnTo>
                  <a:lnTo>
                    <a:pt x="282" y="233"/>
                  </a:lnTo>
                  <a:lnTo>
                    <a:pt x="287" y="232"/>
                  </a:lnTo>
                  <a:lnTo>
                    <a:pt x="295" y="229"/>
                  </a:lnTo>
                  <a:lnTo>
                    <a:pt x="299" y="226"/>
                  </a:lnTo>
                  <a:lnTo>
                    <a:pt x="296" y="218"/>
                  </a:lnTo>
                  <a:lnTo>
                    <a:pt x="290" y="217"/>
                  </a:lnTo>
                  <a:lnTo>
                    <a:pt x="287" y="215"/>
                  </a:lnTo>
                  <a:lnTo>
                    <a:pt x="287" y="213"/>
                  </a:lnTo>
                  <a:lnTo>
                    <a:pt x="297" y="210"/>
                  </a:lnTo>
                  <a:lnTo>
                    <a:pt x="297" y="206"/>
                  </a:lnTo>
                  <a:lnTo>
                    <a:pt x="296" y="204"/>
                  </a:lnTo>
                  <a:lnTo>
                    <a:pt x="292" y="202"/>
                  </a:lnTo>
                  <a:lnTo>
                    <a:pt x="291" y="197"/>
                  </a:lnTo>
                  <a:lnTo>
                    <a:pt x="287" y="195"/>
                  </a:lnTo>
                  <a:lnTo>
                    <a:pt x="283" y="196"/>
                  </a:lnTo>
                  <a:lnTo>
                    <a:pt x="277" y="199"/>
                  </a:lnTo>
                  <a:lnTo>
                    <a:pt x="274" y="199"/>
                  </a:lnTo>
                  <a:lnTo>
                    <a:pt x="273" y="195"/>
                  </a:lnTo>
                  <a:lnTo>
                    <a:pt x="273" y="190"/>
                  </a:lnTo>
                  <a:lnTo>
                    <a:pt x="269" y="184"/>
                  </a:lnTo>
                  <a:lnTo>
                    <a:pt x="263" y="179"/>
                  </a:lnTo>
                  <a:lnTo>
                    <a:pt x="245" y="174"/>
                  </a:lnTo>
                  <a:lnTo>
                    <a:pt x="234" y="164"/>
                  </a:lnTo>
                  <a:lnTo>
                    <a:pt x="226" y="166"/>
                  </a:lnTo>
                  <a:lnTo>
                    <a:pt x="222" y="165"/>
                  </a:lnTo>
                  <a:lnTo>
                    <a:pt x="222" y="160"/>
                  </a:lnTo>
                  <a:lnTo>
                    <a:pt x="224" y="156"/>
                  </a:lnTo>
                  <a:lnTo>
                    <a:pt x="225" y="147"/>
                  </a:lnTo>
                  <a:lnTo>
                    <a:pt x="235" y="147"/>
                  </a:lnTo>
                  <a:lnTo>
                    <a:pt x="238" y="142"/>
                  </a:lnTo>
                  <a:lnTo>
                    <a:pt x="238" y="139"/>
                  </a:lnTo>
                  <a:lnTo>
                    <a:pt x="235" y="134"/>
                  </a:lnTo>
                  <a:lnTo>
                    <a:pt x="234" y="131"/>
                  </a:lnTo>
                  <a:lnTo>
                    <a:pt x="234" y="128"/>
                  </a:lnTo>
                  <a:lnTo>
                    <a:pt x="235" y="125"/>
                  </a:lnTo>
                  <a:lnTo>
                    <a:pt x="236" y="119"/>
                  </a:lnTo>
                  <a:lnTo>
                    <a:pt x="234" y="115"/>
                  </a:lnTo>
                  <a:lnTo>
                    <a:pt x="225" y="114"/>
                  </a:lnTo>
                  <a:lnTo>
                    <a:pt x="224" y="102"/>
                  </a:lnTo>
                  <a:lnTo>
                    <a:pt x="219" y="101"/>
                  </a:lnTo>
                  <a:lnTo>
                    <a:pt x="210" y="96"/>
                  </a:lnTo>
                  <a:lnTo>
                    <a:pt x="209" y="92"/>
                  </a:lnTo>
                  <a:lnTo>
                    <a:pt x="206" y="89"/>
                  </a:lnTo>
                  <a:lnTo>
                    <a:pt x="200" y="92"/>
                  </a:lnTo>
                  <a:lnTo>
                    <a:pt x="194" y="94"/>
                  </a:lnTo>
                  <a:lnTo>
                    <a:pt x="190" y="94"/>
                  </a:lnTo>
                  <a:lnTo>
                    <a:pt x="191" y="89"/>
                  </a:lnTo>
                  <a:lnTo>
                    <a:pt x="194" y="82"/>
                  </a:lnTo>
                  <a:lnTo>
                    <a:pt x="192" y="77"/>
                  </a:lnTo>
                  <a:lnTo>
                    <a:pt x="190" y="75"/>
                  </a:lnTo>
                  <a:lnTo>
                    <a:pt x="185" y="75"/>
                  </a:lnTo>
                  <a:lnTo>
                    <a:pt x="179" y="76"/>
                  </a:lnTo>
                  <a:lnTo>
                    <a:pt x="172" y="73"/>
                  </a:lnTo>
                  <a:lnTo>
                    <a:pt x="162" y="60"/>
                  </a:lnTo>
                  <a:lnTo>
                    <a:pt x="155" y="51"/>
                  </a:lnTo>
                  <a:lnTo>
                    <a:pt x="142" y="47"/>
                  </a:lnTo>
                  <a:lnTo>
                    <a:pt x="122" y="44"/>
                  </a:lnTo>
                  <a:lnTo>
                    <a:pt x="113" y="47"/>
                  </a:lnTo>
                  <a:lnTo>
                    <a:pt x="106" y="44"/>
                  </a:lnTo>
                  <a:lnTo>
                    <a:pt x="100" y="38"/>
                  </a:lnTo>
                  <a:lnTo>
                    <a:pt x="83" y="42"/>
                  </a:lnTo>
                  <a:lnTo>
                    <a:pt x="86" y="38"/>
                  </a:lnTo>
                  <a:lnTo>
                    <a:pt x="89" y="26"/>
                  </a:lnTo>
                  <a:lnTo>
                    <a:pt x="91" y="15"/>
                  </a:lnTo>
                  <a:lnTo>
                    <a:pt x="91" y="7"/>
                  </a:lnTo>
                  <a:lnTo>
                    <a:pt x="86" y="3"/>
                  </a:lnTo>
                  <a:lnTo>
                    <a:pt x="76" y="5"/>
                  </a:lnTo>
                  <a:lnTo>
                    <a:pt x="66" y="11"/>
                  </a:lnTo>
                  <a:lnTo>
                    <a:pt x="60" y="22"/>
                  </a:lnTo>
                  <a:lnTo>
                    <a:pt x="58" y="34"/>
                  </a:lnTo>
                  <a:lnTo>
                    <a:pt x="61" y="56"/>
                  </a:lnTo>
                  <a:lnTo>
                    <a:pt x="76" y="76"/>
                  </a:lnTo>
                  <a:lnTo>
                    <a:pt x="78" y="85"/>
                  </a:lnTo>
                  <a:lnTo>
                    <a:pt x="76" y="89"/>
                  </a:lnTo>
                  <a:lnTo>
                    <a:pt x="73" y="89"/>
                  </a:lnTo>
                  <a:lnTo>
                    <a:pt x="61" y="75"/>
                  </a:lnTo>
                  <a:lnTo>
                    <a:pt x="52" y="58"/>
                  </a:lnTo>
                  <a:lnTo>
                    <a:pt x="45" y="35"/>
                  </a:lnTo>
                  <a:lnTo>
                    <a:pt x="47" y="26"/>
                  </a:lnTo>
                  <a:lnTo>
                    <a:pt x="50" y="15"/>
                  </a:lnTo>
                  <a:lnTo>
                    <a:pt x="55" y="3"/>
                  </a:lnTo>
                  <a:lnTo>
                    <a:pt x="54" y="2"/>
                  </a:lnTo>
                  <a:lnTo>
                    <a:pt x="49" y="0"/>
                  </a:lnTo>
                  <a:lnTo>
                    <a:pt x="43" y="0"/>
                  </a:lnTo>
                  <a:lnTo>
                    <a:pt x="36" y="2"/>
                  </a:lnTo>
                  <a:lnTo>
                    <a:pt x="19" y="13"/>
                  </a:lnTo>
                  <a:lnTo>
                    <a:pt x="11" y="28"/>
                  </a:lnTo>
                  <a:lnTo>
                    <a:pt x="4" y="41"/>
                  </a:lnTo>
                  <a:lnTo>
                    <a:pt x="2" y="55"/>
                  </a:lnTo>
                  <a:lnTo>
                    <a:pt x="0" y="57"/>
                  </a:lnTo>
                  <a:lnTo>
                    <a:pt x="1" y="61"/>
                  </a:lnTo>
                  <a:lnTo>
                    <a:pt x="4" y="67"/>
                  </a:lnTo>
                  <a:lnTo>
                    <a:pt x="16" y="83"/>
                  </a:lnTo>
                  <a:lnTo>
                    <a:pt x="26" y="102"/>
                  </a:lnTo>
                  <a:lnTo>
                    <a:pt x="24" y="106"/>
                  </a:lnTo>
                  <a:lnTo>
                    <a:pt x="27" y="110"/>
                  </a:lnTo>
                  <a:lnTo>
                    <a:pt x="30" y="107"/>
                  </a:lnTo>
                  <a:lnTo>
                    <a:pt x="34" y="106"/>
                  </a:lnTo>
                  <a:lnTo>
                    <a:pt x="39" y="109"/>
                  </a:lnTo>
                  <a:lnTo>
                    <a:pt x="52" y="115"/>
                  </a:lnTo>
                  <a:lnTo>
                    <a:pt x="66" y="120"/>
                  </a:lnTo>
                  <a:lnTo>
                    <a:pt x="86" y="12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36" name="Freeform 237"/>
            <p:cNvSpPr>
              <a:spLocks/>
            </p:cNvSpPr>
            <p:nvPr/>
          </p:nvSpPr>
          <p:spPr bwMode="auto">
            <a:xfrm>
              <a:off x="2334060" y="3147015"/>
              <a:ext cx="119890" cy="96530"/>
            </a:xfrm>
            <a:custGeom>
              <a:avLst/>
              <a:gdLst>
                <a:gd name="T0" fmla="*/ 2147483647 w 87"/>
                <a:gd name="T1" fmla="*/ 2147483647 h 59"/>
                <a:gd name="T2" fmla="*/ 0 w 87"/>
                <a:gd name="T3" fmla="*/ 2147483647 h 59"/>
                <a:gd name="T4" fmla="*/ 2147483647 w 87"/>
                <a:gd name="T5" fmla="*/ 2147483647 h 59"/>
                <a:gd name="T6" fmla="*/ 2147483647 w 87"/>
                <a:gd name="T7" fmla="*/ 2147483647 h 59"/>
                <a:gd name="T8" fmla="*/ 2147483647 w 87"/>
                <a:gd name="T9" fmla="*/ 2147483647 h 59"/>
                <a:gd name="T10" fmla="*/ 2147483647 w 87"/>
                <a:gd name="T11" fmla="*/ 2147483647 h 59"/>
                <a:gd name="T12" fmla="*/ 2147483647 w 87"/>
                <a:gd name="T13" fmla="*/ 2147483647 h 59"/>
                <a:gd name="T14" fmla="*/ 2147483647 w 87"/>
                <a:gd name="T15" fmla="*/ 2147483647 h 59"/>
                <a:gd name="T16" fmla="*/ 2147483647 w 87"/>
                <a:gd name="T17" fmla="*/ 2147483647 h 59"/>
                <a:gd name="T18" fmla="*/ 2147483647 w 87"/>
                <a:gd name="T19" fmla="*/ 2147483647 h 59"/>
                <a:gd name="T20" fmla="*/ 2147483647 w 87"/>
                <a:gd name="T21" fmla="*/ 2147483647 h 59"/>
                <a:gd name="T22" fmla="*/ 2147483647 w 87"/>
                <a:gd name="T23" fmla="*/ 2147483647 h 59"/>
                <a:gd name="T24" fmla="*/ 2147483647 w 87"/>
                <a:gd name="T25" fmla="*/ 2147483647 h 59"/>
                <a:gd name="T26" fmla="*/ 2147483647 w 87"/>
                <a:gd name="T27" fmla="*/ 2147483647 h 59"/>
                <a:gd name="T28" fmla="*/ 2147483647 w 87"/>
                <a:gd name="T29" fmla="*/ 2147483647 h 59"/>
                <a:gd name="T30" fmla="*/ 2147483647 w 87"/>
                <a:gd name="T31" fmla="*/ 2147483647 h 59"/>
                <a:gd name="T32" fmla="*/ 2147483647 w 87"/>
                <a:gd name="T33" fmla="*/ 2147483647 h 59"/>
                <a:gd name="T34" fmla="*/ 2147483647 w 87"/>
                <a:gd name="T35" fmla="*/ 0 h 59"/>
                <a:gd name="T36" fmla="*/ 2147483647 w 87"/>
                <a:gd name="T37" fmla="*/ 2147483647 h 59"/>
                <a:gd name="T38" fmla="*/ 2147483647 w 87"/>
                <a:gd name="T39" fmla="*/ 2147483647 h 59"/>
                <a:gd name="T40" fmla="*/ 2147483647 w 87"/>
                <a:gd name="T41" fmla="*/ 2147483647 h 59"/>
                <a:gd name="T42" fmla="*/ 2147483647 w 87"/>
                <a:gd name="T43" fmla="*/ 2147483647 h 59"/>
                <a:gd name="T44" fmla="*/ 2147483647 w 87"/>
                <a:gd name="T45" fmla="*/ 2147483647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9"/>
                <a:gd name="T71" fmla="*/ 87 w 87"/>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9">
                  <a:moveTo>
                    <a:pt x="5" y="35"/>
                  </a:moveTo>
                  <a:lnTo>
                    <a:pt x="0" y="44"/>
                  </a:lnTo>
                  <a:lnTo>
                    <a:pt x="10" y="43"/>
                  </a:lnTo>
                  <a:lnTo>
                    <a:pt x="15" y="44"/>
                  </a:lnTo>
                  <a:lnTo>
                    <a:pt x="16" y="50"/>
                  </a:lnTo>
                  <a:lnTo>
                    <a:pt x="21" y="54"/>
                  </a:lnTo>
                  <a:lnTo>
                    <a:pt x="29" y="58"/>
                  </a:lnTo>
                  <a:lnTo>
                    <a:pt x="35" y="54"/>
                  </a:lnTo>
                  <a:lnTo>
                    <a:pt x="58" y="43"/>
                  </a:lnTo>
                  <a:lnTo>
                    <a:pt x="77" y="47"/>
                  </a:lnTo>
                  <a:lnTo>
                    <a:pt x="86" y="41"/>
                  </a:lnTo>
                  <a:lnTo>
                    <a:pt x="79" y="34"/>
                  </a:lnTo>
                  <a:lnTo>
                    <a:pt x="73" y="27"/>
                  </a:lnTo>
                  <a:lnTo>
                    <a:pt x="64" y="23"/>
                  </a:lnTo>
                  <a:lnTo>
                    <a:pt x="54" y="16"/>
                  </a:lnTo>
                  <a:lnTo>
                    <a:pt x="45" y="11"/>
                  </a:lnTo>
                  <a:lnTo>
                    <a:pt x="35" y="10"/>
                  </a:lnTo>
                  <a:lnTo>
                    <a:pt x="34" y="0"/>
                  </a:lnTo>
                  <a:lnTo>
                    <a:pt x="23" y="13"/>
                  </a:lnTo>
                  <a:lnTo>
                    <a:pt x="19" y="13"/>
                  </a:lnTo>
                  <a:lnTo>
                    <a:pt x="13" y="17"/>
                  </a:lnTo>
                  <a:lnTo>
                    <a:pt x="6" y="23"/>
                  </a:lnTo>
                  <a:lnTo>
                    <a:pt x="5" y="3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37" name="Freeform 238"/>
            <p:cNvSpPr>
              <a:spLocks/>
            </p:cNvSpPr>
            <p:nvPr/>
          </p:nvSpPr>
          <p:spPr bwMode="auto">
            <a:xfrm>
              <a:off x="2272494" y="2315106"/>
              <a:ext cx="46984" cy="29836"/>
            </a:xfrm>
            <a:custGeom>
              <a:avLst/>
              <a:gdLst>
                <a:gd name="T0" fmla="*/ 2147483647 w 34"/>
                <a:gd name="T1" fmla="*/ 0 h 19"/>
                <a:gd name="T2" fmla="*/ 2147483647 w 34"/>
                <a:gd name="T3" fmla="*/ 0 h 19"/>
                <a:gd name="T4" fmla="*/ 0 w 34"/>
                <a:gd name="T5" fmla="*/ 2147483647 h 19"/>
                <a:gd name="T6" fmla="*/ 2147483647 w 34"/>
                <a:gd name="T7" fmla="*/ 2147483647 h 19"/>
                <a:gd name="T8" fmla="*/ 2147483647 w 34"/>
                <a:gd name="T9" fmla="*/ 2147483647 h 19"/>
                <a:gd name="T10" fmla="*/ 2147483647 w 34"/>
                <a:gd name="T11" fmla="*/ 2147483647 h 19"/>
                <a:gd name="T12" fmla="*/ 2147483647 w 34"/>
                <a:gd name="T13" fmla="*/ 0 h 19"/>
                <a:gd name="T14" fmla="*/ 2147483647 w 34"/>
                <a:gd name="T15" fmla="*/ 0 h 19"/>
                <a:gd name="T16" fmla="*/ 2147483647 w 3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19"/>
                <a:gd name="T29" fmla="*/ 34 w 3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19">
                  <a:moveTo>
                    <a:pt x="8" y="0"/>
                  </a:moveTo>
                  <a:lnTo>
                    <a:pt x="2" y="0"/>
                  </a:lnTo>
                  <a:lnTo>
                    <a:pt x="0" y="4"/>
                  </a:lnTo>
                  <a:lnTo>
                    <a:pt x="1" y="15"/>
                  </a:lnTo>
                  <a:lnTo>
                    <a:pt x="25" y="18"/>
                  </a:lnTo>
                  <a:lnTo>
                    <a:pt x="33" y="11"/>
                  </a:lnTo>
                  <a:lnTo>
                    <a:pt x="29" y="0"/>
                  </a:lnTo>
                  <a:lnTo>
                    <a:pt x="16" y="0"/>
                  </a:lnTo>
                  <a:lnTo>
                    <a:pt x="8"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38" name="Freeform 239"/>
            <p:cNvSpPr>
              <a:spLocks/>
            </p:cNvSpPr>
            <p:nvPr/>
          </p:nvSpPr>
          <p:spPr bwMode="auto">
            <a:xfrm>
              <a:off x="2034334" y="2622246"/>
              <a:ext cx="124751" cy="198324"/>
            </a:xfrm>
            <a:custGeom>
              <a:avLst/>
              <a:gdLst>
                <a:gd name="T0" fmla="*/ 2147483647 w 90"/>
                <a:gd name="T1" fmla="*/ 2147483647 h 122"/>
                <a:gd name="T2" fmla="*/ 2147483647 w 90"/>
                <a:gd name="T3" fmla="*/ 2147483647 h 122"/>
                <a:gd name="T4" fmla="*/ 2147483647 w 90"/>
                <a:gd name="T5" fmla="*/ 2147483647 h 122"/>
                <a:gd name="T6" fmla="*/ 0 w 90"/>
                <a:gd name="T7" fmla="*/ 2147483647 h 122"/>
                <a:gd name="T8" fmla="*/ 0 w 90"/>
                <a:gd name="T9" fmla="*/ 2147483647 h 122"/>
                <a:gd name="T10" fmla="*/ 2147483647 w 90"/>
                <a:gd name="T11" fmla="*/ 2147483647 h 122"/>
                <a:gd name="T12" fmla="*/ 2147483647 w 90"/>
                <a:gd name="T13" fmla="*/ 2147483647 h 122"/>
                <a:gd name="T14" fmla="*/ 2147483647 w 90"/>
                <a:gd name="T15" fmla="*/ 2147483647 h 122"/>
                <a:gd name="T16" fmla="*/ 2147483647 w 90"/>
                <a:gd name="T17" fmla="*/ 2147483647 h 122"/>
                <a:gd name="T18" fmla="*/ 2147483647 w 90"/>
                <a:gd name="T19" fmla="*/ 2147483647 h 122"/>
                <a:gd name="T20" fmla="*/ 2147483647 w 90"/>
                <a:gd name="T21" fmla="*/ 2147483647 h 122"/>
                <a:gd name="T22" fmla="*/ 2147483647 w 90"/>
                <a:gd name="T23" fmla="*/ 2147483647 h 122"/>
                <a:gd name="T24" fmla="*/ 2147483647 w 90"/>
                <a:gd name="T25" fmla="*/ 2147483647 h 122"/>
                <a:gd name="T26" fmla="*/ 2147483647 w 90"/>
                <a:gd name="T27" fmla="*/ 2147483647 h 122"/>
                <a:gd name="T28" fmla="*/ 2147483647 w 90"/>
                <a:gd name="T29" fmla="*/ 2147483647 h 122"/>
                <a:gd name="T30" fmla="*/ 2147483647 w 90"/>
                <a:gd name="T31" fmla="*/ 2147483647 h 122"/>
                <a:gd name="T32" fmla="*/ 2147483647 w 90"/>
                <a:gd name="T33" fmla="*/ 2147483647 h 122"/>
                <a:gd name="T34" fmla="*/ 2147483647 w 90"/>
                <a:gd name="T35" fmla="*/ 2147483647 h 122"/>
                <a:gd name="T36" fmla="*/ 2147483647 w 90"/>
                <a:gd name="T37" fmla="*/ 2147483647 h 122"/>
                <a:gd name="T38" fmla="*/ 2147483647 w 90"/>
                <a:gd name="T39" fmla="*/ 2147483647 h 122"/>
                <a:gd name="T40" fmla="*/ 2147483647 w 90"/>
                <a:gd name="T41" fmla="*/ 2147483647 h 122"/>
                <a:gd name="T42" fmla="*/ 2147483647 w 90"/>
                <a:gd name="T43" fmla="*/ 2147483647 h 122"/>
                <a:gd name="T44" fmla="*/ 2147483647 w 90"/>
                <a:gd name="T45" fmla="*/ 2147483647 h 122"/>
                <a:gd name="T46" fmla="*/ 2147483647 w 90"/>
                <a:gd name="T47" fmla="*/ 2147483647 h 122"/>
                <a:gd name="T48" fmla="*/ 2147483647 w 90"/>
                <a:gd name="T49" fmla="*/ 2147483647 h 122"/>
                <a:gd name="T50" fmla="*/ 2147483647 w 90"/>
                <a:gd name="T51" fmla="*/ 2147483647 h 122"/>
                <a:gd name="T52" fmla="*/ 2147483647 w 90"/>
                <a:gd name="T53" fmla="*/ 2147483647 h 122"/>
                <a:gd name="T54" fmla="*/ 2147483647 w 90"/>
                <a:gd name="T55" fmla="*/ 2147483647 h 122"/>
                <a:gd name="T56" fmla="*/ 2147483647 w 90"/>
                <a:gd name="T57" fmla="*/ 2147483647 h 122"/>
                <a:gd name="T58" fmla="*/ 2147483647 w 90"/>
                <a:gd name="T59" fmla="*/ 2147483647 h 122"/>
                <a:gd name="T60" fmla="*/ 2147483647 w 90"/>
                <a:gd name="T61" fmla="*/ 2147483647 h 122"/>
                <a:gd name="T62" fmla="*/ 2147483647 w 90"/>
                <a:gd name="T63" fmla="*/ 0 h 122"/>
                <a:gd name="T64" fmla="*/ 2147483647 w 90"/>
                <a:gd name="T65" fmla="*/ 2147483647 h 122"/>
                <a:gd name="T66" fmla="*/ 2147483647 w 90"/>
                <a:gd name="T67" fmla="*/ 2147483647 h 122"/>
                <a:gd name="T68" fmla="*/ 2147483647 w 90"/>
                <a:gd name="T69" fmla="*/ 2147483647 h 122"/>
                <a:gd name="T70" fmla="*/ 2147483647 w 90"/>
                <a:gd name="T71" fmla="*/ 2147483647 h 122"/>
                <a:gd name="T72" fmla="*/ 2147483647 w 90"/>
                <a:gd name="T73" fmla="*/ 2147483647 h 122"/>
                <a:gd name="T74" fmla="*/ 2147483647 w 90"/>
                <a:gd name="T75" fmla="*/ 2147483647 h 122"/>
                <a:gd name="T76" fmla="*/ 2147483647 w 90"/>
                <a:gd name="T77" fmla="*/ 2147483647 h 122"/>
                <a:gd name="T78" fmla="*/ 2147483647 w 90"/>
                <a:gd name="T79" fmla="*/ 2147483647 h 122"/>
                <a:gd name="T80" fmla="*/ 2147483647 w 90"/>
                <a:gd name="T81" fmla="*/ 2147483647 h 122"/>
                <a:gd name="T82" fmla="*/ 2147483647 w 90"/>
                <a:gd name="T83" fmla="*/ 2147483647 h 122"/>
                <a:gd name="T84" fmla="*/ 2147483647 w 90"/>
                <a:gd name="T85" fmla="*/ 2147483647 h 122"/>
                <a:gd name="T86" fmla="*/ 2147483647 w 90"/>
                <a:gd name="T87" fmla="*/ 2147483647 h 122"/>
                <a:gd name="T88" fmla="*/ 2147483647 w 90"/>
                <a:gd name="T89" fmla="*/ 2147483647 h 1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0"/>
                <a:gd name="T136" fmla="*/ 0 h 122"/>
                <a:gd name="T137" fmla="*/ 90 w 90"/>
                <a:gd name="T138" fmla="*/ 122 h 1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0" h="122">
                  <a:moveTo>
                    <a:pt x="14" y="47"/>
                  </a:moveTo>
                  <a:lnTo>
                    <a:pt x="4" y="44"/>
                  </a:lnTo>
                  <a:lnTo>
                    <a:pt x="2" y="45"/>
                  </a:lnTo>
                  <a:lnTo>
                    <a:pt x="0" y="49"/>
                  </a:lnTo>
                  <a:lnTo>
                    <a:pt x="0" y="61"/>
                  </a:lnTo>
                  <a:lnTo>
                    <a:pt x="4" y="71"/>
                  </a:lnTo>
                  <a:lnTo>
                    <a:pt x="11" y="80"/>
                  </a:lnTo>
                  <a:lnTo>
                    <a:pt x="22" y="86"/>
                  </a:lnTo>
                  <a:lnTo>
                    <a:pt x="25" y="89"/>
                  </a:lnTo>
                  <a:lnTo>
                    <a:pt x="33" y="101"/>
                  </a:lnTo>
                  <a:lnTo>
                    <a:pt x="34" y="105"/>
                  </a:lnTo>
                  <a:lnTo>
                    <a:pt x="38" y="114"/>
                  </a:lnTo>
                  <a:lnTo>
                    <a:pt x="50" y="121"/>
                  </a:lnTo>
                  <a:lnTo>
                    <a:pt x="67" y="119"/>
                  </a:lnTo>
                  <a:lnTo>
                    <a:pt x="76" y="116"/>
                  </a:lnTo>
                  <a:lnTo>
                    <a:pt x="89" y="103"/>
                  </a:lnTo>
                  <a:lnTo>
                    <a:pt x="89" y="87"/>
                  </a:lnTo>
                  <a:lnTo>
                    <a:pt x="87" y="75"/>
                  </a:lnTo>
                  <a:lnTo>
                    <a:pt x="85" y="67"/>
                  </a:lnTo>
                  <a:lnTo>
                    <a:pt x="85" y="53"/>
                  </a:lnTo>
                  <a:lnTo>
                    <a:pt x="74" y="56"/>
                  </a:lnTo>
                  <a:lnTo>
                    <a:pt x="67" y="54"/>
                  </a:lnTo>
                  <a:lnTo>
                    <a:pt x="65" y="52"/>
                  </a:lnTo>
                  <a:lnTo>
                    <a:pt x="63" y="49"/>
                  </a:lnTo>
                  <a:lnTo>
                    <a:pt x="69" y="42"/>
                  </a:lnTo>
                  <a:lnTo>
                    <a:pt x="74" y="36"/>
                  </a:lnTo>
                  <a:lnTo>
                    <a:pt x="81" y="35"/>
                  </a:lnTo>
                  <a:lnTo>
                    <a:pt x="83" y="24"/>
                  </a:lnTo>
                  <a:lnTo>
                    <a:pt x="83" y="15"/>
                  </a:lnTo>
                  <a:lnTo>
                    <a:pt x="81" y="12"/>
                  </a:lnTo>
                  <a:lnTo>
                    <a:pt x="77" y="10"/>
                  </a:lnTo>
                  <a:lnTo>
                    <a:pt x="73" y="0"/>
                  </a:lnTo>
                  <a:lnTo>
                    <a:pt x="51" y="4"/>
                  </a:lnTo>
                  <a:lnTo>
                    <a:pt x="36" y="2"/>
                  </a:lnTo>
                  <a:lnTo>
                    <a:pt x="26" y="4"/>
                  </a:lnTo>
                  <a:lnTo>
                    <a:pt x="23" y="7"/>
                  </a:lnTo>
                  <a:lnTo>
                    <a:pt x="22" y="13"/>
                  </a:lnTo>
                  <a:lnTo>
                    <a:pt x="18" y="22"/>
                  </a:lnTo>
                  <a:lnTo>
                    <a:pt x="23" y="30"/>
                  </a:lnTo>
                  <a:lnTo>
                    <a:pt x="28" y="35"/>
                  </a:lnTo>
                  <a:lnTo>
                    <a:pt x="34" y="44"/>
                  </a:lnTo>
                  <a:lnTo>
                    <a:pt x="34" y="51"/>
                  </a:lnTo>
                  <a:lnTo>
                    <a:pt x="28" y="57"/>
                  </a:lnTo>
                  <a:lnTo>
                    <a:pt x="24" y="56"/>
                  </a:lnTo>
                  <a:lnTo>
                    <a:pt x="14" y="47"/>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39" name="Freeform 240"/>
            <p:cNvSpPr>
              <a:spLocks/>
            </p:cNvSpPr>
            <p:nvPr/>
          </p:nvSpPr>
          <p:spPr bwMode="auto">
            <a:xfrm>
              <a:off x="2244952" y="2641552"/>
              <a:ext cx="102069" cy="175508"/>
            </a:xfrm>
            <a:custGeom>
              <a:avLst/>
              <a:gdLst>
                <a:gd name="T0" fmla="*/ 2147483647 w 73"/>
                <a:gd name="T1" fmla="*/ 0 h 108"/>
                <a:gd name="T2" fmla="*/ 2147483647 w 73"/>
                <a:gd name="T3" fmla="*/ 0 h 108"/>
                <a:gd name="T4" fmla="*/ 2147483647 w 73"/>
                <a:gd name="T5" fmla="*/ 2147483647 h 108"/>
                <a:gd name="T6" fmla="*/ 2147483647 w 73"/>
                <a:gd name="T7" fmla="*/ 2147483647 h 108"/>
                <a:gd name="T8" fmla="*/ 2147483647 w 73"/>
                <a:gd name="T9" fmla="*/ 2147483647 h 108"/>
                <a:gd name="T10" fmla="*/ 2147483647 w 73"/>
                <a:gd name="T11" fmla="*/ 2147483647 h 108"/>
                <a:gd name="T12" fmla="*/ 2147483647 w 73"/>
                <a:gd name="T13" fmla="*/ 2147483647 h 108"/>
                <a:gd name="T14" fmla="*/ 2147483647 w 73"/>
                <a:gd name="T15" fmla="*/ 2147483647 h 108"/>
                <a:gd name="T16" fmla="*/ 0 w 73"/>
                <a:gd name="T17" fmla="*/ 2147483647 h 108"/>
                <a:gd name="T18" fmla="*/ 2147483647 w 73"/>
                <a:gd name="T19" fmla="*/ 2147483647 h 108"/>
                <a:gd name="T20" fmla="*/ 2147483647 w 73"/>
                <a:gd name="T21" fmla="*/ 2147483647 h 108"/>
                <a:gd name="T22" fmla="*/ 2147483647 w 73"/>
                <a:gd name="T23" fmla="*/ 2147483647 h 108"/>
                <a:gd name="T24" fmla="*/ 2147483647 w 73"/>
                <a:gd name="T25" fmla="*/ 2147483647 h 108"/>
                <a:gd name="T26" fmla="*/ 2147483647 w 73"/>
                <a:gd name="T27" fmla="*/ 2147483647 h 108"/>
                <a:gd name="T28" fmla="*/ 2147483647 w 73"/>
                <a:gd name="T29" fmla="*/ 2147483647 h 108"/>
                <a:gd name="T30" fmla="*/ 2147483647 w 73"/>
                <a:gd name="T31" fmla="*/ 2147483647 h 108"/>
                <a:gd name="T32" fmla="*/ 2147483647 w 73"/>
                <a:gd name="T33" fmla="*/ 2147483647 h 108"/>
                <a:gd name="T34" fmla="*/ 2147483647 w 73"/>
                <a:gd name="T35" fmla="*/ 2147483647 h 108"/>
                <a:gd name="T36" fmla="*/ 2147483647 w 73"/>
                <a:gd name="T37" fmla="*/ 2147483647 h 108"/>
                <a:gd name="T38" fmla="*/ 2147483647 w 73"/>
                <a:gd name="T39" fmla="*/ 2147483647 h 108"/>
                <a:gd name="T40" fmla="*/ 2147483647 w 73"/>
                <a:gd name="T41" fmla="*/ 2147483647 h 108"/>
                <a:gd name="T42" fmla="*/ 2147483647 w 73"/>
                <a:gd name="T43" fmla="*/ 2147483647 h 108"/>
                <a:gd name="T44" fmla="*/ 2147483647 w 73"/>
                <a:gd name="T45" fmla="*/ 2147483647 h 108"/>
                <a:gd name="T46" fmla="*/ 2147483647 w 73"/>
                <a:gd name="T47" fmla="*/ 2147483647 h 108"/>
                <a:gd name="T48" fmla="*/ 2147483647 w 73"/>
                <a:gd name="T49" fmla="*/ 2147483647 h 108"/>
                <a:gd name="T50" fmla="*/ 2147483647 w 73"/>
                <a:gd name="T51" fmla="*/ 2147483647 h 108"/>
                <a:gd name="T52" fmla="*/ 2147483647 w 73"/>
                <a:gd name="T53" fmla="*/ 2147483647 h 108"/>
                <a:gd name="T54" fmla="*/ 2147483647 w 73"/>
                <a:gd name="T55" fmla="*/ 2147483647 h 108"/>
                <a:gd name="T56" fmla="*/ 2147483647 w 73"/>
                <a:gd name="T57" fmla="*/ 2147483647 h 108"/>
                <a:gd name="T58" fmla="*/ 2147483647 w 73"/>
                <a:gd name="T59" fmla="*/ 2147483647 h 108"/>
                <a:gd name="T60" fmla="*/ 2147483647 w 73"/>
                <a:gd name="T61" fmla="*/ 2147483647 h 108"/>
                <a:gd name="T62" fmla="*/ 2147483647 w 73"/>
                <a:gd name="T63" fmla="*/ 2147483647 h 108"/>
                <a:gd name="T64" fmla="*/ 2147483647 w 73"/>
                <a:gd name="T65" fmla="*/ 2147483647 h 108"/>
                <a:gd name="T66" fmla="*/ 2147483647 w 73"/>
                <a:gd name="T67" fmla="*/ 0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3"/>
                <a:gd name="T103" fmla="*/ 0 h 108"/>
                <a:gd name="T104" fmla="*/ 73 w 73"/>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3" h="108">
                  <a:moveTo>
                    <a:pt x="36" y="0"/>
                  </a:moveTo>
                  <a:lnTo>
                    <a:pt x="29" y="0"/>
                  </a:lnTo>
                  <a:lnTo>
                    <a:pt x="25" y="1"/>
                  </a:lnTo>
                  <a:lnTo>
                    <a:pt x="23" y="4"/>
                  </a:lnTo>
                  <a:lnTo>
                    <a:pt x="19" y="1"/>
                  </a:lnTo>
                  <a:lnTo>
                    <a:pt x="16" y="4"/>
                  </a:lnTo>
                  <a:lnTo>
                    <a:pt x="9" y="15"/>
                  </a:lnTo>
                  <a:lnTo>
                    <a:pt x="6" y="21"/>
                  </a:lnTo>
                  <a:lnTo>
                    <a:pt x="0" y="30"/>
                  </a:lnTo>
                  <a:lnTo>
                    <a:pt x="4" y="34"/>
                  </a:lnTo>
                  <a:lnTo>
                    <a:pt x="5" y="41"/>
                  </a:lnTo>
                  <a:lnTo>
                    <a:pt x="3" y="47"/>
                  </a:lnTo>
                  <a:lnTo>
                    <a:pt x="3" y="52"/>
                  </a:lnTo>
                  <a:lnTo>
                    <a:pt x="6" y="74"/>
                  </a:lnTo>
                  <a:lnTo>
                    <a:pt x="9" y="104"/>
                  </a:lnTo>
                  <a:lnTo>
                    <a:pt x="18" y="107"/>
                  </a:lnTo>
                  <a:lnTo>
                    <a:pt x="25" y="102"/>
                  </a:lnTo>
                  <a:lnTo>
                    <a:pt x="27" y="90"/>
                  </a:lnTo>
                  <a:lnTo>
                    <a:pt x="25" y="78"/>
                  </a:lnTo>
                  <a:lnTo>
                    <a:pt x="27" y="70"/>
                  </a:lnTo>
                  <a:lnTo>
                    <a:pt x="31" y="68"/>
                  </a:lnTo>
                  <a:lnTo>
                    <a:pt x="36" y="68"/>
                  </a:lnTo>
                  <a:lnTo>
                    <a:pt x="45" y="66"/>
                  </a:lnTo>
                  <a:lnTo>
                    <a:pt x="53" y="60"/>
                  </a:lnTo>
                  <a:lnTo>
                    <a:pt x="58" y="50"/>
                  </a:lnTo>
                  <a:lnTo>
                    <a:pt x="63" y="43"/>
                  </a:lnTo>
                  <a:lnTo>
                    <a:pt x="67" y="34"/>
                  </a:lnTo>
                  <a:lnTo>
                    <a:pt x="68" y="23"/>
                  </a:lnTo>
                  <a:lnTo>
                    <a:pt x="72" y="15"/>
                  </a:lnTo>
                  <a:lnTo>
                    <a:pt x="70" y="11"/>
                  </a:lnTo>
                  <a:lnTo>
                    <a:pt x="59" y="7"/>
                  </a:lnTo>
                  <a:lnTo>
                    <a:pt x="49" y="9"/>
                  </a:lnTo>
                  <a:lnTo>
                    <a:pt x="43" y="6"/>
                  </a:lnTo>
                  <a:lnTo>
                    <a:pt x="36"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0" name="Freeform 241"/>
            <p:cNvSpPr>
              <a:spLocks/>
            </p:cNvSpPr>
            <p:nvPr/>
          </p:nvSpPr>
          <p:spPr bwMode="auto">
            <a:xfrm>
              <a:off x="1650360" y="2599430"/>
              <a:ext cx="158774" cy="186039"/>
            </a:xfrm>
            <a:custGeom>
              <a:avLst/>
              <a:gdLst>
                <a:gd name="T0" fmla="*/ 2147483647 w 115"/>
                <a:gd name="T1" fmla="*/ 2147483647 h 115"/>
                <a:gd name="T2" fmla="*/ 0 w 115"/>
                <a:gd name="T3" fmla="*/ 2147483647 h 115"/>
                <a:gd name="T4" fmla="*/ 0 w 115"/>
                <a:gd name="T5" fmla="*/ 2147483647 h 115"/>
                <a:gd name="T6" fmla="*/ 2147483647 w 115"/>
                <a:gd name="T7" fmla="*/ 2147483647 h 115"/>
                <a:gd name="T8" fmla="*/ 2147483647 w 115"/>
                <a:gd name="T9" fmla="*/ 2147483647 h 115"/>
                <a:gd name="T10" fmla="*/ 2147483647 w 115"/>
                <a:gd name="T11" fmla="*/ 2147483647 h 115"/>
                <a:gd name="T12" fmla="*/ 2147483647 w 115"/>
                <a:gd name="T13" fmla="*/ 2147483647 h 115"/>
                <a:gd name="T14" fmla="*/ 2147483647 w 115"/>
                <a:gd name="T15" fmla="*/ 2147483647 h 115"/>
                <a:gd name="T16" fmla="*/ 2147483647 w 115"/>
                <a:gd name="T17" fmla="*/ 2147483647 h 115"/>
                <a:gd name="T18" fmla="*/ 2147483647 w 115"/>
                <a:gd name="T19" fmla="*/ 2147483647 h 115"/>
                <a:gd name="T20" fmla="*/ 2147483647 w 115"/>
                <a:gd name="T21" fmla="*/ 2147483647 h 115"/>
                <a:gd name="T22" fmla="*/ 2147483647 w 115"/>
                <a:gd name="T23" fmla="*/ 2147483647 h 115"/>
                <a:gd name="T24" fmla="*/ 2147483647 w 115"/>
                <a:gd name="T25" fmla="*/ 2147483647 h 115"/>
                <a:gd name="T26" fmla="*/ 2147483647 w 115"/>
                <a:gd name="T27" fmla="*/ 2147483647 h 115"/>
                <a:gd name="T28" fmla="*/ 2147483647 w 115"/>
                <a:gd name="T29" fmla="*/ 2147483647 h 115"/>
                <a:gd name="T30" fmla="*/ 2147483647 w 115"/>
                <a:gd name="T31" fmla="*/ 2147483647 h 115"/>
                <a:gd name="T32" fmla="*/ 2147483647 w 115"/>
                <a:gd name="T33" fmla="*/ 2147483647 h 115"/>
                <a:gd name="T34" fmla="*/ 2147483647 w 115"/>
                <a:gd name="T35" fmla="*/ 2147483647 h 115"/>
                <a:gd name="T36" fmla="*/ 2147483647 w 115"/>
                <a:gd name="T37" fmla="*/ 2147483647 h 115"/>
                <a:gd name="T38" fmla="*/ 2147483647 w 115"/>
                <a:gd name="T39" fmla="*/ 2147483647 h 115"/>
                <a:gd name="T40" fmla="*/ 2147483647 w 115"/>
                <a:gd name="T41" fmla="*/ 2147483647 h 115"/>
                <a:gd name="T42" fmla="*/ 2147483647 w 115"/>
                <a:gd name="T43" fmla="*/ 2147483647 h 115"/>
                <a:gd name="T44" fmla="*/ 2147483647 w 115"/>
                <a:gd name="T45" fmla="*/ 2147483647 h 115"/>
                <a:gd name="T46" fmla="*/ 2147483647 w 115"/>
                <a:gd name="T47" fmla="*/ 2147483647 h 115"/>
                <a:gd name="T48" fmla="*/ 2147483647 w 115"/>
                <a:gd name="T49" fmla="*/ 2147483647 h 115"/>
                <a:gd name="T50" fmla="*/ 2147483647 w 115"/>
                <a:gd name="T51" fmla="*/ 2147483647 h 115"/>
                <a:gd name="T52" fmla="*/ 2147483647 w 115"/>
                <a:gd name="T53" fmla="*/ 2147483647 h 115"/>
                <a:gd name="T54" fmla="*/ 2147483647 w 115"/>
                <a:gd name="T55" fmla="*/ 2147483647 h 115"/>
                <a:gd name="T56" fmla="*/ 2147483647 w 115"/>
                <a:gd name="T57" fmla="*/ 2147483647 h 115"/>
                <a:gd name="T58" fmla="*/ 2147483647 w 115"/>
                <a:gd name="T59" fmla="*/ 2147483647 h 115"/>
                <a:gd name="T60" fmla="*/ 2147483647 w 115"/>
                <a:gd name="T61" fmla="*/ 2147483647 h 115"/>
                <a:gd name="T62" fmla="*/ 2147483647 w 115"/>
                <a:gd name="T63" fmla="*/ 2147483647 h 115"/>
                <a:gd name="T64" fmla="*/ 2147483647 w 115"/>
                <a:gd name="T65" fmla="*/ 2147483647 h 115"/>
                <a:gd name="T66" fmla="*/ 2147483647 w 115"/>
                <a:gd name="T67" fmla="*/ 2147483647 h 115"/>
                <a:gd name="T68" fmla="*/ 2147483647 w 115"/>
                <a:gd name="T69" fmla="*/ 2147483647 h 115"/>
                <a:gd name="T70" fmla="*/ 2147483647 w 115"/>
                <a:gd name="T71" fmla="*/ 0 h 115"/>
                <a:gd name="T72" fmla="*/ 2147483647 w 115"/>
                <a:gd name="T73" fmla="*/ 0 h 115"/>
                <a:gd name="T74" fmla="*/ 2147483647 w 115"/>
                <a:gd name="T75" fmla="*/ 2147483647 h 115"/>
                <a:gd name="T76" fmla="*/ 2147483647 w 115"/>
                <a:gd name="T77" fmla="*/ 2147483647 h 115"/>
                <a:gd name="T78" fmla="*/ 2147483647 w 115"/>
                <a:gd name="T79" fmla="*/ 2147483647 h 115"/>
                <a:gd name="T80" fmla="*/ 2147483647 w 115"/>
                <a:gd name="T81" fmla="*/ 2147483647 h 115"/>
                <a:gd name="T82" fmla="*/ 2147483647 w 115"/>
                <a:gd name="T83" fmla="*/ 2147483647 h 115"/>
                <a:gd name="T84" fmla="*/ 2147483647 w 115"/>
                <a:gd name="T85" fmla="*/ 2147483647 h 115"/>
                <a:gd name="T86" fmla="*/ 2147483647 w 115"/>
                <a:gd name="T87" fmla="*/ 2147483647 h 115"/>
                <a:gd name="T88" fmla="*/ 2147483647 w 115"/>
                <a:gd name="T89" fmla="*/ 2147483647 h 115"/>
                <a:gd name="T90" fmla="*/ 2147483647 w 115"/>
                <a:gd name="T91" fmla="*/ 2147483647 h 115"/>
                <a:gd name="T92" fmla="*/ 2147483647 w 115"/>
                <a:gd name="T93" fmla="*/ 2147483647 h 115"/>
                <a:gd name="T94" fmla="*/ 2147483647 w 115"/>
                <a:gd name="T95" fmla="*/ 2147483647 h 115"/>
                <a:gd name="T96" fmla="*/ 2147483647 w 115"/>
                <a:gd name="T97" fmla="*/ 2147483647 h 115"/>
                <a:gd name="T98" fmla="*/ 2147483647 w 115"/>
                <a:gd name="T99" fmla="*/ 2147483647 h 1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5"/>
                <a:gd name="T151" fmla="*/ 0 h 115"/>
                <a:gd name="T152" fmla="*/ 115 w 115"/>
                <a:gd name="T153" fmla="*/ 115 h 1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5" h="115">
                  <a:moveTo>
                    <a:pt x="5" y="77"/>
                  </a:moveTo>
                  <a:lnTo>
                    <a:pt x="0" y="81"/>
                  </a:lnTo>
                  <a:lnTo>
                    <a:pt x="0" y="85"/>
                  </a:lnTo>
                  <a:lnTo>
                    <a:pt x="5" y="91"/>
                  </a:lnTo>
                  <a:lnTo>
                    <a:pt x="11" y="94"/>
                  </a:lnTo>
                  <a:lnTo>
                    <a:pt x="14" y="100"/>
                  </a:lnTo>
                  <a:lnTo>
                    <a:pt x="16" y="108"/>
                  </a:lnTo>
                  <a:lnTo>
                    <a:pt x="24" y="114"/>
                  </a:lnTo>
                  <a:lnTo>
                    <a:pt x="29" y="114"/>
                  </a:lnTo>
                  <a:lnTo>
                    <a:pt x="37" y="108"/>
                  </a:lnTo>
                  <a:lnTo>
                    <a:pt x="38" y="104"/>
                  </a:lnTo>
                  <a:lnTo>
                    <a:pt x="43" y="103"/>
                  </a:lnTo>
                  <a:lnTo>
                    <a:pt x="50" y="104"/>
                  </a:lnTo>
                  <a:lnTo>
                    <a:pt x="54" y="103"/>
                  </a:lnTo>
                  <a:lnTo>
                    <a:pt x="57" y="99"/>
                  </a:lnTo>
                  <a:lnTo>
                    <a:pt x="60" y="91"/>
                  </a:lnTo>
                  <a:lnTo>
                    <a:pt x="60" y="85"/>
                  </a:lnTo>
                  <a:lnTo>
                    <a:pt x="65" y="73"/>
                  </a:lnTo>
                  <a:lnTo>
                    <a:pt x="75" y="58"/>
                  </a:lnTo>
                  <a:lnTo>
                    <a:pt x="80" y="51"/>
                  </a:lnTo>
                  <a:lnTo>
                    <a:pt x="89" y="47"/>
                  </a:lnTo>
                  <a:lnTo>
                    <a:pt x="111" y="37"/>
                  </a:lnTo>
                  <a:lnTo>
                    <a:pt x="114" y="31"/>
                  </a:lnTo>
                  <a:lnTo>
                    <a:pt x="95" y="19"/>
                  </a:lnTo>
                  <a:lnTo>
                    <a:pt x="90" y="13"/>
                  </a:lnTo>
                  <a:lnTo>
                    <a:pt x="85" y="11"/>
                  </a:lnTo>
                  <a:lnTo>
                    <a:pt x="78" y="18"/>
                  </a:lnTo>
                  <a:lnTo>
                    <a:pt x="75" y="20"/>
                  </a:lnTo>
                  <a:lnTo>
                    <a:pt x="73" y="19"/>
                  </a:lnTo>
                  <a:lnTo>
                    <a:pt x="69" y="15"/>
                  </a:lnTo>
                  <a:lnTo>
                    <a:pt x="65" y="7"/>
                  </a:lnTo>
                  <a:lnTo>
                    <a:pt x="60" y="5"/>
                  </a:lnTo>
                  <a:lnTo>
                    <a:pt x="54" y="11"/>
                  </a:lnTo>
                  <a:lnTo>
                    <a:pt x="46" y="9"/>
                  </a:lnTo>
                  <a:lnTo>
                    <a:pt x="49" y="2"/>
                  </a:lnTo>
                  <a:lnTo>
                    <a:pt x="49" y="0"/>
                  </a:lnTo>
                  <a:lnTo>
                    <a:pt x="42" y="0"/>
                  </a:lnTo>
                  <a:lnTo>
                    <a:pt x="34" y="1"/>
                  </a:lnTo>
                  <a:lnTo>
                    <a:pt x="29" y="4"/>
                  </a:lnTo>
                  <a:lnTo>
                    <a:pt x="28" y="9"/>
                  </a:lnTo>
                  <a:lnTo>
                    <a:pt x="22" y="7"/>
                  </a:lnTo>
                  <a:lnTo>
                    <a:pt x="16" y="11"/>
                  </a:lnTo>
                  <a:lnTo>
                    <a:pt x="16" y="23"/>
                  </a:lnTo>
                  <a:lnTo>
                    <a:pt x="18" y="29"/>
                  </a:lnTo>
                  <a:lnTo>
                    <a:pt x="20" y="33"/>
                  </a:lnTo>
                  <a:lnTo>
                    <a:pt x="18" y="37"/>
                  </a:lnTo>
                  <a:lnTo>
                    <a:pt x="14" y="44"/>
                  </a:lnTo>
                  <a:lnTo>
                    <a:pt x="11" y="50"/>
                  </a:lnTo>
                  <a:lnTo>
                    <a:pt x="7" y="62"/>
                  </a:lnTo>
                  <a:lnTo>
                    <a:pt x="5" y="77"/>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1" name="Freeform 242"/>
            <p:cNvSpPr>
              <a:spLocks/>
            </p:cNvSpPr>
            <p:nvPr/>
          </p:nvSpPr>
          <p:spPr bwMode="auto">
            <a:xfrm>
              <a:off x="1732987" y="2685429"/>
              <a:ext cx="348330" cy="303629"/>
            </a:xfrm>
            <a:custGeom>
              <a:avLst/>
              <a:gdLst>
                <a:gd name="T0" fmla="*/ 2147483647 w 251"/>
                <a:gd name="T1" fmla="*/ 2147483647 h 187"/>
                <a:gd name="T2" fmla="*/ 2147483647 w 251"/>
                <a:gd name="T3" fmla="*/ 2147483647 h 187"/>
                <a:gd name="T4" fmla="*/ 2147483647 w 251"/>
                <a:gd name="T5" fmla="*/ 2147483647 h 187"/>
                <a:gd name="T6" fmla="*/ 2147483647 w 251"/>
                <a:gd name="T7" fmla="*/ 2147483647 h 187"/>
                <a:gd name="T8" fmla="*/ 2147483647 w 251"/>
                <a:gd name="T9" fmla="*/ 2147483647 h 187"/>
                <a:gd name="T10" fmla="*/ 2147483647 w 251"/>
                <a:gd name="T11" fmla="*/ 2147483647 h 187"/>
                <a:gd name="T12" fmla="*/ 2147483647 w 251"/>
                <a:gd name="T13" fmla="*/ 2147483647 h 187"/>
                <a:gd name="T14" fmla="*/ 2147483647 w 251"/>
                <a:gd name="T15" fmla="*/ 2147483647 h 187"/>
                <a:gd name="T16" fmla="*/ 2147483647 w 251"/>
                <a:gd name="T17" fmla="*/ 2147483647 h 187"/>
                <a:gd name="T18" fmla="*/ 2147483647 w 251"/>
                <a:gd name="T19" fmla="*/ 2147483647 h 187"/>
                <a:gd name="T20" fmla="*/ 2147483647 w 251"/>
                <a:gd name="T21" fmla="*/ 2147483647 h 187"/>
                <a:gd name="T22" fmla="*/ 2147483647 w 251"/>
                <a:gd name="T23" fmla="*/ 2147483647 h 187"/>
                <a:gd name="T24" fmla="*/ 2147483647 w 251"/>
                <a:gd name="T25" fmla="*/ 2147483647 h 187"/>
                <a:gd name="T26" fmla="*/ 2147483647 w 251"/>
                <a:gd name="T27" fmla="*/ 2147483647 h 187"/>
                <a:gd name="T28" fmla="*/ 2147483647 w 251"/>
                <a:gd name="T29" fmla="*/ 2147483647 h 187"/>
                <a:gd name="T30" fmla="*/ 2147483647 w 251"/>
                <a:gd name="T31" fmla="*/ 2147483647 h 187"/>
                <a:gd name="T32" fmla="*/ 2147483647 w 251"/>
                <a:gd name="T33" fmla="*/ 2147483647 h 187"/>
                <a:gd name="T34" fmla="*/ 2147483647 w 251"/>
                <a:gd name="T35" fmla="*/ 2147483647 h 187"/>
                <a:gd name="T36" fmla="*/ 2147483647 w 251"/>
                <a:gd name="T37" fmla="*/ 2147483647 h 187"/>
                <a:gd name="T38" fmla="*/ 2147483647 w 251"/>
                <a:gd name="T39" fmla="*/ 2147483647 h 187"/>
                <a:gd name="T40" fmla="*/ 2147483647 w 251"/>
                <a:gd name="T41" fmla="*/ 2147483647 h 187"/>
                <a:gd name="T42" fmla="*/ 2147483647 w 251"/>
                <a:gd name="T43" fmla="*/ 2147483647 h 187"/>
                <a:gd name="T44" fmla="*/ 2147483647 w 251"/>
                <a:gd name="T45" fmla="*/ 2147483647 h 187"/>
                <a:gd name="T46" fmla="*/ 2147483647 w 251"/>
                <a:gd name="T47" fmla="*/ 2147483647 h 187"/>
                <a:gd name="T48" fmla="*/ 2147483647 w 251"/>
                <a:gd name="T49" fmla="*/ 2147483647 h 187"/>
                <a:gd name="T50" fmla="*/ 2147483647 w 251"/>
                <a:gd name="T51" fmla="*/ 2147483647 h 187"/>
                <a:gd name="T52" fmla="*/ 2147483647 w 251"/>
                <a:gd name="T53" fmla="*/ 2147483647 h 187"/>
                <a:gd name="T54" fmla="*/ 2147483647 w 251"/>
                <a:gd name="T55" fmla="*/ 2147483647 h 187"/>
                <a:gd name="T56" fmla="*/ 2147483647 w 251"/>
                <a:gd name="T57" fmla="*/ 2147483647 h 187"/>
                <a:gd name="T58" fmla="*/ 2147483647 w 251"/>
                <a:gd name="T59" fmla="*/ 2147483647 h 187"/>
                <a:gd name="T60" fmla="*/ 2147483647 w 251"/>
                <a:gd name="T61" fmla="*/ 2147483647 h 187"/>
                <a:gd name="T62" fmla="*/ 2147483647 w 251"/>
                <a:gd name="T63" fmla="*/ 2147483647 h 187"/>
                <a:gd name="T64" fmla="*/ 2147483647 w 251"/>
                <a:gd name="T65" fmla="*/ 2147483647 h 187"/>
                <a:gd name="T66" fmla="*/ 2147483647 w 251"/>
                <a:gd name="T67" fmla="*/ 2147483647 h 187"/>
                <a:gd name="T68" fmla="*/ 2147483647 w 251"/>
                <a:gd name="T69" fmla="*/ 2147483647 h 187"/>
                <a:gd name="T70" fmla="*/ 2147483647 w 251"/>
                <a:gd name="T71" fmla="*/ 2147483647 h 187"/>
                <a:gd name="T72" fmla="*/ 2147483647 w 251"/>
                <a:gd name="T73" fmla="*/ 2147483647 h 187"/>
                <a:gd name="T74" fmla="*/ 2147483647 w 251"/>
                <a:gd name="T75" fmla="*/ 2147483647 h 187"/>
                <a:gd name="T76" fmla="*/ 2147483647 w 251"/>
                <a:gd name="T77" fmla="*/ 2147483647 h 187"/>
                <a:gd name="T78" fmla="*/ 2147483647 w 251"/>
                <a:gd name="T79" fmla="*/ 2147483647 h 187"/>
                <a:gd name="T80" fmla="*/ 2147483647 w 251"/>
                <a:gd name="T81" fmla="*/ 2147483647 h 187"/>
                <a:gd name="T82" fmla="*/ 2147483647 w 251"/>
                <a:gd name="T83" fmla="*/ 2147483647 h 187"/>
                <a:gd name="T84" fmla="*/ 2147483647 w 251"/>
                <a:gd name="T85" fmla="*/ 2147483647 h 187"/>
                <a:gd name="T86" fmla="*/ 2147483647 w 251"/>
                <a:gd name="T87" fmla="*/ 2147483647 h 187"/>
                <a:gd name="T88" fmla="*/ 2147483647 w 251"/>
                <a:gd name="T89" fmla="*/ 2147483647 h 187"/>
                <a:gd name="T90" fmla="*/ 2147483647 w 251"/>
                <a:gd name="T91" fmla="*/ 2147483647 h 187"/>
                <a:gd name="T92" fmla="*/ 2147483647 w 251"/>
                <a:gd name="T93" fmla="*/ 2147483647 h 187"/>
                <a:gd name="T94" fmla="*/ 2147483647 w 251"/>
                <a:gd name="T95" fmla="*/ 2147483647 h 187"/>
                <a:gd name="T96" fmla="*/ 2147483647 w 251"/>
                <a:gd name="T97" fmla="*/ 2147483647 h 187"/>
                <a:gd name="T98" fmla="*/ 2147483647 w 251"/>
                <a:gd name="T99" fmla="*/ 2147483647 h 187"/>
                <a:gd name="T100" fmla="*/ 2147483647 w 251"/>
                <a:gd name="T101" fmla="*/ 2147483647 h 1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1"/>
                <a:gd name="T154" fmla="*/ 0 h 187"/>
                <a:gd name="T155" fmla="*/ 251 w 251"/>
                <a:gd name="T156" fmla="*/ 187 h 1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1" h="187">
                  <a:moveTo>
                    <a:pt x="25" y="76"/>
                  </a:moveTo>
                  <a:lnTo>
                    <a:pt x="36" y="77"/>
                  </a:lnTo>
                  <a:lnTo>
                    <a:pt x="48" y="74"/>
                  </a:lnTo>
                  <a:lnTo>
                    <a:pt x="51" y="80"/>
                  </a:lnTo>
                  <a:lnTo>
                    <a:pt x="46" y="85"/>
                  </a:lnTo>
                  <a:lnTo>
                    <a:pt x="32" y="89"/>
                  </a:lnTo>
                  <a:lnTo>
                    <a:pt x="18" y="86"/>
                  </a:lnTo>
                  <a:lnTo>
                    <a:pt x="14" y="87"/>
                  </a:lnTo>
                  <a:lnTo>
                    <a:pt x="11" y="89"/>
                  </a:lnTo>
                  <a:lnTo>
                    <a:pt x="8" y="94"/>
                  </a:lnTo>
                  <a:lnTo>
                    <a:pt x="8" y="101"/>
                  </a:lnTo>
                  <a:lnTo>
                    <a:pt x="13" y="103"/>
                  </a:lnTo>
                  <a:lnTo>
                    <a:pt x="38" y="107"/>
                  </a:lnTo>
                  <a:lnTo>
                    <a:pt x="66" y="104"/>
                  </a:lnTo>
                  <a:lnTo>
                    <a:pt x="83" y="105"/>
                  </a:lnTo>
                  <a:lnTo>
                    <a:pt x="90" y="109"/>
                  </a:lnTo>
                  <a:lnTo>
                    <a:pt x="92" y="113"/>
                  </a:lnTo>
                  <a:lnTo>
                    <a:pt x="92" y="125"/>
                  </a:lnTo>
                  <a:lnTo>
                    <a:pt x="87" y="131"/>
                  </a:lnTo>
                  <a:lnTo>
                    <a:pt x="75" y="131"/>
                  </a:lnTo>
                  <a:lnTo>
                    <a:pt x="67" y="128"/>
                  </a:lnTo>
                  <a:lnTo>
                    <a:pt x="58" y="128"/>
                  </a:lnTo>
                  <a:lnTo>
                    <a:pt x="45" y="133"/>
                  </a:lnTo>
                  <a:lnTo>
                    <a:pt x="34" y="131"/>
                  </a:lnTo>
                  <a:lnTo>
                    <a:pt x="30" y="131"/>
                  </a:lnTo>
                  <a:lnTo>
                    <a:pt x="26" y="134"/>
                  </a:lnTo>
                  <a:lnTo>
                    <a:pt x="23" y="137"/>
                  </a:lnTo>
                  <a:lnTo>
                    <a:pt x="22" y="144"/>
                  </a:lnTo>
                  <a:lnTo>
                    <a:pt x="27" y="151"/>
                  </a:lnTo>
                  <a:lnTo>
                    <a:pt x="36" y="156"/>
                  </a:lnTo>
                  <a:lnTo>
                    <a:pt x="53" y="161"/>
                  </a:lnTo>
                  <a:lnTo>
                    <a:pt x="64" y="167"/>
                  </a:lnTo>
                  <a:lnTo>
                    <a:pt x="72" y="174"/>
                  </a:lnTo>
                  <a:lnTo>
                    <a:pt x="75" y="186"/>
                  </a:lnTo>
                  <a:lnTo>
                    <a:pt x="108" y="180"/>
                  </a:lnTo>
                  <a:lnTo>
                    <a:pt x="136" y="172"/>
                  </a:lnTo>
                  <a:lnTo>
                    <a:pt x="158" y="163"/>
                  </a:lnTo>
                  <a:lnTo>
                    <a:pt x="168" y="162"/>
                  </a:lnTo>
                  <a:lnTo>
                    <a:pt x="178" y="163"/>
                  </a:lnTo>
                  <a:lnTo>
                    <a:pt x="187" y="169"/>
                  </a:lnTo>
                  <a:lnTo>
                    <a:pt x="194" y="173"/>
                  </a:lnTo>
                  <a:lnTo>
                    <a:pt x="202" y="169"/>
                  </a:lnTo>
                  <a:lnTo>
                    <a:pt x="206" y="172"/>
                  </a:lnTo>
                  <a:lnTo>
                    <a:pt x="214" y="171"/>
                  </a:lnTo>
                  <a:lnTo>
                    <a:pt x="224" y="165"/>
                  </a:lnTo>
                  <a:lnTo>
                    <a:pt x="226" y="158"/>
                  </a:lnTo>
                  <a:lnTo>
                    <a:pt x="224" y="154"/>
                  </a:lnTo>
                  <a:lnTo>
                    <a:pt x="214" y="154"/>
                  </a:lnTo>
                  <a:lnTo>
                    <a:pt x="209" y="151"/>
                  </a:lnTo>
                  <a:lnTo>
                    <a:pt x="209" y="147"/>
                  </a:lnTo>
                  <a:lnTo>
                    <a:pt x="215" y="145"/>
                  </a:lnTo>
                  <a:lnTo>
                    <a:pt x="226" y="143"/>
                  </a:lnTo>
                  <a:lnTo>
                    <a:pt x="236" y="142"/>
                  </a:lnTo>
                  <a:lnTo>
                    <a:pt x="244" y="144"/>
                  </a:lnTo>
                  <a:lnTo>
                    <a:pt x="250" y="136"/>
                  </a:lnTo>
                  <a:lnTo>
                    <a:pt x="250" y="130"/>
                  </a:lnTo>
                  <a:lnTo>
                    <a:pt x="244" y="127"/>
                  </a:lnTo>
                  <a:lnTo>
                    <a:pt x="236" y="125"/>
                  </a:lnTo>
                  <a:lnTo>
                    <a:pt x="226" y="119"/>
                  </a:lnTo>
                  <a:lnTo>
                    <a:pt x="216" y="116"/>
                  </a:lnTo>
                  <a:lnTo>
                    <a:pt x="202" y="116"/>
                  </a:lnTo>
                  <a:lnTo>
                    <a:pt x="193" y="98"/>
                  </a:lnTo>
                  <a:lnTo>
                    <a:pt x="187" y="80"/>
                  </a:lnTo>
                  <a:lnTo>
                    <a:pt x="187" y="52"/>
                  </a:lnTo>
                  <a:lnTo>
                    <a:pt x="183" y="33"/>
                  </a:lnTo>
                  <a:lnTo>
                    <a:pt x="175" y="21"/>
                  </a:lnTo>
                  <a:lnTo>
                    <a:pt x="168" y="19"/>
                  </a:lnTo>
                  <a:lnTo>
                    <a:pt x="162" y="19"/>
                  </a:lnTo>
                  <a:lnTo>
                    <a:pt x="155" y="27"/>
                  </a:lnTo>
                  <a:lnTo>
                    <a:pt x="151" y="33"/>
                  </a:lnTo>
                  <a:lnTo>
                    <a:pt x="151" y="42"/>
                  </a:lnTo>
                  <a:lnTo>
                    <a:pt x="136" y="24"/>
                  </a:lnTo>
                  <a:lnTo>
                    <a:pt x="131" y="19"/>
                  </a:lnTo>
                  <a:lnTo>
                    <a:pt x="126" y="18"/>
                  </a:lnTo>
                  <a:lnTo>
                    <a:pt x="122" y="21"/>
                  </a:lnTo>
                  <a:lnTo>
                    <a:pt x="113" y="31"/>
                  </a:lnTo>
                  <a:lnTo>
                    <a:pt x="111" y="31"/>
                  </a:lnTo>
                  <a:lnTo>
                    <a:pt x="105" y="27"/>
                  </a:lnTo>
                  <a:lnTo>
                    <a:pt x="95" y="10"/>
                  </a:lnTo>
                  <a:lnTo>
                    <a:pt x="90" y="7"/>
                  </a:lnTo>
                  <a:lnTo>
                    <a:pt x="87" y="12"/>
                  </a:lnTo>
                  <a:lnTo>
                    <a:pt x="86" y="30"/>
                  </a:lnTo>
                  <a:lnTo>
                    <a:pt x="83" y="34"/>
                  </a:lnTo>
                  <a:lnTo>
                    <a:pt x="75" y="34"/>
                  </a:lnTo>
                  <a:lnTo>
                    <a:pt x="68" y="30"/>
                  </a:lnTo>
                  <a:lnTo>
                    <a:pt x="67" y="19"/>
                  </a:lnTo>
                  <a:lnTo>
                    <a:pt x="71" y="7"/>
                  </a:lnTo>
                  <a:lnTo>
                    <a:pt x="65" y="2"/>
                  </a:lnTo>
                  <a:lnTo>
                    <a:pt x="61" y="0"/>
                  </a:lnTo>
                  <a:lnTo>
                    <a:pt x="54" y="3"/>
                  </a:lnTo>
                  <a:lnTo>
                    <a:pt x="28" y="16"/>
                  </a:lnTo>
                  <a:lnTo>
                    <a:pt x="15" y="25"/>
                  </a:lnTo>
                  <a:lnTo>
                    <a:pt x="11" y="30"/>
                  </a:lnTo>
                  <a:lnTo>
                    <a:pt x="8" y="37"/>
                  </a:lnTo>
                  <a:lnTo>
                    <a:pt x="8" y="45"/>
                  </a:lnTo>
                  <a:lnTo>
                    <a:pt x="7" y="51"/>
                  </a:lnTo>
                  <a:lnTo>
                    <a:pt x="2" y="56"/>
                  </a:lnTo>
                  <a:lnTo>
                    <a:pt x="1" y="59"/>
                  </a:lnTo>
                  <a:lnTo>
                    <a:pt x="0" y="66"/>
                  </a:lnTo>
                  <a:lnTo>
                    <a:pt x="2" y="69"/>
                  </a:lnTo>
                  <a:lnTo>
                    <a:pt x="7" y="73"/>
                  </a:lnTo>
                  <a:lnTo>
                    <a:pt x="25" y="7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2" name="Freeform 243"/>
            <p:cNvSpPr>
              <a:spLocks/>
            </p:cNvSpPr>
            <p:nvPr/>
          </p:nvSpPr>
          <p:spPr bwMode="auto">
            <a:xfrm>
              <a:off x="1745948" y="2341432"/>
              <a:ext cx="174975" cy="149182"/>
            </a:xfrm>
            <a:custGeom>
              <a:avLst/>
              <a:gdLst>
                <a:gd name="T0" fmla="*/ 2147483647 w 127"/>
                <a:gd name="T1" fmla="*/ 2147483647 h 91"/>
                <a:gd name="T2" fmla="*/ 2147483647 w 127"/>
                <a:gd name="T3" fmla="*/ 2147483647 h 91"/>
                <a:gd name="T4" fmla="*/ 2147483647 w 127"/>
                <a:gd name="T5" fmla="*/ 2147483647 h 91"/>
                <a:gd name="T6" fmla="*/ 2147483647 w 127"/>
                <a:gd name="T7" fmla="*/ 2147483647 h 91"/>
                <a:gd name="T8" fmla="*/ 0 w 127"/>
                <a:gd name="T9" fmla="*/ 2147483647 h 91"/>
                <a:gd name="T10" fmla="*/ 2147483647 w 127"/>
                <a:gd name="T11" fmla="*/ 2147483647 h 91"/>
                <a:gd name="T12" fmla="*/ 2147483647 w 127"/>
                <a:gd name="T13" fmla="*/ 2147483647 h 91"/>
                <a:gd name="T14" fmla="*/ 2147483647 w 127"/>
                <a:gd name="T15" fmla="*/ 2147483647 h 91"/>
                <a:gd name="T16" fmla="*/ 2147483647 w 127"/>
                <a:gd name="T17" fmla="*/ 2147483647 h 91"/>
                <a:gd name="T18" fmla="*/ 2147483647 w 127"/>
                <a:gd name="T19" fmla="*/ 2147483647 h 91"/>
                <a:gd name="T20" fmla="*/ 2147483647 w 127"/>
                <a:gd name="T21" fmla="*/ 2147483647 h 91"/>
                <a:gd name="T22" fmla="*/ 2147483647 w 127"/>
                <a:gd name="T23" fmla="*/ 2147483647 h 91"/>
                <a:gd name="T24" fmla="*/ 2147483647 w 127"/>
                <a:gd name="T25" fmla="*/ 2147483647 h 91"/>
                <a:gd name="T26" fmla="*/ 2147483647 w 127"/>
                <a:gd name="T27" fmla="*/ 2147483647 h 91"/>
                <a:gd name="T28" fmla="*/ 2147483647 w 127"/>
                <a:gd name="T29" fmla="*/ 2147483647 h 91"/>
                <a:gd name="T30" fmla="*/ 2147483647 w 127"/>
                <a:gd name="T31" fmla="*/ 2147483647 h 91"/>
                <a:gd name="T32" fmla="*/ 2147483647 w 127"/>
                <a:gd name="T33" fmla="*/ 2147483647 h 91"/>
                <a:gd name="T34" fmla="*/ 2147483647 w 127"/>
                <a:gd name="T35" fmla="*/ 2147483647 h 91"/>
                <a:gd name="T36" fmla="*/ 2147483647 w 127"/>
                <a:gd name="T37" fmla="*/ 2147483647 h 91"/>
                <a:gd name="T38" fmla="*/ 2147483647 w 127"/>
                <a:gd name="T39" fmla="*/ 2147483647 h 91"/>
                <a:gd name="T40" fmla="*/ 2147483647 w 127"/>
                <a:gd name="T41" fmla="*/ 2147483647 h 91"/>
                <a:gd name="T42" fmla="*/ 2147483647 w 127"/>
                <a:gd name="T43" fmla="*/ 2147483647 h 91"/>
                <a:gd name="T44" fmla="*/ 2147483647 w 127"/>
                <a:gd name="T45" fmla="*/ 2147483647 h 91"/>
                <a:gd name="T46" fmla="*/ 2147483647 w 127"/>
                <a:gd name="T47" fmla="*/ 2147483647 h 91"/>
                <a:gd name="T48" fmla="*/ 2147483647 w 127"/>
                <a:gd name="T49" fmla="*/ 2147483647 h 91"/>
                <a:gd name="T50" fmla="*/ 2147483647 w 127"/>
                <a:gd name="T51" fmla="*/ 2147483647 h 91"/>
                <a:gd name="T52" fmla="*/ 2147483647 w 127"/>
                <a:gd name="T53" fmla="*/ 2147483647 h 91"/>
                <a:gd name="T54" fmla="*/ 2147483647 w 127"/>
                <a:gd name="T55" fmla="*/ 0 h 91"/>
                <a:gd name="T56" fmla="*/ 2147483647 w 127"/>
                <a:gd name="T57" fmla="*/ 2147483647 h 91"/>
                <a:gd name="T58" fmla="*/ 2147483647 w 127"/>
                <a:gd name="T59" fmla="*/ 2147483647 h 91"/>
                <a:gd name="T60" fmla="*/ 2147483647 w 127"/>
                <a:gd name="T61" fmla="*/ 2147483647 h 91"/>
                <a:gd name="T62" fmla="*/ 2147483647 w 127"/>
                <a:gd name="T63" fmla="*/ 2147483647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91"/>
                <a:gd name="T98" fmla="*/ 127 w 127"/>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91">
                  <a:moveTo>
                    <a:pt x="63" y="19"/>
                  </a:moveTo>
                  <a:lnTo>
                    <a:pt x="47" y="40"/>
                  </a:lnTo>
                  <a:lnTo>
                    <a:pt x="20" y="65"/>
                  </a:lnTo>
                  <a:lnTo>
                    <a:pt x="1" y="68"/>
                  </a:lnTo>
                  <a:lnTo>
                    <a:pt x="0" y="72"/>
                  </a:lnTo>
                  <a:lnTo>
                    <a:pt x="5" y="81"/>
                  </a:lnTo>
                  <a:lnTo>
                    <a:pt x="17" y="87"/>
                  </a:lnTo>
                  <a:lnTo>
                    <a:pt x="31" y="90"/>
                  </a:lnTo>
                  <a:lnTo>
                    <a:pt x="42" y="84"/>
                  </a:lnTo>
                  <a:lnTo>
                    <a:pt x="46" y="87"/>
                  </a:lnTo>
                  <a:lnTo>
                    <a:pt x="51" y="90"/>
                  </a:lnTo>
                  <a:lnTo>
                    <a:pt x="60" y="87"/>
                  </a:lnTo>
                  <a:lnTo>
                    <a:pt x="71" y="77"/>
                  </a:lnTo>
                  <a:lnTo>
                    <a:pt x="84" y="57"/>
                  </a:lnTo>
                  <a:lnTo>
                    <a:pt x="91" y="63"/>
                  </a:lnTo>
                  <a:lnTo>
                    <a:pt x="100" y="63"/>
                  </a:lnTo>
                  <a:lnTo>
                    <a:pt x="110" y="55"/>
                  </a:lnTo>
                  <a:lnTo>
                    <a:pt x="113" y="49"/>
                  </a:lnTo>
                  <a:lnTo>
                    <a:pt x="114" y="45"/>
                  </a:lnTo>
                  <a:lnTo>
                    <a:pt x="110" y="41"/>
                  </a:lnTo>
                  <a:lnTo>
                    <a:pt x="115" y="34"/>
                  </a:lnTo>
                  <a:lnTo>
                    <a:pt x="118" y="30"/>
                  </a:lnTo>
                  <a:lnTo>
                    <a:pt x="115" y="25"/>
                  </a:lnTo>
                  <a:lnTo>
                    <a:pt x="118" y="19"/>
                  </a:lnTo>
                  <a:lnTo>
                    <a:pt x="126" y="13"/>
                  </a:lnTo>
                  <a:lnTo>
                    <a:pt x="126" y="11"/>
                  </a:lnTo>
                  <a:lnTo>
                    <a:pt x="118" y="6"/>
                  </a:lnTo>
                  <a:lnTo>
                    <a:pt x="109" y="0"/>
                  </a:lnTo>
                  <a:lnTo>
                    <a:pt x="92" y="12"/>
                  </a:lnTo>
                  <a:lnTo>
                    <a:pt x="81" y="12"/>
                  </a:lnTo>
                  <a:lnTo>
                    <a:pt x="73" y="14"/>
                  </a:lnTo>
                  <a:lnTo>
                    <a:pt x="63" y="1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3" name="Freeform 244"/>
            <p:cNvSpPr>
              <a:spLocks/>
            </p:cNvSpPr>
            <p:nvPr/>
          </p:nvSpPr>
          <p:spPr bwMode="auto">
            <a:xfrm>
              <a:off x="1912823" y="2278249"/>
              <a:ext cx="35643" cy="40367"/>
            </a:xfrm>
            <a:custGeom>
              <a:avLst/>
              <a:gdLst>
                <a:gd name="T0" fmla="*/ 2147483647 w 25"/>
                <a:gd name="T1" fmla="*/ 2147483647 h 25"/>
                <a:gd name="T2" fmla="*/ 2147483647 w 25"/>
                <a:gd name="T3" fmla="*/ 0 h 25"/>
                <a:gd name="T4" fmla="*/ 2147483647 w 25"/>
                <a:gd name="T5" fmla="*/ 0 h 25"/>
                <a:gd name="T6" fmla="*/ 2147483647 w 25"/>
                <a:gd name="T7" fmla="*/ 2147483647 h 25"/>
                <a:gd name="T8" fmla="*/ 0 w 25"/>
                <a:gd name="T9" fmla="*/ 2147483647 h 25"/>
                <a:gd name="T10" fmla="*/ 2147483647 w 25"/>
                <a:gd name="T11" fmla="*/ 2147483647 h 25"/>
                <a:gd name="T12" fmla="*/ 2147483647 w 25"/>
                <a:gd name="T13" fmla="*/ 2147483647 h 25"/>
                <a:gd name="T14" fmla="*/ 2147483647 w 25"/>
                <a:gd name="T15" fmla="*/ 2147483647 h 25"/>
                <a:gd name="T16" fmla="*/ 2147483647 w 25"/>
                <a:gd name="T17" fmla="*/ 2147483647 h 25"/>
                <a:gd name="T18" fmla="*/ 2147483647 w 25"/>
                <a:gd name="T19" fmla="*/ 2147483647 h 25"/>
                <a:gd name="T20" fmla="*/ 2147483647 w 25"/>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25"/>
                <a:gd name="T35" fmla="*/ 25 w 25"/>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25">
                  <a:moveTo>
                    <a:pt x="14" y="1"/>
                  </a:moveTo>
                  <a:lnTo>
                    <a:pt x="12" y="0"/>
                  </a:lnTo>
                  <a:lnTo>
                    <a:pt x="5" y="0"/>
                  </a:lnTo>
                  <a:lnTo>
                    <a:pt x="1" y="3"/>
                  </a:lnTo>
                  <a:lnTo>
                    <a:pt x="0" y="18"/>
                  </a:lnTo>
                  <a:lnTo>
                    <a:pt x="11" y="24"/>
                  </a:lnTo>
                  <a:lnTo>
                    <a:pt x="18" y="24"/>
                  </a:lnTo>
                  <a:lnTo>
                    <a:pt x="24" y="18"/>
                  </a:lnTo>
                  <a:lnTo>
                    <a:pt x="22" y="8"/>
                  </a:lnTo>
                  <a:lnTo>
                    <a:pt x="20" y="3"/>
                  </a:lnTo>
                  <a:lnTo>
                    <a:pt x="14"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4" name="Freeform 245"/>
            <p:cNvSpPr>
              <a:spLocks/>
            </p:cNvSpPr>
            <p:nvPr/>
          </p:nvSpPr>
          <p:spPr bwMode="auto">
            <a:xfrm>
              <a:off x="1950086" y="2215066"/>
              <a:ext cx="102069" cy="68448"/>
            </a:xfrm>
            <a:custGeom>
              <a:avLst/>
              <a:gdLst>
                <a:gd name="T0" fmla="*/ 2147483647 w 73"/>
                <a:gd name="T1" fmla="*/ 2147483647 h 42"/>
                <a:gd name="T2" fmla="*/ 2147483647 w 73"/>
                <a:gd name="T3" fmla="*/ 2147483647 h 42"/>
                <a:gd name="T4" fmla="*/ 0 w 73"/>
                <a:gd name="T5" fmla="*/ 2147483647 h 42"/>
                <a:gd name="T6" fmla="*/ 0 w 73"/>
                <a:gd name="T7" fmla="*/ 2147483647 h 42"/>
                <a:gd name="T8" fmla="*/ 2147483647 w 73"/>
                <a:gd name="T9" fmla="*/ 2147483647 h 42"/>
                <a:gd name="T10" fmla="*/ 2147483647 w 73"/>
                <a:gd name="T11" fmla="*/ 2147483647 h 42"/>
                <a:gd name="T12" fmla="*/ 2147483647 w 73"/>
                <a:gd name="T13" fmla="*/ 2147483647 h 42"/>
                <a:gd name="T14" fmla="*/ 2147483647 w 73"/>
                <a:gd name="T15" fmla="*/ 2147483647 h 42"/>
                <a:gd name="T16" fmla="*/ 2147483647 w 73"/>
                <a:gd name="T17" fmla="*/ 2147483647 h 42"/>
                <a:gd name="T18" fmla="*/ 2147483647 w 73"/>
                <a:gd name="T19" fmla="*/ 2147483647 h 42"/>
                <a:gd name="T20" fmla="*/ 2147483647 w 73"/>
                <a:gd name="T21" fmla="*/ 2147483647 h 42"/>
                <a:gd name="T22" fmla="*/ 2147483647 w 73"/>
                <a:gd name="T23" fmla="*/ 2147483647 h 42"/>
                <a:gd name="T24" fmla="*/ 2147483647 w 73"/>
                <a:gd name="T25" fmla="*/ 2147483647 h 42"/>
                <a:gd name="T26" fmla="*/ 2147483647 w 73"/>
                <a:gd name="T27" fmla="*/ 2147483647 h 42"/>
                <a:gd name="T28" fmla="*/ 2147483647 w 73"/>
                <a:gd name="T29" fmla="*/ 2147483647 h 42"/>
                <a:gd name="T30" fmla="*/ 2147483647 w 73"/>
                <a:gd name="T31" fmla="*/ 2147483647 h 42"/>
                <a:gd name="T32" fmla="*/ 2147483647 w 73"/>
                <a:gd name="T33" fmla="*/ 2147483647 h 42"/>
                <a:gd name="T34" fmla="*/ 2147483647 w 73"/>
                <a:gd name="T35" fmla="*/ 0 h 42"/>
                <a:gd name="T36" fmla="*/ 2147483647 w 73"/>
                <a:gd name="T37" fmla="*/ 2147483647 h 42"/>
                <a:gd name="T38" fmla="*/ 2147483647 w 73"/>
                <a:gd name="T39" fmla="*/ 2147483647 h 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42"/>
                <a:gd name="T62" fmla="*/ 73 w 73"/>
                <a:gd name="T63" fmla="*/ 42 h 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42">
                  <a:moveTo>
                    <a:pt x="13" y="10"/>
                  </a:moveTo>
                  <a:lnTo>
                    <a:pt x="1" y="19"/>
                  </a:lnTo>
                  <a:lnTo>
                    <a:pt x="0" y="22"/>
                  </a:lnTo>
                  <a:lnTo>
                    <a:pt x="0" y="27"/>
                  </a:lnTo>
                  <a:lnTo>
                    <a:pt x="11" y="36"/>
                  </a:lnTo>
                  <a:lnTo>
                    <a:pt x="17" y="28"/>
                  </a:lnTo>
                  <a:lnTo>
                    <a:pt x="25" y="25"/>
                  </a:lnTo>
                  <a:lnTo>
                    <a:pt x="28" y="27"/>
                  </a:lnTo>
                  <a:lnTo>
                    <a:pt x="32" y="29"/>
                  </a:lnTo>
                  <a:lnTo>
                    <a:pt x="41" y="38"/>
                  </a:lnTo>
                  <a:lnTo>
                    <a:pt x="52" y="41"/>
                  </a:lnTo>
                  <a:lnTo>
                    <a:pt x="66" y="31"/>
                  </a:lnTo>
                  <a:lnTo>
                    <a:pt x="72" y="25"/>
                  </a:lnTo>
                  <a:lnTo>
                    <a:pt x="72" y="19"/>
                  </a:lnTo>
                  <a:lnTo>
                    <a:pt x="66" y="15"/>
                  </a:lnTo>
                  <a:lnTo>
                    <a:pt x="60" y="12"/>
                  </a:lnTo>
                  <a:lnTo>
                    <a:pt x="42" y="2"/>
                  </a:lnTo>
                  <a:lnTo>
                    <a:pt x="33" y="0"/>
                  </a:lnTo>
                  <a:lnTo>
                    <a:pt x="23" y="1"/>
                  </a:lnTo>
                  <a:lnTo>
                    <a:pt x="13" y="1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5" name="Freeform 246"/>
            <p:cNvSpPr>
              <a:spLocks/>
            </p:cNvSpPr>
            <p:nvPr/>
          </p:nvSpPr>
          <p:spPr bwMode="auto">
            <a:xfrm>
              <a:off x="1950086" y="2302821"/>
              <a:ext cx="89108" cy="56163"/>
            </a:xfrm>
            <a:custGeom>
              <a:avLst/>
              <a:gdLst>
                <a:gd name="T0" fmla="*/ 2147483647 w 64"/>
                <a:gd name="T1" fmla="*/ 0 h 35"/>
                <a:gd name="T2" fmla="*/ 2147483647 w 64"/>
                <a:gd name="T3" fmla="*/ 2147483647 h 35"/>
                <a:gd name="T4" fmla="*/ 2147483647 w 64"/>
                <a:gd name="T5" fmla="*/ 2147483647 h 35"/>
                <a:gd name="T6" fmla="*/ 2147483647 w 64"/>
                <a:gd name="T7" fmla="*/ 2147483647 h 35"/>
                <a:gd name="T8" fmla="*/ 0 w 64"/>
                <a:gd name="T9" fmla="*/ 2147483647 h 35"/>
                <a:gd name="T10" fmla="*/ 2147483647 w 64"/>
                <a:gd name="T11" fmla="*/ 2147483647 h 35"/>
                <a:gd name="T12" fmla="*/ 2147483647 w 64"/>
                <a:gd name="T13" fmla="*/ 2147483647 h 35"/>
                <a:gd name="T14" fmla="*/ 2147483647 w 64"/>
                <a:gd name="T15" fmla="*/ 2147483647 h 35"/>
                <a:gd name="T16" fmla="*/ 2147483647 w 64"/>
                <a:gd name="T17" fmla="*/ 2147483647 h 35"/>
                <a:gd name="T18" fmla="*/ 2147483647 w 64"/>
                <a:gd name="T19" fmla="*/ 2147483647 h 35"/>
                <a:gd name="T20" fmla="*/ 2147483647 w 64"/>
                <a:gd name="T21" fmla="*/ 2147483647 h 35"/>
                <a:gd name="T22" fmla="*/ 2147483647 w 64"/>
                <a:gd name="T23" fmla="*/ 2147483647 h 35"/>
                <a:gd name="T24" fmla="*/ 2147483647 w 64"/>
                <a:gd name="T25" fmla="*/ 2147483647 h 35"/>
                <a:gd name="T26" fmla="*/ 2147483647 w 64"/>
                <a:gd name="T27" fmla="*/ 2147483647 h 35"/>
                <a:gd name="T28" fmla="*/ 2147483647 w 64"/>
                <a:gd name="T29" fmla="*/ 2147483647 h 35"/>
                <a:gd name="T30" fmla="*/ 2147483647 w 64"/>
                <a:gd name="T31" fmla="*/ 2147483647 h 35"/>
                <a:gd name="T32" fmla="*/ 2147483647 w 64"/>
                <a:gd name="T33" fmla="*/ 0 h 35"/>
                <a:gd name="T34" fmla="*/ 2147483647 w 64"/>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35"/>
                <a:gd name="T56" fmla="*/ 64 w 64"/>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35">
                  <a:moveTo>
                    <a:pt x="14" y="0"/>
                  </a:moveTo>
                  <a:lnTo>
                    <a:pt x="11" y="2"/>
                  </a:lnTo>
                  <a:lnTo>
                    <a:pt x="3" y="11"/>
                  </a:lnTo>
                  <a:lnTo>
                    <a:pt x="1" y="17"/>
                  </a:lnTo>
                  <a:lnTo>
                    <a:pt x="0" y="21"/>
                  </a:lnTo>
                  <a:lnTo>
                    <a:pt x="2" y="28"/>
                  </a:lnTo>
                  <a:lnTo>
                    <a:pt x="8" y="34"/>
                  </a:lnTo>
                  <a:lnTo>
                    <a:pt x="15" y="34"/>
                  </a:lnTo>
                  <a:lnTo>
                    <a:pt x="35" y="31"/>
                  </a:lnTo>
                  <a:lnTo>
                    <a:pt x="44" y="22"/>
                  </a:lnTo>
                  <a:lnTo>
                    <a:pt x="51" y="18"/>
                  </a:lnTo>
                  <a:lnTo>
                    <a:pt x="56" y="18"/>
                  </a:lnTo>
                  <a:lnTo>
                    <a:pt x="59" y="17"/>
                  </a:lnTo>
                  <a:lnTo>
                    <a:pt x="63" y="12"/>
                  </a:lnTo>
                  <a:lnTo>
                    <a:pt x="60" y="6"/>
                  </a:lnTo>
                  <a:lnTo>
                    <a:pt x="51" y="3"/>
                  </a:lnTo>
                  <a:lnTo>
                    <a:pt x="27" y="0"/>
                  </a:lnTo>
                  <a:lnTo>
                    <a:pt x="14"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6" name="Freeform 247"/>
            <p:cNvSpPr>
              <a:spLocks/>
            </p:cNvSpPr>
            <p:nvPr/>
          </p:nvSpPr>
          <p:spPr bwMode="auto">
            <a:xfrm>
              <a:off x="1843157" y="2473064"/>
              <a:ext cx="30783" cy="47387"/>
            </a:xfrm>
            <a:custGeom>
              <a:avLst/>
              <a:gdLst>
                <a:gd name="T0" fmla="*/ 2147483647 w 22"/>
                <a:gd name="T1" fmla="*/ 0 h 29"/>
                <a:gd name="T2" fmla="*/ 2147483647 w 22"/>
                <a:gd name="T3" fmla="*/ 2147483647 h 29"/>
                <a:gd name="T4" fmla="*/ 0 w 22"/>
                <a:gd name="T5" fmla="*/ 2147483647 h 29"/>
                <a:gd name="T6" fmla="*/ 2147483647 w 22"/>
                <a:gd name="T7" fmla="*/ 2147483647 h 29"/>
                <a:gd name="T8" fmla="*/ 2147483647 w 22"/>
                <a:gd name="T9" fmla="*/ 2147483647 h 29"/>
                <a:gd name="T10" fmla="*/ 2147483647 w 22"/>
                <a:gd name="T11" fmla="*/ 2147483647 h 29"/>
                <a:gd name="T12" fmla="*/ 2147483647 w 22"/>
                <a:gd name="T13" fmla="*/ 2147483647 h 29"/>
                <a:gd name="T14" fmla="*/ 2147483647 w 22"/>
                <a:gd name="T15" fmla="*/ 2147483647 h 29"/>
                <a:gd name="T16" fmla="*/ 2147483647 w 22"/>
                <a:gd name="T17" fmla="*/ 2147483647 h 29"/>
                <a:gd name="T18" fmla="*/ 2147483647 w 22"/>
                <a:gd name="T19" fmla="*/ 0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9"/>
                <a:gd name="T32" fmla="*/ 22 w 22"/>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9">
                  <a:moveTo>
                    <a:pt x="15" y="0"/>
                  </a:moveTo>
                  <a:lnTo>
                    <a:pt x="4" y="10"/>
                  </a:lnTo>
                  <a:lnTo>
                    <a:pt x="0" y="19"/>
                  </a:lnTo>
                  <a:lnTo>
                    <a:pt x="1" y="28"/>
                  </a:lnTo>
                  <a:lnTo>
                    <a:pt x="9" y="28"/>
                  </a:lnTo>
                  <a:lnTo>
                    <a:pt x="14" y="24"/>
                  </a:lnTo>
                  <a:lnTo>
                    <a:pt x="19" y="15"/>
                  </a:lnTo>
                  <a:lnTo>
                    <a:pt x="21" y="6"/>
                  </a:lnTo>
                  <a:lnTo>
                    <a:pt x="21" y="2"/>
                  </a:lnTo>
                  <a:lnTo>
                    <a:pt x="15"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7" name="Freeform 248"/>
            <p:cNvSpPr>
              <a:spLocks/>
            </p:cNvSpPr>
            <p:nvPr/>
          </p:nvSpPr>
          <p:spPr bwMode="auto">
            <a:xfrm>
              <a:off x="1838296" y="2506410"/>
              <a:ext cx="171735" cy="145672"/>
            </a:xfrm>
            <a:custGeom>
              <a:avLst/>
              <a:gdLst>
                <a:gd name="T0" fmla="*/ 2147483647 w 124"/>
                <a:gd name="T1" fmla="*/ 2147483647 h 90"/>
                <a:gd name="T2" fmla="*/ 2147483647 w 124"/>
                <a:gd name="T3" fmla="*/ 2147483647 h 90"/>
                <a:gd name="T4" fmla="*/ 2147483647 w 124"/>
                <a:gd name="T5" fmla="*/ 2147483647 h 90"/>
                <a:gd name="T6" fmla="*/ 2147483647 w 124"/>
                <a:gd name="T7" fmla="*/ 2147483647 h 90"/>
                <a:gd name="T8" fmla="*/ 0 w 124"/>
                <a:gd name="T9" fmla="*/ 2147483647 h 90"/>
                <a:gd name="T10" fmla="*/ 2147483647 w 124"/>
                <a:gd name="T11" fmla="*/ 2147483647 h 90"/>
                <a:gd name="T12" fmla="*/ 2147483647 w 124"/>
                <a:gd name="T13" fmla="*/ 2147483647 h 90"/>
                <a:gd name="T14" fmla="*/ 2147483647 w 124"/>
                <a:gd name="T15" fmla="*/ 2147483647 h 90"/>
                <a:gd name="T16" fmla="*/ 2147483647 w 124"/>
                <a:gd name="T17" fmla="*/ 2147483647 h 90"/>
                <a:gd name="T18" fmla="*/ 2147483647 w 124"/>
                <a:gd name="T19" fmla="*/ 2147483647 h 90"/>
                <a:gd name="T20" fmla="*/ 2147483647 w 124"/>
                <a:gd name="T21" fmla="*/ 2147483647 h 90"/>
                <a:gd name="T22" fmla="*/ 2147483647 w 124"/>
                <a:gd name="T23" fmla="*/ 2147483647 h 90"/>
                <a:gd name="T24" fmla="*/ 2147483647 w 124"/>
                <a:gd name="T25" fmla="*/ 2147483647 h 90"/>
                <a:gd name="T26" fmla="*/ 2147483647 w 124"/>
                <a:gd name="T27" fmla="*/ 2147483647 h 90"/>
                <a:gd name="T28" fmla="*/ 2147483647 w 124"/>
                <a:gd name="T29" fmla="*/ 2147483647 h 90"/>
                <a:gd name="T30" fmla="*/ 2147483647 w 124"/>
                <a:gd name="T31" fmla="*/ 2147483647 h 90"/>
                <a:gd name="T32" fmla="*/ 2147483647 w 124"/>
                <a:gd name="T33" fmla="*/ 2147483647 h 90"/>
                <a:gd name="T34" fmla="*/ 2147483647 w 124"/>
                <a:gd name="T35" fmla="*/ 2147483647 h 90"/>
                <a:gd name="T36" fmla="*/ 2147483647 w 124"/>
                <a:gd name="T37" fmla="*/ 2147483647 h 90"/>
                <a:gd name="T38" fmla="*/ 2147483647 w 124"/>
                <a:gd name="T39" fmla="*/ 2147483647 h 90"/>
                <a:gd name="T40" fmla="*/ 2147483647 w 124"/>
                <a:gd name="T41" fmla="*/ 2147483647 h 90"/>
                <a:gd name="T42" fmla="*/ 2147483647 w 124"/>
                <a:gd name="T43" fmla="*/ 2147483647 h 90"/>
                <a:gd name="T44" fmla="*/ 2147483647 w 124"/>
                <a:gd name="T45" fmla="*/ 2147483647 h 90"/>
                <a:gd name="T46" fmla="*/ 2147483647 w 124"/>
                <a:gd name="T47" fmla="*/ 2147483647 h 90"/>
                <a:gd name="T48" fmla="*/ 2147483647 w 124"/>
                <a:gd name="T49" fmla="*/ 2147483647 h 90"/>
                <a:gd name="T50" fmla="*/ 2147483647 w 124"/>
                <a:gd name="T51" fmla="*/ 2147483647 h 90"/>
                <a:gd name="T52" fmla="*/ 2147483647 w 124"/>
                <a:gd name="T53" fmla="*/ 2147483647 h 90"/>
                <a:gd name="T54" fmla="*/ 2147483647 w 124"/>
                <a:gd name="T55" fmla="*/ 2147483647 h 90"/>
                <a:gd name="T56" fmla="*/ 2147483647 w 124"/>
                <a:gd name="T57" fmla="*/ 2147483647 h 90"/>
                <a:gd name="T58" fmla="*/ 2147483647 w 124"/>
                <a:gd name="T59" fmla="*/ 2147483647 h 90"/>
                <a:gd name="T60" fmla="*/ 2147483647 w 124"/>
                <a:gd name="T61" fmla="*/ 2147483647 h 90"/>
                <a:gd name="T62" fmla="*/ 2147483647 w 124"/>
                <a:gd name="T63" fmla="*/ 2147483647 h 90"/>
                <a:gd name="T64" fmla="*/ 2147483647 w 124"/>
                <a:gd name="T65" fmla="*/ 2147483647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90"/>
                <a:gd name="T101" fmla="*/ 124 w 124"/>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90">
                  <a:moveTo>
                    <a:pt x="33" y="21"/>
                  </a:moveTo>
                  <a:lnTo>
                    <a:pt x="22" y="16"/>
                  </a:lnTo>
                  <a:lnTo>
                    <a:pt x="16" y="18"/>
                  </a:lnTo>
                  <a:lnTo>
                    <a:pt x="13" y="21"/>
                  </a:lnTo>
                  <a:lnTo>
                    <a:pt x="11" y="24"/>
                  </a:lnTo>
                  <a:lnTo>
                    <a:pt x="11" y="33"/>
                  </a:lnTo>
                  <a:lnTo>
                    <a:pt x="9" y="32"/>
                  </a:lnTo>
                  <a:lnTo>
                    <a:pt x="9" y="45"/>
                  </a:lnTo>
                  <a:lnTo>
                    <a:pt x="1" y="51"/>
                  </a:lnTo>
                  <a:lnTo>
                    <a:pt x="0" y="55"/>
                  </a:lnTo>
                  <a:lnTo>
                    <a:pt x="0" y="58"/>
                  </a:lnTo>
                  <a:lnTo>
                    <a:pt x="9" y="66"/>
                  </a:lnTo>
                  <a:lnTo>
                    <a:pt x="12" y="69"/>
                  </a:lnTo>
                  <a:lnTo>
                    <a:pt x="23" y="72"/>
                  </a:lnTo>
                  <a:lnTo>
                    <a:pt x="28" y="70"/>
                  </a:lnTo>
                  <a:lnTo>
                    <a:pt x="33" y="66"/>
                  </a:lnTo>
                  <a:lnTo>
                    <a:pt x="34" y="58"/>
                  </a:lnTo>
                  <a:lnTo>
                    <a:pt x="34" y="64"/>
                  </a:lnTo>
                  <a:lnTo>
                    <a:pt x="38" y="67"/>
                  </a:lnTo>
                  <a:lnTo>
                    <a:pt x="48" y="67"/>
                  </a:lnTo>
                  <a:lnTo>
                    <a:pt x="59" y="63"/>
                  </a:lnTo>
                  <a:lnTo>
                    <a:pt x="63" y="64"/>
                  </a:lnTo>
                  <a:lnTo>
                    <a:pt x="60" y="70"/>
                  </a:lnTo>
                  <a:lnTo>
                    <a:pt x="52" y="74"/>
                  </a:lnTo>
                  <a:lnTo>
                    <a:pt x="36" y="82"/>
                  </a:lnTo>
                  <a:lnTo>
                    <a:pt x="28" y="86"/>
                  </a:lnTo>
                  <a:lnTo>
                    <a:pt x="41" y="89"/>
                  </a:lnTo>
                  <a:lnTo>
                    <a:pt x="52" y="89"/>
                  </a:lnTo>
                  <a:lnTo>
                    <a:pt x="62" y="83"/>
                  </a:lnTo>
                  <a:lnTo>
                    <a:pt x="70" y="77"/>
                  </a:lnTo>
                  <a:lnTo>
                    <a:pt x="78" y="75"/>
                  </a:lnTo>
                  <a:lnTo>
                    <a:pt x="83" y="70"/>
                  </a:lnTo>
                  <a:lnTo>
                    <a:pt x="85" y="69"/>
                  </a:lnTo>
                  <a:lnTo>
                    <a:pt x="88" y="72"/>
                  </a:lnTo>
                  <a:lnTo>
                    <a:pt x="92" y="74"/>
                  </a:lnTo>
                  <a:lnTo>
                    <a:pt x="98" y="70"/>
                  </a:lnTo>
                  <a:lnTo>
                    <a:pt x="104" y="72"/>
                  </a:lnTo>
                  <a:lnTo>
                    <a:pt x="110" y="72"/>
                  </a:lnTo>
                  <a:lnTo>
                    <a:pt x="115" y="67"/>
                  </a:lnTo>
                  <a:lnTo>
                    <a:pt x="121" y="51"/>
                  </a:lnTo>
                  <a:lnTo>
                    <a:pt x="123" y="39"/>
                  </a:lnTo>
                  <a:lnTo>
                    <a:pt x="121" y="34"/>
                  </a:lnTo>
                  <a:lnTo>
                    <a:pt x="115" y="32"/>
                  </a:lnTo>
                  <a:lnTo>
                    <a:pt x="108" y="37"/>
                  </a:lnTo>
                  <a:lnTo>
                    <a:pt x="101" y="37"/>
                  </a:lnTo>
                  <a:lnTo>
                    <a:pt x="97" y="30"/>
                  </a:lnTo>
                  <a:lnTo>
                    <a:pt x="95" y="28"/>
                  </a:lnTo>
                  <a:lnTo>
                    <a:pt x="89" y="16"/>
                  </a:lnTo>
                  <a:lnTo>
                    <a:pt x="88" y="0"/>
                  </a:lnTo>
                  <a:lnTo>
                    <a:pt x="77" y="3"/>
                  </a:lnTo>
                  <a:lnTo>
                    <a:pt x="70" y="9"/>
                  </a:lnTo>
                  <a:lnTo>
                    <a:pt x="70" y="21"/>
                  </a:lnTo>
                  <a:lnTo>
                    <a:pt x="69" y="23"/>
                  </a:lnTo>
                  <a:lnTo>
                    <a:pt x="70" y="25"/>
                  </a:lnTo>
                  <a:lnTo>
                    <a:pt x="75" y="28"/>
                  </a:lnTo>
                  <a:lnTo>
                    <a:pt x="67" y="41"/>
                  </a:lnTo>
                  <a:lnTo>
                    <a:pt x="60" y="47"/>
                  </a:lnTo>
                  <a:lnTo>
                    <a:pt x="59" y="47"/>
                  </a:lnTo>
                  <a:lnTo>
                    <a:pt x="59" y="42"/>
                  </a:lnTo>
                  <a:lnTo>
                    <a:pt x="57" y="32"/>
                  </a:lnTo>
                  <a:lnTo>
                    <a:pt x="54" y="28"/>
                  </a:lnTo>
                  <a:lnTo>
                    <a:pt x="49" y="24"/>
                  </a:lnTo>
                  <a:lnTo>
                    <a:pt x="45" y="24"/>
                  </a:lnTo>
                  <a:lnTo>
                    <a:pt x="38" y="27"/>
                  </a:lnTo>
                  <a:lnTo>
                    <a:pt x="35" y="25"/>
                  </a:lnTo>
                  <a:lnTo>
                    <a:pt x="33" y="2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8" name="Freeform 249"/>
            <p:cNvSpPr>
              <a:spLocks/>
            </p:cNvSpPr>
            <p:nvPr/>
          </p:nvSpPr>
          <p:spPr bwMode="auto">
            <a:xfrm>
              <a:off x="2108860" y="2294045"/>
              <a:ext cx="30783" cy="80734"/>
            </a:xfrm>
            <a:custGeom>
              <a:avLst/>
              <a:gdLst>
                <a:gd name="T0" fmla="*/ 2147483647 w 22"/>
                <a:gd name="T1" fmla="*/ 2147483647 h 49"/>
                <a:gd name="T2" fmla="*/ 2147483647 w 22"/>
                <a:gd name="T3" fmla="*/ 2147483647 h 49"/>
                <a:gd name="T4" fmla="*/ 2147483647 w 22"/>
                <a:gd name="T5" fmla="*/ 0 h 49"/>
                <a:gd name="T6" fmla="*/ 2147483647 w 22"/>
                <a:gd name="T7" fmla="*/ 2147483647 h 49"/>
                <a:gd name="T8" fmla="*/ 0 w 22"/>
                <a:gd name="T9" fmla="*/ 2147483647 h 49"/>
                <a:gd name="T10" fmla="*/ 2147483647 w 22"/>
                <a:gd name="T11" fmla="*/ 2147483647 h 49"/>
                <a:gd name="T12" fmla="*/ 2147483647 w 22"/>
                <a:gd name="T13" fmla="*/ 2147483647 h 49"/>
                <a:gd name="T14" fmla="*/ 2147483647 w 22"/>
                <a:gd name="T15" fmla="*/ 2147483647 h 49"/>
                <a:gd name="T16" fmla="*/ 2147483647 w 22"/>
                <a:gd name="T17" fmla="*/ 2147483647 h 49"/>
                <a:gd name="T18" fmla="*/ 2147483647 w 22"/>
                <a:gd name="T19" fmla="*/ 2147483647 h 49"/>
                <a:gd name="T20" fmla="*/ 2147483647 w 22"/>
                <a:gd name="T21" fmla="*/ 2147483647 h 49"/>
                <a:gd name="T22" fmla="*/ 2147483647 w 22"/>
                <a:gd name="T23" fmla="*/ 2147483647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49"/>
                <a:gd name="T38" fmla="*/ 22 w 22"/>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49">
                  <a:moveTo>
                    <a:pt x="8" y="8"/>
                  </a:moveTo>
                  <a:lnTo>
                    <a:pt x="4" y="1"/>
                  </a:lnTo>
                  <a:lnTo>
                    <a:pt x="2" y="0"/>
                  </a:lnTo>
                  <a:lnTo>
                    <a:pt x="1" y="3"/>
                  </a:lnTo>
                  <a:lnTo>
                    <a:pt x="0" y="22"/>
                  </a:lnTo>
                  <a:lnTo>
                    <a:pt x="2" y="33"/>
                  </a:lnTo>
                  <a:lnTo>
                    <a:pt x="7" y="41"/>
                  </a:lnTo>
                  <a:lnTo>
                    <a:pt x="16" y="48"/>
                  </a:lnTo>
                  <a:lnTo>
                    <a:pt x="21" y="45"/>
                  </a:lnTo>
                  <a:lnTo>
                    <a:pt x="21" y="41"/>
                  </a:lnTo>
                  <a:lnTo>
                    <a:pt x="16" y="33"/>
                  </a:lnTo>
                  <a:lnTo>
                    <a:pt x="8" y="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49" name="Freeform 250"/>
            <p:cNvSpPr>
              <a:spLocks/>
            </p:cNvSpPr>
            <p:nvPr/>
          </p:nvSpPr>
          <p:spPr bwMode="auto">
            <a:xfrm>
              <a:off x="2032713" y="2404615"/>
              <a:ext cx="110170" cy="147427"/>
            </a:xfrm>
            <a:custGeom>
              <a:avLst/>
              <a:gdLst>
                <a:gd name="T0" fmla="*/ 2147483647 w 80"/>
                <a:gd name="T1" fmla="*/ 2147483647 h 90"/>
                <a:gd name="T2" fmla="*/ 2147483647 w 80"/>
                <a:gd name="T3" fmla="*/ 2147483647 h 90"/>
                <a:gd name="T4" fmla="*/ 2147483647 w 80"/>
                <a:gd name="T5" fmla="*/ 2147483647 h 90"/>
                <a:gd name="T6" fmla="*/ 2147483647 w 80"/>
                <a:gd name="T7" fmla="*/ 2147483647 h 90"/>
                <a:gd name="T8" fmla="*/ 0 w 80"/>
                <a:gd name="T9" fmla="*/ 2147483647 h 90"/>
                <a:gd name="T10" fmla="*/ 2147483647 w 80"/>
                <a:gd name="T11" fmla="*/ 2147483647 h 90"/>
                <a:gd name="T12" fmla="*/ 2147483647 w 80"/>
                <a:gd name="T13" fmla="*/ 2147483647 h 90"/>
                <a:gd name="T14" fmla="*/ 2147483647 w 80"/>
                <a:gd name="T15" fmla="*/ 2147483647 h 90"/>
                <a:gd name="T16" fmla="*/ 2147483647 w 80"/>
                <a:gd name="T17" fmla="*/ 2147483647 h 90"/>
                <a:gd name="T18" fmla="*/ 2147483647 w 80"/>
                <a:gd name="T19" fmla="*/ 2147483647 h 90"/>
                <a:gd name="T20" fmla="*/ 2147483647 w 80"/>
                <a:gd name="T21" fmla="*/ 2147483647 h 90"/>
                <a:gd name="T22" fmla="*/ 2147483647 w 80"/>
                <a:gd name="T23" fmla="*/ 2147483647 h 90"/>
                <a:gd name="T24" fmla="*/ 2147483647 w 80"/>
                <a:gd name="T25" fmla="*/ 2147483647 h 90"/>
                <a:gd name="T26" fmla="*/ 2147483647 w 80"/>
                <a:gd name="T27" fmla="*/ 2147483647 h 90"/>
                <a:gd name="T28" fmla="*/ 2147483647 w 80"/>
                <a:gd name="T29" fmla="*/ 2147483647 h 90"/>
                <a:gd name="T30" fmla="*/ 2147483647 w 80"/>
                <a:gd name="T31" fmla="*/ 2147483647 h 90"/>
                <a:gd name="T32" fmla="*/ 2147483647 w 80"/>
                <a:gd name="T33" fmla="*/ 2147483647 h 90"/>
                <a:gd name="T34" fmla="*/ 2147483647 w 80"/>
                <a:gd name="T35" fmla="*/ 2147483647 h 90"/>
                <a:gd name="T36" fmla="*/ 2147483647 w 80"/>
                <a:gd name="T37" fmla="*/ 2147483647 h 90"/>
                <a:gd name="T38" fmla="*/ 2147483647 w 80"/>
                <a:gd name="T39" fmla="*/ 2147483647 h 90"/>
                <a:gd name="T40" fmla="*/ 2147483647 w 80"/>
                <a:gd name="T41" fmla="*/ 2147483647 h 90"/>
                <a:gd name="T42" fmla="*/ 2147483647 w 80"/>
                <a:gd name="T43" fmla="*/ 2147483647 h 90"/>
                <a:gd name="T44" fmla="*/ 2147483647 w 80"/>
                <a:gd name="T45" fmla="*/ 2147483647 h 90"/>
                <a:gd name="T46" fmla="*/ 2147483647 w 80"/>
                <a:gd name="T47" fmla="*/ 2147483647 h 90"/>
                <a:gd name="T48" fmla="*/ 2147483647 w 80"/>
                <a:gd name="T49" fmla="*/ 2147483647 h 90"/>
                <a:gd name="T50" fmla="*/ 2147483647 w 80"/>
                <a:gd name="T51" fmla="*/ 0 h 90"/>
                <a:gd name="T52" fmla="*/ 2147483647 w 80"/>
                <a:gd name="T53" fmla="*/ 0 h 90"/>
                <a:gd name="T54" fmla="*/ 2147483647 w 80"/>
                <a:gd name="T55" fmla="*/ 2147483647 h 90"/>
                <a:gd name="T56" fmla="*/ 2147483647 w 80"/>
                <a:gd name="T57" fmla="*/ 2147483647 h 90"/>
                <a:gd name="T58" fmla="*/ 2147483647 w 80"/>
                <a:gd name="T59" fmla="*/ 2147483647 h 90"/>
                <a:gd name="T60" fmla="*/ 2147483647 w 80"/>
                <a:gd name="T61" fmla="*/ 2147483647 h 90"/>
                <a:gd name="T62" fmla="*/ 2147483647 w 80"/>
                <a:gd name="T63" fmla="*/ 2147483647 h 90"/>
                <a:gd name="T64" fmla="*/ 2147483647 w 80"/>
                <a:gd name="T65" fmla="*/ 2147483647 h 90"/>
                <a:gd name="T66" fmla="*/ 2147483647 w 80"/>
                <a:gd name="T67" fmla="*/ 2147483647 h 90"/>
                <a:gd name="T68" fmla="*/ 2147483647 w 80"/>
                <a:gd name="T69" fmla="*/ 2147483647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90"/>
                <a:gd name="T107" fmla="*/ 80 w 80"/>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90">
                  <a:moveTo>
                    <a:pt x="16" y="10"/>
                  </a:moveTo>
                  <a:lnTo>
                    <a:pt x="13" y="7"/>
                  </a:lnTo>
                  <a:lnTo>
                    <a:pt x="5" y="4"/>
                  </a:lnTo>
                  <a:lnTo>
                    <a:pt x="3" y="4"/>
                  </a:lnTo>
                  <a:lnTo>
                    <a:pt x="0" y="6"/>
                  </a:lnTo>
                  <a:lnTo>
                    <a:pt x="1" y="21"/>
                  </a:lnTo>
                  <a:lnTo>
                    <a:pt x="6" y="30"/>
                  </a:lnTo>
                  <a:lnTo>
                    <a:pt x="16" y="49"/>
                  </a:lnTo>
                  <a:lnTo>
                    <a:pt x="28" y="50"/>
                  </a:lnTo>
                  <a:lnTo>
                    <a:pt x="37" y="54"/>
                  </a:lnTo>
                  <a:lnTo>
                    <a:pt x="40" y="63"/>
                  </a:lnTo>
                  <a:lnTo>
                    <a:pt x="42" y="75"/>
                  </a:lnTo>
                  <a:lnTo>
                    <a:pt x="50" y="85"/>
                  </a:lnTo>
                  <a:lnTo>
                    <a:pt x="62" y="89"/>
                  </a:lnTo>
                  <a:lnTo>
                    <a:pt x="72" y="86"/>
                  </a:lnTo>
                  <a:lnTo>
                    <a:pt x="79" y="82"/>
                  </a:lnTo>
                  <a:lnTo>
                    <a:pt x="76" y="83"/>
                  </a:lnTo>
                  <a:lnTo>
                    <a:pt x="67" y="86"/>
                  </a:lnTo>
                  <a:lnTo>
                    <a:pt x="67" y="70"/>
                  </a:lnTo>
                  <a:lnTo>
                    <a:pt x="66" y="57"/>
                  </a:lnTo>
                  <a:lnTo>
                    <a:pt x="61" y="43"/>
                  </a:lnTo>
                  <a:lnTo>
                    <a:pt x="70" y="24"/>
                  </a:lnTo>
                  <a:lnTo>
                    <a:pt x="72" y="11"/>
                  </a:lnTo>
                  <a:lnTo>
                    <a:pt x="70" y="6"/>
                  </a:lnTo>
                  <a:lnTo>
                    <a:pt x="64" y="3"/>
                  </a:lnTo>
                  <a:lnTo>
                    <a:pt x="50" y="0"/>
                  </a:lnTo>
                  <a:lnTo>
                    <a:pt x="41" y="0"/>
                  </a:lnTo>
                  <a:lnTo>
                    <a:pt x="38" y="1"/>
                  </a:lnTo>
                  <a:lnTo>
                    <a:pt x="37" y="4"/>
                  </a:lnTo>
                  <a:lnTo>
                    <a:pt x="44" y="28"/>
                  </a:lnTo>
                  <a:lnTo>
                    <a:pt x="46" y="37"/>
                  </a:lnTo>
                  <a:lnTo>
                    <a:pt x="41" y="37"/>
                  </a:lnTo>
                  <a:lnTo>
                    <a:pt x="24" y="25"/>
                  </a:lnTo>
                  <a:lnTo>
                    <a:pt x="17" y="18"/>
                  </a:lnTo>
                  <a:lnTo>
                    <a:pt x="16" y="1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0" name="Freeform 251"/>
            <p:cNvSpPr>
              <a:spLocks/>
            </p:cNvSpPr>
            <p:nvPr/>
          </p:nvSpPr>
          <p:spPr bwMode="auto">
            <a:xfrm>
              <a:off x="2146123" y="2501145"/>
              <a:ext cx="66426" cy="75469"/>
            </a:xfrm>
            <a:custGeom>
              <a:avLst/>
              <a:gdLst>
                <a:gd name="T0" fmla="*/ 2147483647 w 48"/>
                <a:gd name="T1" fmla="*/ 2147483647 h 46"/>
                <a:gd name="T2" fmla="*/ 2147483647 w 48"/>
                <a:gd name="T3" fmla="*/ 0 h 46"/>
                <a:gd name="T4" fmla="*/ 2147483647 w 48"/>
                <a:gd name="T5" fmla="*/ 2147483647 h 46"/>
                <a:gd name="T6" fmla="*/ 2147483647 w 48"/>
                <a:gd name="T7" fmla="*/ 2147483647 h 46"/>
                <a:gd name="T8" fmla="*/ 0 w 48"/>
                <a:gd name="T9" fmla="*/ 2147483647 h 46"/>
                <a:gd name="T10" fmla="*/ 2147483647 w 48"/>
                <a:gd name="T11" fmla="*/ 2147483647 h 46"/>
                <a:gd name="T12" fmla="*/ 2147483647 w 48"/>
                <a:gd name="T13" fmla="*/ 2147483647 h 46"/>
                <a:gd name="T14" fmla="*/ 2147483647 w 48"/>
                <a:gd name="T15" fmla="*/ 2147483647 h 46"/>
                <a:gd name="T16" fmla="*/ 2147483647 w 48"/>
                <a:gd name="T17" fmla="*/ 2147483647 h 46"/>
                <a:gd name="T18" fmla="*/ 2147483647 w 48"/>
                <a:gd name="T19" fmla="*/ 2147483647 h 46"/>
                <a:gd name="T20" fmla="*/ 2147483647 w 48"/>
                <a:gd name="T21" fmla="*/ 2147483647 h 46"/>
                <a:gd name="T22" fmla="*/ 2147483647 w 48"/>
                <a:gd name="T23" fmla="*/ 2147483647 h 46"/>
                <a:gd name="T24" fmla="*/ 2147483647 w 48"/>
                <a:gd name="T25" fmla="*/ 2147483647 h 46"/>
                <a:gd name="T26" fmla="*/ 2147483647 w 48"/>
                <a:gd name="T27" fmla="*/ 0 h 46"/>
                <a:gd name="T28" fmla="*/ 2147483647 w 48"/>
                <a:gd name="T29" fmla="*/ 0 h 46"/>
                <a:gd name="T30" fmla="*/ 2147483647 w 48"/>
                <a:gd name="T31" fmla="*/ 2147483647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
                <a:gd name="T49" fmla="*/ 0 h 46"/>
                <a:gd name="T50" fmla="*/ 48 w 48"/>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 h="46">
                  <a:moveTo>
                    <a:pt x="11" y="2"/>
                  </a:moveTo>
                  <a:lnTo>
                    <a:pt x="3" y="0"/>
                  </a:lnTo>
                  <a:lnTo>
                    <a:pt x="2" y="2"/>
                  </a:lnTo>
                  <a:lnTo>
                    <a:pt x="4" y="13"/>
                  </a:lnTo>
                  <a:lnTo>
                    <a:pt x="0" y="38"/>
                  </a:lnTo>
                  <a:lnTo>
                    <a:pt x="16" y="34"/>
                  </a:lnTo>
                  <a:lnTo>
                    <a:pt x="24" y="45"/>
                  </a:lnTo>
                  <a:lnTo>
                    <a:pt x="32" y="42"/>
                  </a:lnTo>
                  <a:lnTo>
                    <a:pt x="41" y="36"/>
                  </a:lnTo>
                  <a:lnTo>
                    <a:pt x="45" y="28"/>
                  </a:lnTo>
                  <a:lnTo>
                    <a:pt x="47" y="20"/>
                  </a:lnTo>
                  <a:lnTo>
                    <a:pt x="41" y="13"/>
                  </a:lnTo>
                  <a:lnTo>
                    <a:pt x="32" y="3"/>
                  </a:lnTo>
                  <a:lnTo>
                    <a:pt x="23" y="0"/>
                  </a:lnTo>
                  <a:lnTo>
                    <a:pt x="16" y="0"/>
                  </a:lnTo>
                  <a:lnTo>
                    <a:pt x="11" y="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1" name="Freeform 252"/>
            <p:cNvSpPr>
              <a:spLocks/>
            </p:cNvSpPr>
            <p:nvPr/>
          </p:nvSpPr>
          <p:spPr bwMode="auto">
            <a:xfrm>
              <a:off x="2220650" y="2471309"/>
              <a:ext cx="251122" cy="157957"/>
            </a:xfrm>
            <a:custGeom>
              <a:avLst/>
              <a:gdLst>
                <a:gd name="T0" fmla="*/ 2147483647 w 181"/>
                <a:gd name="T1" fmla="*/ 0 h 97"/>
                <a:gd name="T2" fmla="*/ 0 w 181"/>
                <a:gd name="T3" fmla="*/ 2147483647 h 97"/>
                <a:gd name="T4" fmla="*/ 2147483647 w 181"/>
                <a:gd name="T5" fmla="*/ 2147483647 h 97"/>
                <a:gd name="T6" fmla="*/ 2147483647 w 181"/>
                <a:gd name="T7" fmla="*/ 2147483647 h 97"/>
                <a:gd name="T8" fmla="*/ 2147483647 w 181"/>
                <a:gd name="T9" fmla="*/ 2147483647 h 97"/>
                <a:gd name="T10" fmla="*/ 2147483647 w 181"/>
                <a:gd name="T11" fmla="*/ 2147483647 h 97"/>
                <a:gd name="T12" fmla="*/ 2147483647 w 181"/>
                <a:gd name="T13" fmla="*/ 2147483647 h 97"/>
                <a:gd name="T14" fmla="*/ 2147483647 w 181"/>
                <a:gd name="T15" fmla="*/ 2147483647 h 97"/>
                <a:gd name="T16" fmla="*/ 2147483647 w 181"/>
                <a:gd name="T17" fmla="*/ 2147483647 h 97"/>
                <a:gd name="T18" fmla="*/ 2147483647 w 181"/>
                <a:gd name="T19" fmla="*/ 2147483647 h 97"/>
                <a:gd name="T20" fmla="*/ 2147483647 w 181"/>
                <a:gd name="T21" fmla="*/ 2147483647 h 97"/>
                <a:gd name="T22" fmla="*/ 2147483647 w 181"/>
                <a:gd name="T23" fmla="*/ 2147483647 h 97"/>
                <a:gd name="T24" fmla="*/ 2147483647 w 181"/>
                <a:gd name="T25" fmla="*/ 2147483647 h 97"/>
                <a:gd name="T26" fmla="*/ 2147483647 w 181"/>
                <a:gd name="T27" fmla="*/ 2147483647 h 97"/>
                <a:gd name="T28" fmla="*/ 2147483647 w 181"/>
                <a:gd name="T29" fmla="*/ 2147483647 h 97"/>
                <a:gd name="T30" fmla="*/ 2147483647 w 181"/>
                <a:gd name="T31" fmla="*/ 2147483647 h 97"/>
                <a:gd name="T32" fmla="*/ 2147483647 w 181"/>
                <a:gd name="T33" fmla="*/ 2147483647 h 97"/>
                <a:gd name="T34" fmla="*/ 2147483647 w 181"/>
                <a:gd name="T35" fmla="*/ 2147483647 h 97"/>
                <a:gd name="T36" fmla="*/ 2147483647 w 181"/>
                <a:gd name="T37" fmla="*/ 2147483647 h 97"/>
                <a:gd name="T38" fmla="*/ 2147483647 w 181"/>
                <a:gd name="T39" fmla="*/ 2147483647 h 97"/>
                <a:gd name="T40" fmla="*/ 2147483647 w 181"/>
                <a:gd name="T41" fmla="*/ 2147483647 h 97"/>
                <a:gd name="T42" fmla="*/ 2147483647 w 181"/>
                <a:gd name="T43" fmla="*/ 2147483647 h 97"/>
                <a:gd name="T44" fmla="*/ 2147483647 w 181"/>
                <a:gd name="T45" fmla="*/ 2147483647 h 97"/>
                <a:gd name="T46" fmla="*/ 2147483647 w 181"/>
                <a:gd name="T47" fmla="*/ 2147483647 h 97"/>
                <a:gd name="T48" fmla="*/ 2147483647 w 181"/>
                <a:gd name="T49" fmla="*/ 2147483647 h 97"/>
                <a:gd name="T50" fmla="*/ 2147483647 w 181"/>
                <a:gd name="T51" fmla="*/ 2147483647 h 97"/>
                <a:gd name="T52" fmla="*/ 2147483647 w 181"/>
                <a:gd name="T53" fmla="*/ 2147483647 h 97"/>
                <a:gd name="T54" fmla="*/ 2147483647 w 181"/>
                <a:gd name="T55" fmla="*/ 2147483647 h 97"/>
                <a:gd name="T56" fmla="*/ 2147483647 w 181"/>
                <a:gd name="T57" fmla="*/ 2147483647 h 97"/>
                <a:gd name="T58" fmla="*/ 2147483647 w 181"/>
                <a:gd name="T59" fmla="*/ 2147483647 h 97"/>
                <a:gd name="T60" fmla="*/ 2147483647 w 181"/>
                <a:gd name="T61" fmla="*/ 2147483647 h 97"/>
                <a:gd name="T62" fmla="*/ 2147483647 w 181"/>
                <a:gd name="T63" fmla="*/ 2147483647 h 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1"/>
                <a:gd name="T97" fmla="*/ 0 h 97"/>
                <a:gd name="T98" fmla="*/ 181 w 181"/>
                <a:gd name="T99" fmla="*/ 97 h 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1" h="97">
                  <a:moveTo>
                    <a:pt x="12" y="1"/>
                  </a:moveTo>
                  <a:lnTo>
                    <a:pt x="9" y="0"/>
                  </a:lnTo>
                  <a:lnTo>
                    <a:pt x="2" y="0"/>
                  </a:lnTo>
                  <a:lnTo>
                    <a:pt x="0" y="1"/>
                  </a:lnTo>
                  <a:lnTo>
                    <a:pt x="0" y="5"/>
                  </a:lnTo>
                  <a:lnTo>
                    <a:pt x="3" y="23"/>
                  </a:lnTo>
                  <a:lnTo>
                    <a:pt x="3" y="25"/>
                  </a:lnTo>
                  <a:lnTo>
                    <a:pt x="8" y="30"/>
                  </a:lnTo>
                  <a:lnTo>
                    <a:pt x="15" y="31"/>
                  </a:lnTo>
                  <a:lnTo>
                    <a:pt x="27" y="25"/>
                  </a:lnTo>
                  <a:lnTo>
                    <a:pt x="30" y="23"/>
                  </a:lnTo>
                  <a:lnTo>
                    <a:pt x="34" y="22"/>
                  </a:lnTo>
                  <a:lnTo>
                    <a:pt x="38" y="29"/>
                  </a:lnTo>
                  <a:lnTo>
                    <a:pt x="40" y="46"/>
                  </a:lnTo>
                  <a:lnTo>
                    <a:pt x="47" y="69"/>
                  </a:lnTo>
                  <a:lnTo>
                    <a:pt x="42" y="70"/>
                  </a:lnTo>
                  <a:lnTo>
                    <a:pt x="40" y="72"/>
                  </a:lnTo>
                  <a:lnTo>
                    <a:pt x="40" y="79"/>
                  </a:lnTo>
                  <a:lnTo>
                    <a:pt x="46" y="84"/>
                  </a:lnTo>
                  <a:lnTo>
                    <a:pt x="52" y="87"/>
                  </a:lnTo>
                  <a:lnTo>
                    <a:pt x="61" y="84"/>
                  </a:lnTo>
                  <a:lnTo>
                    <a:pt x="65" y="82"/>
                  </a:lnTo>
                  <a:lnTo>
                    <a:pt x="72" y="82"/>
                  </a:lnTo>
                  <a:lnTo>
                    <a:pt x="76" y="87"/>
                  </a:lnTo>
                  <a:lnTo>
                    <a:pt x="88" y="93"/>
                  </a:lnTo>
                  <a:lnTo>
                    <a:pt x="101" y="96"/>
                  </a:lnTo>
                  <a:lnTo>
                    <a:pt x="115" y="94"/>
                  </a:lnTo>
                  <a:lnTo>
                    <a:pt x="127" y="93"/>
                  </a:lnTo>
                  <a:lnTo>
                    <a:pt x="127" y="91"/>
                  </a:lnTo>
                  <a:lnTo>
                    <a:pt x="128" y="87"/>
                  </a:lnTo>
                  <a:lnTo>
                    <a:pt x="131" y="84"/>
                  </a:lnTo>
                  <a:lnTo>
                    <a:pt x="135" y="84"/>
                  </a:lnTo>
                  <a:lnTo>
                    <a:pt x="148" y="91"/>
                  </a:lnTo>
                  <a:lnTo>
                    <a:pt x="158" y="89"/>
                  </a:lnTo>
                  <a:lnTo>
                    <a:pt x="165" y="84"/>
                  </a:lnTo>
                  <a:lnTo>
                    <a:pt x="164" y="73"/>
                  </a:lnTo>
                  <a:lnTo>
                    <a:pt x="171" y="72"/>
                  </a:lnTo>
                  <a:lnTo>
                    <a:pt x="176" y="69"/>
                  </a:lnTo>
                  <a:lnTo>
                    <a:pt x="176" y="64"/>
                  </a:lnTo>
                  <a:lnTo>
                    <a:pt x="178" y="62"/>
                  </a:lnTo>
                  <a:lnTo>
                    <a:pt x="180" y="56"/>
                  </a:lnTo>
                  <a:lnTo>
                    <a:pt x="173" y="51"/>
                  </a:lnTo>
                  <a:lnTo>
                    <a:pt x="152" y="46"/>
                  </a:lnTo>
                  <a:lnTo>
                    <a:pt x="141" y="43"/>
                  </a:lnTo>
                  <a:lnTo>
                    <a:pt x="131" y="42"/>
                  </a:lnTo>
                  <a:lnTo>
                    <a:pt x="118" y="43"/>
                  </a:lnTo>
                  <a:lnTo>
                    <a:pt x="111" y="48"/>
                  </a:lnTo>
                  <a:lnTo>
                    <a:pt x="101" y="48"/>
                  </a:lnTo>
                  <a:lnTo>
                    <a:pt x="87" y="43"/>
                  </a:lnTo>
                  <a:lnTo>
                    <a:pt x="65" y="31"/>
                  </a:lnTo>
                  <a:lnTo>
                    <a:pt x="63" y="26"/>
                  </a:lnTo>
                  <a:lnTo>
                    <a:pt x="61" y="23"/>
                  </a:lnTo>
                  <a:lnTo>
                    <a:pt x="55" y="22"/>
                  </a:lnTo>
                  <a:lnTo>
                    <a:pt x="53" y="21"/>
                  </a:lnTo>
                  <a:lnTo>
                    <a:pt x="52" y="20"/>
                  </a:lnTo>
                  <a:lnTo>
                    <a:pt x="53" y="17"/>
                  </a:lnTo>
                  <a:lnTo>
                    <a:pt x="53" y="11"/>
                  </a:lnTo>
                  <a:lnTo>
                    <a:pt x="51" y="7"/>
                  </a:lnTo>
                  <a:lnTo>
                    <a:pt x="43" y="7"/>
                  </a:lnTo>
                  <a:lnTo>
                    <a:pt x="37" y="13"/>
                  </a:lnTo>
                  <a:lnTo>
                    <a:pt x="33" y="13"/>
                  </a:lnTo>
                  <a:lnTo>
                    <a:pt x="30" y="6"/>
                  </a:lnTo>
                  <a:lnTo>
                    <a:pt x="24" y="3"/>
                  </a:lnTo>
                  <a:lnTo>
                    <a:pt x="18" y="1"/>
                  </a:lnTo>
                  <a:lnTo>
                    <a:pt x="12"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2" name="Freeform 253"/>
            <p:cNvSpPr>
              <a:spLocks/>
            </p:cNvSpPr>
            <p:nvPr/>
          </p:nvSpPr>
          <p:spPr bwMode="auto">
            <a:xfrm>
              <a:off x="2087798" y="2139598"/>
              <a:ext cx="131231" cy="170243"/>
            </a:xfrm>
            <a:custGeom>
              <a:avLst/>
              <a:gdLst>
                <a:gd name="T0" fmla="*/ 2147483647 w 95"/>
                <a:gd name="T1" fmla="*/ 2147483647 h 104"/>
                <a:gd name="T2" fmla="*/ 2147483647 w 95"/>
                <a:gd name="T3" fmla="*/ 2147483647 h 104"/>
                <a:gd name="T4" fmla="*/ 2147483647 w 95"/>
                <a:gd name="T5" fmla="*/ 2147483647 h 104"/>
                <a:gd name="T6" fmla="*/ 2147483647 w 95"/>
                <a:gd name="T7" fmla="*/ 2147483647 h 104"/>
                <a:gd name="T8" fmla="*/ 2147483647 w 95"/>
                <a:gd name="T9" fmla="*/ 2147483647 h 104"/>
                <a:gd name="T10" fmla="*/ 0 w 95"/>
                <a:gd name="T11" fmla="*/ 2147483647 h 104"/>
                <a:gd name="T12" fmla="*/ 2147483647 w 95"/>
                <a:gd name="T13" fmla="*/ 2147483647 h 104"/>
                <a:gd name="T14" fmla="*/ 2147483647 w 95"/>
                <a:gd name="T15" fmla="*/ 0 h 104"/>
                <a:gd name="T16" fmla="*/ 2147483647 w 95"/>
                <a:gd name="T17" fmla="*/ 2147483647 h 104"/>
                <a:gd name="T18" fmla="*/ 2147483647 w 95"/>
                <a:gd name="T19" fmla="*/ 2147483647 h 104"/>
                <a:gd name="T20" fmla="*/ 2147483647 w 95"/>
                <a:gd name="T21" fmla="*/ 2147483647 h 104"/>
                <a:gd name="T22" fmla="*/ 2147483647 w 95"/>
                <a:gd name="T23" fmla="*/ 2147483647 h 104"/>
                <a:gd name="T24" fmla="*/ 2147483647 w 95"/>
                <a:gd name="T25" fmla="*/ 2147483647 h 104"/>
                <a:gd name="T26" fmla="*/ 2147483647 w 95"/>
                <a:gd name="T27" fmla="*/ 2147483647 h 104"/>
                <a:gd name="T28" fmla="*/ 2147483647 w 95"/>
                <a:gd name="T29" fmla="*/ 2147483647 h 104"/>
                <a:gd name="T30" fmla="*/ 2147483647 w 95"/>
                <a:gd name="T31" fmla="*/ 2147483647 h 104"/>
                <a:gd name="T32" fmla="*/ 2147483647 w 95"/>
                <a:gd name="T33" fmla="*/ 2147483647 h 104"/>
                <a:gd name="T34" fmla="*/ 2147483647 w 95"/>
                <a:gd name="T35" fmla="*/ 2147483647 h 104"/>
                <a:gd name="T36" fmla="*/ 2147483647 w 95"/>
                <a:gd name="T37" fmla="*/ 2147483647 h 104"/>
                <a:gd name="T38" fmla="*/ 2147483647 w 95"/>
                <a:gd name="T39" fmla="*/ 2147483647 h 104"/>
                <a:gd name="T40" fmla="*/ 2147483647 w 95"/>
                <a:gd name="T41" fmla="*/ 2147483647 h 104"/>
                <a:gd name="T42" fmla="*/ 2147483647 w 95"/>
                <a:gd name="T43" fmla="*/ 2147483647 h 104"/>
                <a:gd name="T44" fmla="*/ 2147483647 w 95"/>
                <a:gd name="T45" fmla="*/ 2147483647 h 104"/>
                <a:gd name="T46" fmla="*/ 2147483647 w 95"/>
                <a:gd name="T47" fmla="*/ 2147483647 h 104"/>
                <a:gd name="T48" fmla="*/ 2147483647 w 95"/>
                <a:gd name="T49" fmla="*/ 2147483647 h 104"/>
                <a:gd name="T50" fmla="*/ 2147483647 w 95"/>
                <a:gd name="T51" fmla="*/ 2147483647 h 104"/>
                <a:gd name="T52" fmla="*/ 2147483647 w 95"/>
                <a:gd name="T53" fmla="*/ 2147483647 h 104"/>
                <a:gd name="T54" fmla="*/ 2147483647 w 95"/>
                <a:gd name="T55" fmla="*/ 2147483647 h 104"/>
                <a:gd name="T56" fmla="*/ 2147483647 w 95"/>
                <a:gd name="T57" fmla="*/ 2147483647 h 104"/>
                <a:gd name="T58" fmla="*/ 2147483647 w 95"/>
                <a:gd name="T59" fmla="*/ 2147483647 h 104"/>
                <a:gd name="T60" fmla="*/ 2147483647 w 95"/>
                <a:gd name="T61" fmla="*/ 2147483647 h 104"/>
                <a:gd name="T62" fmla="*/ 2147483647 w 95"/>
                <a:gd name="T63" fmla="*/ 2147483647 h 104"/>
                <a:gd name="T64" fmla="*/ 2147483647 w 95"/>
                <a:gd name="T65" fmla="*/ 2147483647 h 104"/>
                <a:gd name="T66" fmla="*/ 2147483647 w 95"/>
                <a:gd name="T67" fmla="*/ 2147483647 h 104"/>
                <a:gd name="T68" fmla="*/ 2147483647 w 95"/>
                <a:gd name="T69" fmla="*/ 2147483647 h 104"/>
                <a:gd name="T70" fmla="*/ 2147483647 w 95"/>
                <a:gd name="T71" fmla="*/ 2147483647 h 104"/>
                <a:gd name="T72" fmla="*/ 2147483647 w 95"/>
                <a:gd name="T73" fmla="*/ 2147483647 h 104"/>
                <a:gd name="T74" fmla="*/ 2147483647 w 95"/>
                <a:gd name="T75" fmla="*/ 2147483647 h 104"/>
                <a:gd name="T76" fmla="*/ 2147483647 w 95"/>
                <a:gd name="T77" fmla="*/ 2147483647 h 104"/>
                <a:gd name="T78" fmla="*/ 2147483647 w 95"/>
                <a:gd name="T79" fmla="*/ 2147483647 h 104"/>
                <a:gd name="T80" fmla="*/ 2147483647 w 95"/>
                <a:gd name="T81" fmla="*/ 2147483647 h 1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
                <a:gd name="T124" fmla="*/ 0 h 104"/>
                <a:gd name="T125" fmla="*/ 95 w 95"/>
                <a:gd name="T126" fmla="*/ 104 h 1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 h="104">
                  <a:moveTo>
                    <a:pt x="30" y="45"/>
                  </a:moveTo>
                  <a:lnTo>
                    <a:pt x="27" y="38"/>
                  </a:lnTo>
                  <a:lnTo>
                    <a:pt x="22" y="32"/>
                  </a:lnTo>
                  <a:lnTo>
                    <a:pt x="14" y="28"/>
                  </a:lnTo>
                  <a:lnTo>
                    <a:pt x="2" y="19"/>
                  </a:lnTo>
                  <a:lnTo>
                    <a:pt x="0" y="10"/>
                  </a:lnTo>
                  <a:lnTo>
                    <a:pt x="1" y="4"/>
                  </a:lnTo>
                  <a:lnTo>
                    <a:pt x="6" y="0"/>
                  </a:lnTo>
                  <a:lnTo>
                    <a:pt x="19" y="1"/>
                  </a:lnTo>
                  <a:lnTo>
                    <a:pt x="29" y="5"/>
                  </a:lnTo>
                  <a:lnTo>
                    <a:pt x="31" y="16"/>
                  </a:lnTo>
                  <a:lnTo>
                    <a:pt x="35" y="21"/>
                  </a:lnTo>
                  <a:lnTo>
                    <a:pt x="39" y="24"/>
                  </a:lnTo>
                  <a:lnTo>
                    <a:pt x="44" y="26"/>
                  </a:lnTo>
                  <a:lnTo>
                    <a:pt x="44" y="21"/>
                  </a:lnTo>
                  <a:lnTo>
                    <a:pt x="45" y="14"/>
                  </a:lnTo>
                  <a:lnTo>
                    <a:pt x="51" y="10"/>
                  </a:lnTo>
                  <a:lnTo>
                    <a:pt x="55" y="10"/>
                  </a:lnTo>
                  <a:lnTo>
                    <a:pt x="62" y="14"/>
                  </a:lnTo>
                  <a:lnTo>
                    <a:pt x="60" y="23"/>
                  </a:lnTo>
                  <a:lnTo>
                    <a:pt x="64" y="39"/>
                  </a:lnTo>
                  <a:lnTo>
                    <a:pt x="68" y="44"/>
                  </a:lnTo>
                  <a:lnTo>
                    <a:pt x="71" y="46"/>
                  </a:lnTo>
                  <a:lnTo>
                    <a:pt x="80" y="35"/>
                  </a:lnTo>
                  <a:lnTo>
                    <a:pt x="86" y="26"/>
                  </a:lnTo>
                  <a:lnTo>
                    <a:pt x="89" y="26"/>
                  </a:lnTo>
                  <a:lnTo>
                    <a:pt x="91" y="28"/>
                  </a:lnTo>
                  <a:lnTo>
                    <a:pt x="94" y="45"/>
                  </a:lnTo>
                  <a:lnTo>
                    <a:pt x="89" y="62"/>
                  </a:lnTo>
                  <a:lnTo>
                    <a:pt x="87" y="76"/>
                  </a:lnTo>
                  <a:lnTo>
                    <a:pt x="94" y="89"/>
                  </a:lnTo>
                  <a:lnTo>
                    <a:pt x="89" y="98"/>
                  </a:lnTo>
                  <a:lnTo>
                    <a:pt x="85" y="103"/>
                  </a:lnTo>
                  <a:lnTo>
                    <a:pt x="81" y="96"/>
                  </a:lnTo>
                  <a:lnTo>
                    <a:pt x="80" y="82"/>
                  </a:lnTo>
                  <a:lnTo>
                    <a:pt x="76" y="74"/>
                  </a:lnTo>
                  <a:lnTo>
                    <a:pt x="72" y="74"/>
                  </a:lnTo>
                  <a:lnTo>
                    <a:pt x="69" y="76"/>
                  </a:lnTo>
                  <a:lnTo>
                    <a:pt x="58" y="72"/>
                  </a:lnTo>
                  <a:lnTo>
                    <a:pt x="44" y="61"/>
                  </a:lnTo>
                  <a:lnTo>
                    <a:pt x="30" y="4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3" name="Freeform 254"/>
            <p:cNvSpPr>
              <a:spLocks/>
            </p:cNvSpPr>
            <p:nvPr/>
          </p:nvSpPr>
          <p:spPr bwMode="auto">
            <a:xfrm>
              <a:off x="2243332" y="2211556"/>
              <a:ext cx="59945" cy="89509"/>
            </a:xfrm>
            <a:custGeom>
              <a:avLst/>
              <a:gdLst>
                <a:gd name="T0" fmla="*/ 2147483647 w 44"/>
                <a:gd name="T1" fmla="*/ 0 h 55"/>
                <a:gd name="T2" fmla="*/ 2147483647 w 44"/>
                <a:gd name="T3" fmla="*/ 2147483647 h 55"/>
                <a:gd name="T4" fmla="*/ 2147483647 w 44"/>
                <a:gd name="T5" fmla="*/ 2147483647 h 55"/>
                <a:gd name="T6" fmla="*/ 2147483647 w 44"/>
                <a:gd name="T7" fmla="*/ 2147483647 h 55"/>
                <a:gd name="T8" fmla="*/ 2147483647 w 44"/>
                <a:gd name="T9" fmla="*/ 2147483647 h 55"/>
                <a:gd name="T10" fmla="*/ 0 w 44"/>
                <a:gd name="T11" fmla="*/ 2147483647 h 55"/>
                <a:gd name="T12" fmla="*/ 2147483647 w 44"/>
                <a:gd name="T13" fmla="*/ 2147483647 h 55"/>
                <a:gd name="T14" fmla="*/ 2147483647 w 44"/>
                <a:gd name="T15" fmla="*/ 2147483647 h 55"/>
                <a:gd name="T16" fmla="*/ 2147483647 w 44"/>
                <a:gd name="T17" fmla="*/ 2147483647 h 55"/>
                <a:gd name="T18" fmla="*/ 2147483647 w 44"/>
                <a:gd name="T19" fmla="*/ 2147483647 h 55"/>
                <a:gd name="T20" fmla="*/ 2147483647 w 44"/>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55"/>
                <a:gd name="T35" fmla="*/ 44 w 44"/>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55">
                  <a:moveTo>
                    <a:pt x="17" y="0"/>
                  </a:moveTo>
                  <a:lnTo>
                    <a:pt x="14" y="1"/>
                  </a:lnTo>
                  <a:lnTo>
                    <a:pt x="10" y="2"/>
                  </a:lnTo>
                  <a:lnTo>
                    <a:pt x="4" y="10"/>
                  </a:lnTo>
                  <a:lnTo>
                    <a:pt x="2" y="24"/>
                  </a:lnTo>
                  <a:lnTo>
                    <a:pt x="0" y="47"/>
                  </a:lnTo>
                  <a:lnTo>
                    <a:pt x="20" y="54"/>
                  </a:lnTo>
                  <a:lnTo>
                    <a:pt x="35" y="51"/>
                  </a:lnTo>
                  <a:lnTo>
                    <a:pt x="40" y="47"/>
                  </a:lnTo>
                  <a:lnTo>
                    <a:pt x="43" y="40"/>
                  </a:lnTo>
                  <a:lnTo>
                    <a:pt x="17"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4" name="Freeform 255"/>
            <p:cNvSpPr>
              <a:spLocks/>
            </p:cNvSpPr>
            <p:nvPr/>
          </p:nvSpPr>
          <p:spPr bwMode="auto">
            <a:xfrm>
              <a:off x="2431268" y="2227352"/>
              <a:ext cx="103689" cy="238691"/>
            </a:xfrm>
            <a:custGeom>
              <a:avLst/>
              <a:gdLst>
                <a:gd name="T0" fmla="*/ 2147483647 w 75"/>
                <a:gd name="T1" fmla="*/ 2147483647 h 146"/>
                <a:gd name="T2" fmla="*/ 2147483647 w 75"/>
                <a:gd name="T3" fmla="*/ 0 h 146"/>
                <a:gd name="T4" fmla="*/ 2147483647 w 75"/>
                <a:gd name="T5" fmla="*/ 2147483647 h 146"/>
                <a:gd name="T6" fmla="*/ 2147483647 w 75"/>
                <a:gd name="T7" fmla="*/ 2147483647 h 146"/>
                <a:gd name="T8" fmla="*/ 2147483647 w 75"/>
                <a:gd name="T9" fmla="*/ 2147483647 h 146"/>
                <a:gd name="T10" fmla="*/ 2147483647 w 75"/>
                <a:gd name="T11" fmla="*/ 2147483647 h 146"/>
                <a:gd name="T12" fmla="*/ 2147483647 w 75"/>
                <a:gd name="T13" fmla="*/ 2147483647 h 146"/>
                <a:gd name="T14" fmla="*/ 2147483647 w 75"/>
                <a:gd name="T15" fmla="*/ 2147483647 h 146"/>
                <a:gd name="T16" fmla="*/ 2147483647 w 75"/>
                <a:gd name="T17" fmla="*/ 2147483647 h 146"/>
                <a:gd name="T18" fmla="*/ 2147483647 w 75"/>
                <a:gd name="T19" fmla="*/ 2147483647 h 146"/>
                <a:gd name="T20" fmla="*/ 0 w 75"/>
                <a:gd name="T21" fmla="*/ 2147483647 h 146"/>
                <a:gd name="T22" fmla="*/ 0 w 75"/>
                <a:gd name="T23" fmla="*/ 2147483647 h 146"/>
                <a:gd name="T24" fmla="*/ 2147483647 w 75"/>
                <a:gd name="T25" fmla="*/ 2147483647 h 146"/>
                <a:gd name="T26" fmla="*/ 2147483647 w 75"/>
                <a:gd name="T27" fmla="*/ 2147483647 h 146"/>
                <a:gd name="T28" fmla="*/ 2147483647 w 75"/>
                <a:gd name="T29" fmla="*/ 2147483647 h 146"/>
                <a:gd name="T30" fmla="*/ 2147483647 w 75"/>
                <a:gd name="T31" fmla="*/ 2147483647 h 146"/>
                <a:gd name="T32" fmla="*/ 2147483647 w 75"/>
                <a:gd name="T33" fmla="*/ 2147483647 h 146"/>
                <a:gd name="T34" fmla="*/ 2147483647 w 75"/>
                <a:gd name="T35" fmla="*/ 2147483647 h 146"/>
                <a:gd name="T36" fmla="*/ 2147483647 w 75"/>
                <a:gd name="T37" fmla="*/ 2147483647 h 146"/>
                <a:gd name="T38" fmla="*/ 2147483647 w 75"/>
                <a:gd name="T39" fmla="*/ 2147483647 h 146"/>
                <a:gd name="T40" fmla="*/ 2147483647 w 75"/>
                <a:gd name="T41" fmla="*/ 2147483647 h 146"/>
                <a:gd name="T42" fmla="*/ 2147483647 w 75"/>
                <a:gd name="T43" fmla="*/ 2147483647 h 146"/>
                <a:gd name="T44" fmla="*/ 2147483647 w 75"/>
                <a:gd name="T45" fmla="*/ 2147483647 h 146"/>
                <a:gd name="T46" fmla="*/ 2147483647 w 75"/>
                <a:gd name="T47" fmla="*/ 2147483647 h 146"/>
                <a:gd name="T48" fmla="*/ 2147483647 w 75"/>
                <a:gd name="T49" fmla="*/ 2147483647 h 146"/>
                <a:gd name="T50" fmla="*/ 2147483647 w 75"/>
                <a:gd name="T51" fmla="*/ 2147483647 h 146"/>
                <a:gd name="T52" fmla="*/ 2147483647 w 75"/>
                <a:gd name="T53" fmla="*/ 2147483647 h 146"/>
                <a:gd name="T54" fmla="*/ 2147483647 w 75"/>
                <a:gd name="T55" fmla="*/ 2147483647 h 146"/>
                <a:gd name="T56" fmla="*/ 2147483647 w 75"/>
                <a:gd name="T57" fmla="*/ 2147483647 h 146"/>
                <a:gd name="T58" fmla="*/ 2147483647 w 75"/>
                <a:gd name="T59" fmla="*/ 2147483647 h 146"/>
                <a:gd name="T60" fmla="*/ 2147483647 w 75"/>
                <a:gd name="T61" fmla="*/ 2147483647 h 146"/>
                <a:gd name="T62" fmla="*/ 2147483647 w 75"/>
                <a:gd name="T63" fmla="*/ 2147483647 h 146"/>
                <a:gd name="T64" fmla="*/ 2147483647 w 75"/>
                <a:gd name="T65" fmla="*/ 2147483647 h 146"/>
                <a:gd name="T66" fmla="*/ 2147483647 w 75"/>
                <a:gd name="T67" fmla="*/ 2147483647 h 146"/>
                <a:gd name="T68" fmla="*/ 2147483647 w 75"/>
                <a:gd name="T69" fmla="*/ 2147483647 h 146"/>
                <a:gd name="T70" fmla="*/ 2147483647 w 75"/>
                <a:gd name="T71" fmla="*/ 2147483647 h 146"/>
                <a:gd name="T72" fmla="*/ 2147483647 w 75"/>
                <a:gd name="T73" fmla="*/ 2147483647 h 146"/>
                <a:gd name="T74" fmla="*/ 2147483647 w 75"/>
                <a:gd name="T75" fmla="*/ 2147483647 h 146"/>
                <a:gd name="T76" fmla="*/ 2147483647 w 75"/>
                <a:gd name="T77" fmla="*/ 2147483647 h 146"/>
                <a:gd name="T78" fmla="*/ 2147483647 w 75"/>
                <a:gd name="T79" fmla="*/ 2147483647 h 146"/>
                <a:gd name="T80" fmla="*/ 2147483647 w 75"/>
                <a:gd name="T81" fmla="*/ 2147483647 h 146"/>
                <a:gd name="T82" fmla="*/ 2147483647 w 75"/>
                <a:gd name="T83" fmla="*/ 2147483647 h 146"/>
                <a:gd name="T84" fmla="*/ 2147483647 w 75"/>
                <a:gd name="T85" fmla="*/ 2147483647 h 146"/>
                <a:gd name="T86" fmla="*/ 2147483647 w 75"/>
                <a:gd name="T87" fmla="*/ 2147483647 h 146"/>
                <a:gd name="T88" fmla="*/ 2147483647 w 75"/>
                <a:gd name="T89" fmla="*/ 2147483647 h 146"/>
                <a:gd name="T90" fmla="*/ 2147483647 w 75"/>
                <a:gd name="T91" fmla="*/ 2147483647 h 146"/>
                <a:gd name="T92" fmla="*/ 2147483647 w 75"/>
                <a:gd name="T93" fmla="*/ 2147483647 h 146"/>
                <a:gd name="T94" fmla="*/ 2147483647 w 75"/>
                <a:gd name="T95" fmla="*/ 2147483647 h 146"/>
                <a:gd name="T96" fmla="*/ 2147483647 w 75"/>
                <a:gd name="T97" fmla="*/ 2147483647 h 146"/>
                <a:gd name="T98" fmla="*/ 2147483647 w 75"/>
                <a:gd name="T99" fmla="*/ 2147483647 h 146"/>
                <a:gd name="T100" fmla="*/ 2147483647 w 75"/>
                <a:gd name="T101" fmla="*/ 2147483647 h 1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146"/>
                <a:gd name="T155" fmla="*/ 75 w 75"/>
                <a:gd name="T156" fmla="*/ 146 h 1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146">
                  <a:moveTo>
                    <a:pt x="21" y="1"/>
                  </a:moveTo>
                  <a:lnTo>
                    <a:pt x="14" y="0"/>
                  </a:lnTo>
                  <a:lnTo>
                    <a:pt x="12" y="1"/>
                  </a:lnTo>
                  <a:lnTo>
                    <a:pt x="10" y="6"/>
                  </a:lnTo>
                  <a:lnTo>
                    <a:pt x="12" y="10"/>
                  </a:lnTo>
                  <a:lnTo>
                    <a:pt x="14" y="14"/>
                  </a:lnTo>
                  <a:lnTo>
                    <a:pt x="11" y="19"/>
                  </a:lnTo>
                  <a:lnTo>
                    <a:pt x="7" y="22"/>
                  </a:lnTo>
                  <a:lnTo>
                    <a:pt x="3" y="28"/>
                  </a:lnTo>
                  <a:lnTo>
                    <a:pt x="2" y="39"/>
                  </a:lnTo>
                  <a:lnTo>
                    <a:pt x="0" y="57"/>
                  </a:lnTo>
                  <a:lnTo>
                    <a:pt x="0" y="64"/>
                  </a:lnTo>
                  <a:lnTo>
                    <a:pt x="4" y="77"/>
                  </a:lnTo>
                  <a:lnTo>
                    <a:pt x="2" y="84"/>
                  </a:lnTo>
                  <a:lnTo>
                    <a:pt x="10" y="84"/>
                  </a:lnTo>
                  <a:lnTo>
                    <a:pt x="14" y="87"/>
                  </a:lnTo>
                  <a:lnTo>
                    <a:pt x="14" y="95"/>
                  </a:lnTo>
                  <a:lnTo>
                    <a:pt x="15" y="102"/>
                  </a:lnTo>
                  <a:lnTo>
                    <a:pt x="15" y="106"/>
                  </a:lnTo>
                  <a:lnTo>
                    <a:pt x="14" y="106"/>
                  </a:lnTo>
                  <a:lnTo>
                    <a:pt x="11" y="111"/>
                  </a:lnTo>
                  <a:lnTo>
                    <a:pt x="12" y="125"/>
                  </a:lnTo>
                  <a:lnTo>
                    <a:pt x="12" y="133"/>
                  </a:lnTo>
                  <a:lnTo>
                    <a:pt x="14" y="139"/>
                  </a:lnTo>
                  <a:lnTo>
                    <a:pt x="23" y="143"/>
                  </a:lnTo>
                  <a:lnTo>
                    <a:pt x="39" y="145"/>
                  </a:lnTo>
                  <a:lnTo>
                    <a:pt x="45" y="143"/>
                  </a:lnTo>
                  <a:lnTo>
                    <a:pt x="51" y="140"/>
                  </a:lnTo>
                  <a:lnTo>
                    <a:pt x="53" y="133"/>
                  </a:lnTo>
                  <a:lnTo>
                    <a:pt x="58" y="124"/>
                  </a:lnTo>
                  <a:lnTo>
                    <a:pt x="62" y="116"/>
                  </a:lnTo>
                  <a:lnTo>
                    <a:pt x="67" y="111"/>
                  </a:lnTo>
                  <a:lnTo>
                    <a:pt x="72" y="104"/>
                  </a:lnTo>
                  <a:lnTo>
                    <a:pt x="74" y="83"/>
                  </a:lnTo>
                  <a:lnTo>
                    <a:pt x="68" y="79"/>
                  </a:lnTo>
                  <a:lnTo>
                    <a:pt x="65" y="77"/>
                  </a:lnTo>
                  <a:lnTo>
                    <a:pt x="61" y="78"/>
                  </a:lnTo>
                  <a:lnTo>
                    <a:pt x="57" y="79"/>
                  </a:lnTo>
                  <a:lnTo>
                    <a:pt x="53" y="78"/>
                  </a:lnTo>
                  <a:lnTo>
                    <a:pt x="58" y="74"/>
                  </a:lnTo>
                  <a:lnTo>
                    <a:pt x="60" y="70"/>
                  </a:lnTo>
                  <a:lnTo>
                    <a:pt x="61" y="56"/>
                  </a:lnTo>
                  <a:lnTo>
                    <a:pt x="59" y="47"/>
                  </a:lnTo>
                  <a:lnTo>
                    <a:pt x="53" y="38"/>
                  </a:lnTo>
                  <a:lnTo>
                    <a:pt x="47" y="28"/>
                  </a:lnTo>
                  <a:lnTo>
                    <a:pt x="39" y="20"/>
                  </a:lnTo>
                  <a:lnTo>
                    <a:pt x="34" y="14"/>
                  </a:lnTo>
                  <a:lnTo>
                    <a:pt x="28" y="11"/>
                  </a:lnTo>
                  <a:lnTo>
                    <a:pt x="23" y="7"/>
                  </a:lnTo>
                  <a:lnTo>
                    <a:pt x="20" y="5"/>
                  </a:lnTo>
                  <a:lnTo>
                    <a:pt x="21"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5" name="Freeform 256"/>
            <p:cNvSpPr>
              <a:spLocks/>
            </p:cNvSpPr>
            <p:nvPr/>
          </p:nvSpPr>
          <p:spPr bwMode="auto">
            <a:xfrm>
              <a:off x="2076457" y="2899549"/>
              <a:ext cx="76147" cy="75469"/>
            </a:xfrm>
            <a:custGeom>
              <a:avLst/>
              <a:gdLst>
                <a:gd name="T0" fmla="*/ 2147483647 w 55"/>
                <a:gd name="T1" fmla="*/ 2147483647 h 46"/>
                <a:gd name="T2" fmla="*/ 2147483647 w 55"/>
                <a:gd name="T3" fmla="*/ 2147483647 h 46"/>
                <a:gd name="T4" fmla="*/ 2147483647 w 55"/>
                <a:gd name="T5" fmla="*/ 2147483647 h 46"/>
                <a:gd name="T6" fmla="*/ 2147483647 w 55"/>
                <a:gd name="T7" fmla="*/ 2147483647 h 46"/>
                <a:gd name="T8" fmla="*/ 2147483647 w 55"/>
                <a:gd name="T9" fmla="*/ 2147483647 h 46"/>
                <a:gd name="T10" fmla="*/ 2147483647 w 55"/>
                <a:gd name="T11" fmla="*/ 2147483647 h 46"/>
                <a:gd name="T12" fmla="*/ 0 w 55"/>
                <a:gd name="T13" fmla="*/ 2147483647 h 46"/>
                <a:gd name="T14" fmla="*/ 2147483647 w 55"/>
                <a:gd name="T15" fmla="*/ 2147483647 h 46"/>
                <a:gd name="T16" fmla="*/ 2147483647 w 55"/>
                <a:gd name="T17" fmla="*/ 2147483647 h 46"/>
                <a:gd name="T18" fmla="*/ 2147483647 w 55"/>
                <a:gd name="T19" fmla="*/ 2147483647 h 46"/>
                <a:gd name="T20" fmla="*/ 2147483647 w 55"/>
                <a:gd name="T21" fmla="*/ 2147483647 h 46"/>
                <a:gd name="T22" fmla="*/ 2147483647 w 55"/>
                <a:gd name="T23" fmla="*/ 2147483647 h 46"/>
                <a:gd name="T24" fmla="*/ 2147483647 w 55"/>
                <a:gd name="T25" fmla="*/ 2147483647 h 46"/>
                <a:gd name="T26" fmla="*/ 2147483647 w 55"/>
                <a:gd name="T27" fmla="*/ 2147483647 h 46"/>
                <a:gd name="T28" fmla="*/ 2147483647 w 55"/>
                <a:gd name="T29" fmla="*/ 2147483647 h 46"/>
                <a:gd name="T30" fmla="*/ 2147483647 w 55"/>
                <a:gd name="T31" fmla="*/ 2147483647 h 46"/>
                <a:gd name="T32" fmla="*/ 2147483647 w 55"/>
                <a:gd name="T33" fmla="*/ 2147483647 h 46"/>
                <a:gd name="T34" fmla="*/ 2147483647 w 55"/>
                <a:gd name="T35" fmla="*/ 0 h 46"/>
                <a:gd name="T36" fmla="*/ 2147483647 w 55"/>
                <a:gd name="T37" fmla="*/ 2147483647 h 46"/>
                <a:gd name="T38" fmla="*/ 2147483647 w 55"/>
                <a:gd name="T39" fmla="*/ 2147483647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
                <a:gd name="T61" fmla="*/ 0 h 46"/>
                <a:gd name="T62" fmla="*/ 55 w 5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 h="46">
                  <a:moveTo>
                    <a:pt x="25" y="16"/>
                  </a:moveTo>
                  <a:lnTo>
                    <a:pt x="16" y="18"/>
                  </a:lnTo>
                  <a:lnTo>
                    <a:pt x="11" y="20"/>
                  </a:lnTo>
                  <a:lnTo>
                    <a:pt x="10" y="24"/>
                  </a:lnTo>
                  <a:lnTo>
                    <a:pt x="2" y="24"/>
                  </a:lnTo>
                  <a:lnTo>
                    <a:pt x="1" y="28"/>
                  </a:lnTo>
                  <a:lnTo>
                    <a:pt x="0" y="36"/>
                  </a:lnTo>
                  <a:lnTo>
                    <a:pt x="5" y="40"/>
                  </a:lnTo>
                  <a:lnTo>
                    <a:pt x="14" y="42"/>
                  </a:lnTo>
                  <a:lnTo>
                    <a:pt x="25" y="45"/>
                  </a:lnTo>
                  <a:lnTo>
                    <a:pt x="38" y="42"/>
                  </a:lnTo>
                  <a:lnTo>
                    <a:pt x="48" y="42"/>
                  </a:lnTo>
                  <a:lnTo>
                    <a:pt x="54" y="45"/>
                  </a:lnTo>
                  <a:lnTo>
                    <a:pt x="51" y="34"/>
                  </a:lnTo>
                  <a:lnTo>
                    <a:pt x="45" y="22"/>
                  </a:lnTo>
                  <a:lnTo>
                    <a:pt x="40" y="9"/>
                  </a:lnTo>
                  <a:lnTo>
                    <a:pt x="36" y="1"/>
                  </a:lnTo>
                  <a:lnTo>
                    <a:pt x="32" y="0"/>
                  </a:lnTo>
                  <a:lnTo>
                    <a:pt x="29" y="1"/>
                  </a:lnTo>
                  <a:lnTo>
                    <a:pt x="25" y="1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6" name="Freeform 257"/>
            <p:cNvSpPr>
              <a:spLocks/>
            </p:cNvSpPr>
            <p:nvPr/>
          </p:nvSpPr>
          <p:spPr bwMode="auto">
            <a:xfrm>
              <a:off x="2121821" y="2253678"/>
              <a:ext cx="48604" cy="35102"/>
            </a:xfrm>
            <a:custGeom>
              <a:avLst/>
              <a:gdLst>
                <a:gd name="T0" fmla="*/ 2147483647 w 35"/>
                <a:gd name="T1" fmla="*/ 2147483647 h 21"/>
                <a:gd name="T2" fmla="*/ 2147483647 w 35"/>
                <a:gd name="T3" fmla="*/ 0 h 21"/>
                <a:gd name="T4" fmla="*/ 2147483647 w 35"/>
                <a:gd name="T5" fmla="*/ 0 h 21"/>
                <a:gd name="T6" fmla="*/ 0 w 35"/>
                <a:gd name="T7" fmla="*/ 2147483647 h 21"/>
                <a:gd name="T8" fmla="*/ 2147483647 w 35"/>
                <a:gd name="T9" fmla="*/ 2147483647 h 21"/>
                <a:gd name="T10" fmla="*/ 2147483647 w 35"/>
                <a:gd name="T11" fmla="*/ 2147483647 h 21"/>
                <a:gd name="T12" fmla="*/ 2147483647 w 35"/>
                <a:gd name="T13" fmla="*/ 2147483647 h 21"/>
                <a:gd name="T14" fmla="*/ 2147483647 w 35"/>
                <a:gd name="T15" fmla="*/ 2147483647 h 21"/>
                <a:gd name="T16" fmla="*/ 2147483647 w 35"/>
                <a:gd name="T17" fmla="*/ 2147483647 h 21"/>
                <a:gd name="T18" fmla="*/ 2147483647 w 35"/>
                <a:gd name="T19" fmla="*/ 2147483647 h 21"/>
                <a:gd name="T20" fmla="*/ 2147483647 w 35"/>
                <a:gd name="T21" fmla="*/ 2147483647 h 21"/>
                <a:gd name="T22" fmla="*/ 2147483647 w 35"/>
                <a:gd name="T23" fmla="*/ 2147483647 h 21"/>
                <a:gd name="T24" fmla="*/ 2147483647 w 35"/>
                <a:gd name="T25" fmla="*/ 2147483647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21"/>
                <a:gd name="T41" fmla="*/ 35 w 3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21">
                  <a:moveTo>
                    <a:pt x="16" y="3"/>
                  </a:moveTo>
                  <a:lnTo>
                    <a:pt x="10" y="0"/>
                  </a:lnTo>
                  <a:lnTo>
                    <a:pt x="4" y="0"/>
                  </a:lnTo>
                  <a:lnTo>
                    <a:pt x="0" y="4"/>
                  </a:lnTo>
                  <a:lnTo>
                    <a:pt x="2" y="8"/>
                  </a:lnTo>
                  <a:lnTo>
                    <a:pt x="4" y="12"/>
                  </a:lnTo>
                  <a:lnTo>
                    <a:pt x="12" y="15"/>
                  </a:lnTo>
                  <a:lnTo>
                    <a:pt x="26" y="20"/>
                  </a:lnTo>
                  <a:lnTo>
                    <a:pt x="34" y="20"/>
                  </a:lnTo>
                  <a:lnTo>
                    <a:pt x="34" y="15"/>
                  </a:lnTo>
                  <a:lnTo>
                    <a:pt x="28" y="8"/>
                  </a:lnTo>
                  <a:lnTo>
                    <a:pt x="21" y="5"/>
                  </a:lnTo>
                  <a:lnTo>
                    <a:pt x="16" y="3"/>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7" name="Freeform 258"/>
            <p:cNvSpPr>
              <a:spLocks/>
            </p:cNvSpPr>
            <p:nvPr/>
          </p:nvSpPr>
          <p:spPr bwMode="auto">
            <a:xfrm>
              <a:off x="2063496" y="2366004"/>
              <a:ext cx="29163" cy="31591"/>
            </a:xfrm>
            <a:custGeom>
              <a:avLst/>
              <a:gdLst>
                <a:gd name="T0" fmla="*/ 2147483647 w 20"/>
                <a:gd name="T1" fmla="*/ 2147483647 h 19"/>
                <a:gd name="T2" fmla="*/ 2147483647 w 20"/>
                <a:gd name="T3" fmla="*/ 2147483647 h 19"/>
                <a:gd name="T4" fmla="*/ 2147483647 w 20"/>
                <a:gd name="T5" fmla="*/ 2147483647 h 19"/>
                <a:gd name="T6" fmla="*/ 2147483647 w 20"/>
                <a:gd name="T7" fmla="*/ 2147483647 h 19"/>
                <a:gd name="T8" fmla="*/ 2147483647 w 20"/>
                <a:gd name="T9" fmla="*/ 0 h 19"/>
                <a:gd name="T10" fmla="*/ 2147483647 w 20"/>
                <a:gd name="T11" fmla="*/ 2147483647 h 19"/>
                <a:gd name="T12" fmla="*/ 0 w 20"/>
                <a:gd name="T13" fmla="*/ 2147483647 h 19"/>
                <a:gd name="T14" fmla="*/ 2147483647 w 20"/>
                <a:gd name="T15" fmla="*/ 2147483647 h 19"/>
                <a:gd name="T16" fmla="*/ 2147483647 w 20"/>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9"/>
                <a:gd name="T29" fmla="*/ 20 w 20"/>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9">
                  <a:moveTo>
                    <a:pt x="9" y="18"/>
                  </a:moveTo>
                  <a:lnTo>
                    <a:pt x="16" y="15"/>
                  </a:lnTo>
                  <a:lnTo>
                    <a:pt x="19" y="9"/>
                  </a:lnTo>
                  <a:lnTo>
                    <a:pt x="16" y="3"/>
                  </a:lnTo>
                  <a:lnTo>
                    <a:pt x="9" y="0"/>
                  </a:lnTo>
                  <a:lnTo>
                    <a:pt x="2" y="3"/>
                  </a:lnTo>
                  <a:lnTo>
                    <a:pt x="0" y="9"/>
                  </a:lnTo>
                  <a:lnTo>
                    <a:pt x="2" y="15"/>
                  </a:lnTo>
                  <a:lnTo>
                    <a:pt x="9"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8" name="Freeform 259"/>
            <p:cNvSpPr>
              <a:spLocks/>
            </p:cNvSpPr>
            <p:nvPr/>
          </p:nvSpPr>
          <p:spPr bwMode="auto">
            <a:xfrm>
              <a:off x="2105620" y="2381799"/>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2147483647 h 19"/>
                <a:gd name="T8" fmla="*/ 2147483647 w 21"/>
                <a:gd name="T9" fmla="*/ 0 h 19"/>
                <a:gd name="T10" fmla="*/ 2147483647 w 21"/>
                <a:gd name="T11" fmla="*/ 2147483647 h 19"/>
                <a:gd name="T12" fmla="*/ 0 w 21"/>
                <a:gd name="T13" fmla="*/ 2147483647 h 19"/>
                <a:gd name="T14" fmla="*/ 2147483647 w 21"/>
                <a:gd name="T15" fmla="*/ 2147483647 h 19"/>
                <a:gd name="T16" fmla="*/ 2147483647 w 21"/>
                <a:gd name="T17" fmla="*/ 2147483647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8" y="18"/>
                  </a:moveTo>
                  <a:lnTo>
                    <a:pt x="15" y="15"/>
                  </a:lnTo>
                  <a:lnTo>
                    <a:pt x="20" y="9"/>
                  </a:lnTo>
                  <a:lnTo>
                    <a:pt x="15" y="3"/>
                  </a:lnTo>
                  <a:lnTo>
                    <a:pt x="8" y="0"/>
                  </a:lnTo>
                  <a:lnTo>
                    <a:pt x="3" y="3"/>
                  </a:lnTo>
                  <a:lnTo>
                    <a:pt x="0" y="9"/>
                  </a:lnTo>
                  <a:lnTo>
                    <a:pt x="3" y="15"/>
                  </a:lnTo>
                  <a:lnTo>
                    <a:pt x="8"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59" name="Freeform 260"/>
            <p:cNvSpPr>
              <a:spLocks/>
            </p:cNvSpPr>
            <p:nvPr/>
          </p:nvSpPr>
          <p:spPr bwMode="auto">
            <a:xfrm>
              <a:off x="2144503" y="2299310"/>
              <a:ext cx="29163" cy="31591"/>
            </a:xfrm>
            <a:custGeom>
              <a:avLst/>
              <a:gdLst>
                <a:gd name="T0" fmla="*/ 2147483647 w 21"/>
                <a:gd name="T1" fmla="*/ 2147483647 h 19"/>
                <a:gd name="T2" fmla="*/ 2147483647 w 21"/>
                <a:gd name="T3" fmla="*/ 2147483647 h 19"/>
                <a:gd name="T4" fmla="*/ 2147483647 w 21"/>
                <a:gd name="T5" fmla="*/ 2147483647 h 19"/>
                <a:gd name="T6" fmla="*/ 2147483647 w 21"/>
                <a:gd name="T7" fmla="*/ 0 h 19"/>
                <a:gd name="T8" fmla="*/ 2147483647 w 21"/>
                <a:gd name="T9" fmla="*/ 2147483647 h 19"/>
                <a:gd name="T10" fmla="*/ 0 w 21"/>
                <a:gd name="T11" fmla="*/ 2147483647 h 19"/>
                <a:gd name="T12" fmla="*/ 2147483647 w 21"/>
                <a:gd name="T13" fmla="*/ 2147483647 h 19"/>
                <a:gd name="T14" fmla="*/ 2147483647 w 21"/>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19"/>
                <a:gd name="T26" fmla="*/ 21 w 2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19">
                  <a:moveTo>
                    <a:pt x="10" y="18"/>
                  </a:moveTo>
                  <a:lnTo>
                    <a:pt x="20" y="11"/>
                  </a:lnTo>
                  <a:lnTo>
                    <a:pt x="15" y="4"/>
                  </a:lnTo>
                  <a:lnTo>
                    <a:pt x="10" y="0"/>
                  </a:lnTo>
                  <a:lnTo>
                    <a:pt x="1" y="4"/>
                  </a:lnTo>
                  <a:lnTo>
                    <a:pt x="0" y="11"/>
                  </a:lnTo>
                  <a:lnTo>
                    <a:pt x="1" y="15"/>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0" name="Freeform 261"/>
            <p:cNvSpPr>
              <a:spLocks/>
            </p:cNvSpPr>
            <p:nvPr/>
          </p:nvSpPr>
          <p:spPr bwMode="auto">
            <a:xfrm>
              <a:off x="1924164" y="2409881"/>
              <a:ext cx="29163" cy="31591"/>
            </a:xfrm>
            <a:custGeom>
              <a:avLst/>
              <a:gdLst>
                <a:gd name="T0" fmla="*/ 2147483647 w 21"/>
                <a:gd name="T1" fmla="*/ 0 h 19"/>
                <a:gd name="T2" fmla="*/ 2147483647 w 21"/>
                <a:gd name="T3" fmla="*/ 2147483647 h 19"/>
                <a:gd name="T4" fmla="*/ 2147483647 w 21"/>
                <a:gd name="T5" fmla="*/ 2147483647 h 19"/>
                <a:gd name="T6" fmla="*/ 2147483647 w 21"/>
                <a:gd name="T7" fmla="*/ 2147483647 h 19"/>
                <a:gd name="T8" fmla="*/ 2147483647 w 21"/>
                <a:gd name="T9" fmla="*/ 2147483647 h 19"/>
                <a:gd name="T10" fmla="*/ 2147483647 w 21"/>
                <a:gd name="T11" fmla="*/ 2147483647 h 19"/>
                <a:gd name="T12" fmla="*/ 0 w 21"/>
                <a:gd name="T13" fmla="*/ 2147483647 h 19"/>
                <a:gd name="T14" fmla="*/ 2147483647 w 21"/>
                <a:gd name="T15" fmla="*/ 2147483647 h 19"/>
                <a:gd name="T16" fmla="*/ 2147483647 w 21"/>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9"/>
                <a:gd name="T29" fmla="*/ 21 w 21"/>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9">
                  <a:moveTo>
                    <a:pt x="9" y="0"/>
                  </a:moveTo>
                  <a:lnTo>
                    <a:pt x="17" y="2"/>
                  </a:lnTo>
                  <a:lnTo>
                    <a:pt x="20" y="7"/>
                  </a:lnTo>
                  <a:lnTo>
                    <a:pt x="17" y="15"/>
                  </a:lnTo>
                  <a:lnTo>
                    <a:pt x="9" y="18"/>
                  </a:lnTo>
                  <a:lnTo>
                    <a:pt x="2" y="15"/>
                  </a:lnTo>
                  <a:lnTo>
                    <a:pt x="0" y="7"/>
                  </a:lnTo>
                  <a:lnTo>
                    <a:pt x="2" y="2"/>
                  </a:lnTo>
                  <a:lnTo>
                    <a:pt x="9"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1" name="Freeform 262"/>
            <p:cNvSpPr>
              <a:spLocks/>
            </p:cNvSpPr>
            <p:nvPr/>
          </p:nvSpPr>
          <p:spPr bwMode="auto">
            <a:xfrm>
              <a:off x="2452330" y="2636286"/>
              <a:ext cx="89108" cy="75469"/>
            </a:xfrm>
            <a:custGeom>
              <a:avLst/>
              <a:gdLst>
                <a:gd name="T0" fmla="*/ 2147483647 w 64"/>
                <a:gd name="T1" fmla="*/ 2147483647 h 46"/>
                <a:gd name="T2" fmla="*/ 2147483647 w 64"/>
                <a:gd name="T3" fmla="*/ 2147483647 h 46"/>
                <a:gd name="T4" fmla="*/ 2147483647 w 64"/>
                <a:gd name="T5" fmla="*/ 2147483647 h 46"/>
                <a:gd name="T6" fmla="*/ 0 w 64"/>
                <a:gd name="T7" fmla="*/ 2147483647 h 46"/>
                <a:gd name="T8" fmla="*/ 0 w 64"/>
                <a:gd name="T9" fmla="*/ 2147483647 h 46"/>
                <a:gd name="T10" fmla="*/ 2147483647 w 64"/>
                <a:gd name="T11" fmla="*/ 2147483647 h 46"/>
                <a:gd name="T12" fmla="*/ 2147483647 w 64"/>
                <a:gd name="T13" fmla="*/ 2147483647 h 46"/>
                <a:gd name="T14" fmla="*/ 2147483647 w 64"/>
                <a:gd name="T15" fmla="*/ 2147483647 h 46"/>
                <a:gd name="T16" fmla="*/ 2147483647 w 64"/>
                <a:gd name="T17" fmla="*/ 2147483647 h 46"/>
                <a:gd name="T18" fmla="*/ 2147483647 w 64"/>
                <a:gd name="T19" fmla="*/ 2147483647 h 46"/>
                <a:gd name="T20" fmla="*/ 2147483647 w 64"/>
                <a:gd name="T21" fmla="*/ 2147483647 h 46"/>
                <a:gd name="T22" fmla="*/ 2147483647 w 64"/>
                <a:gd name="T23" fmla="*/ 2147483647 h 46"/>
                <a:gd name="T24" fmla="*/ 2147483647 w 64"/>
                <a:gd name="T25" fmla="*/ 2147483647 h 46"/>
                <a:gd name="T26" fmla="*/ 2147483647 w 64"/>
                <a:gd name="T27" fmla="*/ 2147483647 h 46"/>
                <a:gd name="T28" fmla="*/ 2147483647 w 64"/>
                <a:gd name="T29" fmla="*/ 2147483647 h 46"/>
                <a:gd name="T30" fmla="*/ 2147483647 w 64"/>
                <a:gd name="T31" fmla="*/ 0 h 46"/>
                <a:gd name="T32" fmla="*/ 2147483647 w 64"/>
                <a:gd name="T33" fmla="*/ 2147483647 h 46"/>
                <a:gd name="T34" fmla="*/ 2147483647 w 64"/>
                <a:gd name="T35" fmla="*/ 2147483647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46"/>
                <a:gd name="T56" fmla="*/ 64 w 64"/>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46">
                  <a:moveTo>
                    <a:pt x="15" y="2"/>
                  </a:moveTo>
                  <a:lnTo>
                    <a:pt x="7" y="2"/>
                  </a:lnTo>
                  <a:lnTo>
                    <a:pt x="2" y="4"/>
                  </a:lnTo>
                  <a:lnTo>
                    <a:pt x="0" y="13"/>
                  </a:lnTo>
                  <a:lnTo>
                    <a:pt x="0" y="25"/>
                  </a:lnTo>
                  <a:lnTo>
                    <a:pt x="3" y="34"/>
                  </a:lnTo>
                  <a:lnTo>
                    <a:pt x="12" y="39"/>
                  </a:lnTo>
                  <a:lnTo>
                    <a:pt x="16" y="42"/>
                  </a:lnTo>
                  <a:lnTo>
                    <a:pt x="20" y="45"/>
                  </a:lnTo>
                  <a:lnTo>
                    <a:pt x="26" y="42"/>
                  </a:lnTo>
                  <a:lnTo>
                    <a:pt x="60" y="40"/>
                  </a:lnTo>
                  <a:lnTo>
                    <a:pt x="63" y="36"/>
                  </a:lnTo>
                  <a:lnTo>
                    <a:pt x="56" y="9"/>
                  </a:lnTo>
                  <a:lnTo>
                    <a:pt x="55" y="4"/>
                  </a:lnTo>
                  <a:lnTo>
                    <a:pt x="50" y="1"/>
                  </a:lnTo>
                  <a:lnTo>
                    <a:pt x="42" y="0"/>
                  </a:lnTo>
                  <a:lnTo>
                    <a:pt x="33" y="2"/>
                  </a:lnTo>
                  <a:lnTo>
                    <a:pt x="15" y="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2" name="Freeform 263"/>
            <p:cNvSpPr>
              <a:spLocks/>
            </p:cNvSpPr>
            <p:nvPr/>
          </p:nvSpPr>
          <p:spPr bwMode="auto">
            <a:xfrm>
              <a:off x="2515516" y="2969752"/>
              <a:ext cx="37263" cy="52652"/>
            </a:xfrm>
            <a:custGeom>
              <a:avLst/>
              <a:gdLst>
                <a:gd name="T0" fmla="*/ 2147483647 w 27"/>
                <a:gd name="T1" fmla="*/ 2147483647 h 33"/>
                <a:gd name="T2" fmla="*/ 2147483647 w 27"/>
                <a:gd name="T3" fmla="*/ 0 h 33"/>
                <a:gd name="T4" fmla="*/ 2147483647 w 27"/>
                <a:gd name="T5" fmla="*/ 2147483647 h 33"/>
                <a:gd name="T6" fmla="*/ 2147483647 w 27"/>
                <a:gd name="T7" fmla="*/ 2147483647 h 33"/>
                <a:gd name="T8" fmla="*/ 0 w 27"/>
                <a:gd name="T9" fmla="*/ 2147483647 h 33"/>
                <a:gd name="T10" fmla="*/ 0 w 27"/>
                <a:gd name="T11" fmla="*/ 2147483647 h 33"/>
                <a:gd name="T12" fmla="*/ 2147483647 w 27"/>
                <a:gd name="T13" fmla="*/ 2147483647 h 33"/>
                <a:gd name="T14" fmla="*/ 2147483647 w 27"/>
                <a:gd name="T15" fmla="*/ 2147483647 h 33"/>
                <a:gd name="T16" fmla="*/ 2147483647 w 27"/>
                <a:gd name="T17" fmla="*/ 2147483647 h 33"/>
                <a:gd name="T18" fmla="*/ 2147483647 w 27"/>
                <a:gd name="T19" fmla="*/ 2147483647 h 33"/>
                <a:gd name="T20" fmla="*/ 2147483647 w 27"/>
                <a:gd name="T21" fmla="*/ 2147483647 h 33"/>
                <a:gd name="T22" fmla="*/ 2147483647 w 27"/>
                <a:gd name="T23" fmla="*/ 2147483647 h 33"/>
                <a:gd name="T24" fmla="*/ 2147483647 w 27"/>
                <a:gd name="T25" fmla="*/ 2147483647 h 33"/>
                <a:gd name="T26" fmla="*/ 2147483647 w 27"/>
                <a:gd name="T27" fmla="*/ 2147483647 h 33"/>
                <a:gd name="T28" fmla="*/ 2147483647 w 27"/>
                <a:gd name="T29" fmla="*/ 2147483647 h 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3"/>
                <a:gd name="T47" fmla="*/ 27 w 27"/>
                <a:gd name="T48" fmla="*/ 33 h 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3">
                  <a:moveTo>
                    <a:pt x="10" y="1"/>
                  </a:moveTo>
                  <a:lnTo>
                    <a:pt x="9" y="0"/>
                  </a:lnTo>
                  <a:lnTo>
                    <a:pt x="5" y="1"/>
                  </a:lnTo>
                  <a:lnTo>
                    <a:pt x="1" y="5"/>
                  </a:lnTo>
                  <a:lnTo>
                    <a:pt x="0" y="15"/>
                  </a:lnTo>
                  <a:lnTo>
                    <a:pt x="0" y="22"/>
                  </a:lnTo>
                  <a:lnTo>
                    <a:pt x="2" y="27"/>
                  </a:lnTo>
                  <a:lnTo>
                    <a:pt x="6" y="30"/>
                  </a:lnTo>
                  <a:lnTo>
                    <a:pt x="16" y="32"/>
                  </a:lnTo>
                  <a:lnTo>
                    <a:pt x="22" y="29"/>
                  </a:lnTo>
                  <a:lnTo>
                    <a:pt x="26" y="25"/>
                  </a:lnTo>
                  <a:lnTo>
                    <a:pt x="26" y="12"/>
                  </a:lnTo>
                  <a:lnTo>
                    <a:pt x="22" y="3"/>
                  </a:lnTo>
                  <a:lnTo>
                    <a:pt x="17" y="1"/>
                  </a:lnTo>
                  <a:lnTo>
                    <a:pt x="10"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3" name="Freeform 264"/>
            <p:cNvSpPr>
              <a:spLocks/>
            </p:cNvSpPr>
            <p:nvPr/>
          </p:nvSpPr>
          <p:spPr bwMode="auto">
            <a:xfrm>
              <a:off x="2397245" y="3255831"/>
              <a:ext cx="43744" cy="31591"/>
            </a:xfrm>
            <a:custGeom>
              <a:avLst/>
              <a:gdLst>
                <a:gd name="T0" fmla="*/ 2147483647 w 31"/>
                <a:gd name="T1" fmla="*/ 2147483647 h 19"/>
                <a:gd name="T2" fmla="*/ 2147483647 w 31"/>
                <a:gd name="T3" fmla="*/ 2147483647 h 19"/>
                <a:gd name="T4" fmla="*/ 2147483647 w 31"/>
                <a:gd name="T5" fmla="*/ 2147483647 h 19"/>
                <a:gd name="T6" fmla="*/ 2147483647 w 31"/>
                <a:gd name="T7" fmla="*/ 0 h 19"/>
                <a:gd name="T8" fmla="*/ 2147483647 w 31"/>
                <a:gd name="T9" fmla="*/ 2147483647 h 19"/>
                <a:gd name="T10" fmla="*/ 0 w 31"/>
                <a:gd name="T11" fmla="*/ 2147483647 h 19"/>
                <a:gd name="T12" fmla="*/ 2147483647 w 31"/>
                <a:gd name="T13" fmla="*/ 2147483647 h 19"/>
                <a:gd name="T14" fmla="*/ 2147483647 w 31"/>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9"/>
                <a:gd name="T26" fmla="*/ 31 w 3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9">
                  <a:moveTo>
                    <a:pt x="13" y="18"/>
                  </a:moveTo>
                  <a:lnTo>
                    <a:pt x="30" y="9"/>
                  </a:lnTo>
                  <a:lnTo>
                    <a:pt x="24" y="3"/>
                  </a:lnTo>
                  <a:lnTo>
                    <a:pt x="13" y="0"/>
                  </a:lnTo>
                  <a:lnTo>
                    <a:pt x="3" y="3"/>
                  </a:lnTo>
                  <a:lnTo>
                    <a:pt x="0" y="9"/>
                  </a:lnTo>
                  <a:lnTo>
                    <a:pt x="3" y="15"/>
                  </a:lnTo>
                  <a:lnTo>
                    <a:pt x="13"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4" name="Freeform 265"/>
            <p:cNvSpPr>
              <a:spLocks/>
            </p:cNvSpPr>
            <p:nvPr/>
          </p:nvSpPr>
          <p:spPr bwMode="auto">
            <a:xfrm>
              <a:off x="2453950" y="3289177"/>
              <a:ext cx="29163" cy="43877"/>
            </a:xfrm>
            <a:custGeom>
              <a:avLst/>
              <a:gdLst>
                <a:gd name="T0" fmla="*/ 2147483647 w 21"/>
                <a:gd name="T1" fmla="*/ 2147483647 h 28"/>
                <a:gd name="T2" fmla="*/ 2147483647 w 21"/>
                <a:gd name="T3" fmla="*/ 2147483647 h 28"/>
                <a:gd name="T4" fmla="*/ 2147483647 w 21"/>
                <a:gd name="T5" fmla="*/ 2147483647 h 28"/>
                <a:gd name="T6" fmla="*/ 2147483647 w 21"/>
                <a:gd name="T7" fmla="*/ 2147483647 h 28"/>
                <a:gd name="T8" fmla="*/ 2147483647 w 21"/>
                <a:gd name="T9" fmla="*/ 0 h 28"/>
                <a:gd name="T10" fmla="*/ 2147483647 w 21"/>
                <a:gd name="T11" fmla="*/ 2147483647 h 28"/>
                <a:gd name="T12" fmla="*/ 0 w 21"/>
                <a:gd name="T13" fmla="*/ 2147483647 h 28"/>
                <a:gd name="T14" fmla="*/ 2147483647 w 21"/>
                <a:gd name="T15" fmla="*/ 2147483647 h 28"/>
                <a:gd name="T16" fmla="*/ 2147483647 w 21"/>
                <a:gd name="T17" fmla="*/ 214748364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8"/>
                <a:gd name="T29" fmla="*/ 21 w 21"/>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8">
                  <a:moveTo>
                    <a:pt x="9" y="27"/>
                  </a:moveTo>
                  <a:lnTo>
                    <a:pt x="15" y="23"/>
                  </a:lnTo>
                  <a:lnTo>
                    <a:pt x="20" y="13"/>
                  </a:lnTo>
                  <a:lnTo>
                    <a:pt x="15" y="3"/>
                  </a:lnTo>
                  <a:lnTo>
                    <a:pt x="9" y="0"/>
                  </a:lnTo>
                  <a:lnTo>
                    <a:pt x="4" y="3"/>
                  </a:lnTo>
                  <a:lnTo>
                    <a:pt x="0" y="13"/>
                  </a:lnTo>
                  <a:lnTo>
                    <a:pt x="4" y="23"/>
                  </a:lnTo>
                  <a:lnTo>
                    <a:pt x="9" y="27"/>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5" name="Freeform 266"/>
            <p:cNvSpPr>
              <a:spLocks/>
            </p:cNvSpPr>
            <p:nvPr/>
          </p:nvSpPr>
          <p:spPr bwMode="auto">
            <a:xfrm>
              <a:off x="2515516" y="3225994"/>
              <a:ext cx="25922" cy="35102"/>
            </a:xfrm>
            <a:custGeom>
              <a:avLst/>
              <a:gdLst>
                <a:gd name="T0" fmla="*/ 2147483647 w 19"/>
                <a:gd name="T1" fmla="*/ 2147483647 h 21"/>
                <a:gd name="T2" fmla="*/ 2147483647 w 19"/>
                <a:gd name="T3" fmla="*/ 2147483647 h 21"/>
                <a:gd name="T4" fmla="*/ 2147483647 w 19"/>
                <a:gd name="T5" fmla="*/ 2147483647 h 21"/>
                <a:gd name="T6" fmla="*/ 2147483647 w 19"/>
                <a:gd name="T7" fmla="*/ 2147483647 h 21"/>
                <a:gd name="T8" fmla="*/ 2147483647 w 19"/>
                <a:gd name="T9" fmla="*/ 0 h 21"/>
                <a:gd name="T10" fmla="*/ 2147483647 w 19"/>
                <a:gd name="T11" fmla="*/ 2147483647 h 21"/>
                <a:gd name="T12" fmla="*/ 0 w 19"/>
                <a:gd name="T13" fmla="*/ 2147483647 h 21"/>
                <a:gd name="T14" fmla="*/ 2147483647 w 19"/>
                <a:gd name="T15" fmla="*/ 2147483647 h 21"/>
                <a:gd name="T16" fmla="*/ 2147483647 w 19"/>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
                <a:gd name="T29" fmla="*/ 19 w 1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
                  <a:moveTo>
                    <a:pt x="7" y="20"/>
                  </a:moveTo>
                  <a:lnTo>
                    <a:pt x="15" y="16"/>
                  </a:lnTo>
                  <a:lnTo>
                    <a:pt x="18" y="10"/>
                  </a:lnTo>
                  <a:lnTo>
                    <a:pt x="15" y="3"/>
                  </a:lnTo>
                  <a:lnTo>
                    <a:pt x="7" y="0"/>
                  </a:lnTo>
                  <a:lnTo>
                    <a:pt x="2" y="3"/>
                  </a:lnTo>
                  <a:lnTo>
                    <a:pt x="0" y="10"/>
                  </a:lnTo>
                  <a:lnTo>
                    <a:pt x="2" y="16"/>
                  </a:lnTo>
                  <a:lnTo>
                    <a:pt x="7" y="2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6" name="Freeform 267"/>
            <p:cNvSpPr>
              <a:spLocks/>
            </p:cNvSpPr>
            <p:nvPr/>
          </p:nvSpPr>
          <p:spPr bwMode="auto">
            <a:xfrm>
              <a:off x="2500934" y="2186985"/>
              <a:ext cx="341850" cy="437016"/>
            </a:xfrm>
            <a:custGeom>
              <a:avLst/>
              <a:gdLst>
                <a:gd name="T0" fmla="*/ 2147483647 w 247"/>
                <a:gd name="T1" fmla="*/ 2147483647 h 268"/>
                <a:gd name="T2" fmla="*/ 2147483647 w 247"/>
                <a:gd name="T3" fmla="*/ 2147483647 h 268"/>
                <a:gd name="T4" fmla="*/ 2147483647 w 247"/>
                <a:gd name="T5" fmla="*/ 2147483647 h 268"/>
                <a:gd name="T6" fmla="*/ 2147483647 w 247"/>
                <a:gd name="T7" fmla="*/ 2147483647 h 268"/>
                <a:gd name="T8" fmla="*/ 2147483647 w 247"/>
                <a:gd name="T9" fmla="*/ 2147483647 h 268"/>
                <a:gd name="T10" fmla="*/ 2147483647 w 247"/>
                <a:gd name="T11" fmla="*/ 2147483647 h 268"/>
                <a:gd name="T12" fmla="*/ 2147483647 w 247"/>
                <a:gd name="T13" fmla="*/ 2147483647 h 268"/>
                <a:gd name="T14" fmla="*/ 2147483647 w 247"/>
                <a:gd name="T15" fmla="*/ 2147483647 h 268"/>
                <a:gd name="T16" fmla="*/ 2147483647 w 247"/>
                <a:gd name="T17" fmla="*/ 2147483647 h 268"/>
                <a:gd name="T18" fmla="*/ 2147483647 w 247"/>
                <a:gd name="T19" fmla="*/ 2147483647 h 268"/>
                <a:gd name="T20" fmla="*/ 2147483647 w 247"/>
                <a:gd name="T21" fmla="*/ 2147483647 h 268"/>
                <a:gd name="T22" fmla="*/ 2147483647 w 247"/>
                <a:gd name="T23" fmla="*/ 2147483647 h 268"/>
                <a:gd name="T24" fmla="*/ 2147483647 w 247"/>
                <a:gd name="T25" fmla="*/ 2147483647 h 268"/>
                <a:gd name="T26" fmla="*/ 2147483647 w 247"/>
                <a:gd name="T27" fmla="*/ 2147483647 h 268"/>
                <a:gd name="T28" fmla="*/ 2147483647 w 247"/>
                <a:gd name="T29" fmla="*/ 2147483647 h 268"/>
                <a:gd name="T30" fmla="*/ 2147483647 w 247"/>
                <a:gd name="T31" fmla="*/ 2147483647 h 268"/>
                <a:gd name="T32" fmla="*/ 2147483647 w 247"/>
                <a:gd name="T33" fmla="*/ 2147483647 h 268"/>
                <a:gd name="T34" fmla="*/ 2147483647 w 247"/>
                <a:gd name="T35" fmla="*/ 2147483647 h 268"/>
                <a:gd name="T36" fmla="*/ 2147483647 w 247"/>
                <a:gd name="T37" fmla="*/ 2147483647 h 268"/>
                <a:gd name="T38" fmla="*/ 2147483647 w 247"/>
                <a:gd name="T39" fmla="*/ 2147483647 h 268"/>
                <a:gd name="T40" fmla="*/ 2147483647 w 247"/>
                <a:gd name="T41" fmla="*/ 2147483647 h 268"/>
                <a:gd name="T42" fmla="*/ 2147483647 w 247"/>
                <a:gd name="T43" fmla="*/ 2147483647 h 268"/>
                <a:gd name="T44" fmla="*/ 2147483647 w 247"/>
                <a:gd name="T45" fmla="*/ 2147483647 h 268"/>
                <a:gd name="T46" fmla="*/ 2147483647 w 247"/>
                <a:gd name="T47" fmla="*/ 2147483647 h 268"/>
                <a:gd name="T48" fmla="*/ 2147483647 w 247"/>
                <a:gd name="T49" fmla="*/ 2147483647 h 268"/>
                <a:gd name="T50" fmla="*/ 2147483647 w 247"/>
                <a:gd name="T51" fmla="*/ 2147483647 h 268"/>
                <a:gd name="T52" fmla="*/ 2147483647 w 247"/>
                <a:gd name="T53" fmla="*/ 2147483647 h 268"/>
                <a:gd name="T54" fmla="*/ 2147483647 w 247"/>
                <a:gd name="T55" fmla="*/ 2147483647 h 268"/>
                <a:gd name="T56" fmla="*/ 2147483647 w 247"/>
                <a:gd name="T57" fmla="*/ 2147483647 h 268"/>
                <a:gd name="T58" fmla="*/ 2147483647 w 247"/>
                <a:gd name="T59" fmla="*/ 2147483647 h 268"/>
                <a:gd name="T60" fmla="*/ 2147483647 w 247"/>
                <a:gd name="T61" fmla="*/ 2147483647 h 268"/>
                <a:gd name="T62" fmla="*/ 2147483647 w 247"/>
                <a:gd name="T63" fmla="*/ 2147483647 h 268"/>
                <a:gd name="T64" fmla="*/ 2147483647 w 247"/>
                <a:gd name="T65" fmla="*/ 2147483647 h 268"/>
                <a:gd name="T66" fmla="*/ 2147483647 w 247"/>
                <a:gd name="T67" fmla="*/ 2147483647 h 268"/>
                <a:gd name="T68" fmla="*/ 2147483647 w 247"/>
                <a:gd name="T69" fmla="*/ 2147483647 h 268"/>
                <a:gd name="T70" fmla="*/ 2147483647 w 247"/>
                <a:gd name="T71" fmla="*/ 2147483647 h 268"/>
                <a:gd name="T72" fmla="*/ 2147483647 w 247"/>
                <a:gd name="T73" fmla="*/ 2147483647 h 268"/>
                <a:gd name="T74" fmla="*/ 2147483647 w 247"/>
                <a:gd name="T75" fmla="*/ 2147483647 h 268"/>
                <a:gd name="T76" fmla="*/ 2147483647 w 247"/>
                <a:gd name="T77" fmla="*/ 2147483647 h 268"/>
                <a:gd name="T78" fmla="*/ 2147483647 w 247"/>
                <a:gd name="T79" fmla="*/ 2147483647 h 268"/>
                <a:gd name="T80" fmla="*/ 2147483647 w 247"/>
                <a:gd name="T81" fmla="*/ 2147483647 h 268"/>
                <a:gd name="T82" fmla="*/ 2147483647 w 247"/>
                <a:gd name="T83" fmla="*/ 2147483647 h 268"/>
                <a:gd name="T84" fmla="*/ 2147483647 w 247"/>
                <a:gd name="T85" fmla="*/ 2147483647 h 268"/>
                <a:gd name="T86" fmla="*/ 2147483647 w 247"/>
                <a:gd name="T87" fmla="*/ 2147483647 h 268"/>
                <a:gd name="T88" fmla="*/ 2147483647 w 247"/>
                <a:gd name="T89" fmla="*/ 2147483647 h 268"/>
                <a:gd name="T90" fmla="*/ 2147483647 w 247"/>
                <a:gd name="T91" fmla="*/ 2147483647 h 268"/>
                <a:gd name="T92" fmla="*/ 2147483647 w 247"/>
                <a:gd name="T93" fmla="*/ 2147483647 h 268"/>
                <a:gd name="T94" fmla="*/ 2147483647 w 247"/>
                <a:gd name="T95" fmla="*/ 2147483647 h 2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
                <a:gd name="T145" fmla="*/ 0 h 268"/>
                <a:gd name="T146" fmla="*/ 247 w 247"/>
                <a:gd name="T147" fmla="*/ 268 h 2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 h="268">
                  <a:moveTo>
                    <a:pt x="238" y="68"/>
                  </a:moveTo>
                  <a:lnTo>
                    <a:pt x="246" y="81"/>
                  </a:lnTo>
                  <a:lnTo>
                    <a:pt x="227" y="84"/>
                  </a:lnTo>
                  <a:lnTo>
                    <a:pt x="220" y="81"/>
                  </a:lnTo>
                  <a:lnTo>
                    <a:pt x="210" y="79"/>
                  </a:lnTo>
                  <a:lnTo>
                    <a:pt x="210" y="83"/>
                  </a:lnTo>
                  <a:lnTo>
                    <a:pt x="214" y="89"/>
                  </a:lnTo>
                  <a:lnTo>
                    <a:pt x="218" y="91"/>
                  </a:lnTo>
                  <a:lnTo>
                    <a:pt x="214" y="92"/>
                  </a:lnTo>
                  <a:lnTo>
                    <a:pt x="210" y="92"/>
                  </a:lnTo>
                  <a:lnTo>
                    <a:pt x="207" y="94"/>
                  </a:lnTo>
                  <a:lnTo>
                    <a:pt x="207" y="96"/>
                  </a:lnTo>
                  <a:lnTo>
                    <a:pt x="220" y="96"/>
                  </a:lnTo>
                  <a:lnTo>
                    <a:pt x="222" y="98"/>
                  </a:lnTo>
                  <a:lnTo>
                    <a:pt x="222" y="100"/>
                  </a:lnTo>
                  <a:lnTo>
                    <a:pt x="220" y="102"/>
                  </a:lnTo>
                  <a:lnTo>
                    <a:pt x="217" y="102"/>
                  </a:lnTo>
                  <a:lnTo>
                    <a:pt x="214" y="104"/>
                  </a:lnTo>
                  <a:lnTo>
                    <a:pt x="217" y="108"/>
                  </a:lnTo>
                  <a:lnTo>
                    <a:pt x="230" y="107"/>
                  </a:lnTo>
                  <a:lnTo>
                    <a:pt x="232" y="111"/>
                  </a:lnTo>
                  <a:lnTo>
                    <a:pt x="230" y="113"/>
                  </a:lnTo>
                  <a:lnTo>
                    <a:pt x="223" y="113"/>
                  </a:lnTo>
                  <a:lnTo>
                    <a:pt x="210" y="117"/>
                  </a:lnTo>
                  <a:lnTo>
                    <a:pt x="203" y="122"/>
                  </a:lnTo>
                  <a:lnTo>
                    <a:pt x="195" y="128"/>
                  </a:lnTo>
                  <a:lnTo>
                    <a:pt x="188" y="135"/>
                  </a:lnTo>
                  <a:lnTo>
                    <a:pt x="181" y="138"/>
                  </a:lnTo>
                  <a:lnTo>
                    <a:pt x="173" y="138"/>
                  </a:lnTo>
                  <a:lnTo>
                    <a:pt x="178" y="141"/>
                  </a:lnTo>
                  <a:lnTo>
                    <a:pt x="171" y="149"/>
                  </a:lnTo>
                  <a:lnTo>
                    <a:pt x="166" y="152"/>
                  </a:lnTo>
                  <a:lnTo>
                    <a:pt x="162" y="154"/>
                  </a:lnTo>
                  <a:lnTo>
                    <a:pt x="165" y="156"/>
                  </a:lnTo>
                  <a:lnTo>
                    <a:pt x="161" y="159"/>
                  </a:lnTo>
                  <a:lnTo>
                    <a:pt x="156" y="164"/>
                  </a:lnTo>
                  <a:lnTo>
                    <a:pt x="149" y="161"/>
                  </a:lnTo>
                  <a:lnTo>
                    <a:pt x="142" y="165"/>
                  </a:lnTo>
                  <a:lnTo>
                    <a:pt x="139" y="164"/>
                  </a:lnTo>
                  <a:lnTo>
                    <a:pt x="133" y="167"/>
                  </a:lnTo>
                  <a:lnTo>
                    <a:pt x="129" y="173"/>
                  </a:lnTo>
                  <a:lnTo>
                    <a:pt x="123" y="180"/>
                  </a:lnTo>
                  <a:lnTo>
                    <a:pt x="120" y="181"/>
                  </a:lnTo>
                  <a:lnTo>
                    <a:pt x="115" y="181"/>
                  </a:lnTo>
                  <a:lnTo>
                    <a:pt x="113" y="183"/>
                  </a:lnTo>
                  <a:lnTo>
                    <a:pt x="113" y="188"/>
                  </a:lnTo>
                  <a:lnTo>
                    <a:pt x="121" y="188"/>
                  </a:lnTo>
                  <a:lnTo>
                    <a:pt x="127" y="190"/>
                  </a:lnTo>
                  <a:lnTo>
                    <a:pt x="127" y="193"/>
                  </a:lnTo>
                  <a:lnTo>
                    <a:pt x="125" y="197"/>
                  </a:lnTo>
                  <a:lnTo>
                    <a:pt x="118" y="199"/>
                  </a:lnTo>
                  <a:lnTo>
                    <a:pt x="113" y="206"/>
                  </a:lnTo>
                  <a:lnTo>
                    <a:pt x="109" y="208"/>
                  </a:lnTo>
                  <a:lnTo>
                    <a:pt x="105" y="217"/>
                  </a:lnTo>
                  <a:lnTo>
                    <a:pt x="100" y="221"/>
                  </a:lnTo>
                  <a:lnTo>
                    <a:pt x="91" y="226"/>
                  </a:lnTo>
                  <a:lnTo>
                    <a:pt x="87" y="225"/>
                  </a:lnTo>
                  <a:lnTo>
                    <a:pt x="82" y="228"/>
                  </a:lnTo>
                  <a:lnTo>
                    <a:pt x="80" y="236"/>
                  </a:lnTo>
                  <a:lnTo>
                    <a:pt x="83" y="244"/>
                  </a:lnTo>
                  <a:lnTo>
                    <a:pt x="83" y="251"/>
                  </a:lnTo>
                  <a:lnTo>
                    <a:pt x="81" y="257"/>
                  </a:lnTo>
                  <a:lnTo>
                    <a:pt x="77" y="261"/>
                  </a:lnTo>
                  <a:lnTo>
                    <a:pt x="73" y="262"/>
                  </a:lnTo>
                  <a:lnTo>
                    <a:pt x="60" y="267"/>
                  </a:lnTo>
                  <a:lnTo>
                    <a:pt x="53" y="267"/>
                  </a:lnTo>
                  <a:lnTo>
                    <a:pt x="51" y="261"/>
                  </a:lnTo>
                  <a:lnTo>
                    <a:pt x="47" y="256"/>
                  </a:lnTo>
                  <a:lnTo>
                    <a:pt x="41" y="254"/>
                  </a:lnTo>
                  <a:lnTo>
                    <a:pt x="34" y="253"/>
                  </a:lnTo>
                  <a:lnTo>
                    <a:pt x="27" y="256"/>
                  </a:lnTo>
                  <a:lnTo>
                    <a:pt x="23" y="254"/>
                  </a:lnTo>
                  <a:lnTo>
                    <a:pt x="16" y="248"/>
                  </a:lnTo>
                  <a:lnTo>
                    <a:pt x="1" y="241"/>
                  </a:lnTo>
                  <a:lnTo>
                    <a:pt x="0" y="236"/>
                  </a:lnTo>
                  <a:lnTo>
                    <a:pt x="4" y="228"/>
                  </a:lnTo>
                  <a:lnTo>
                    <a:pt x="9" y="224"/>
                  </a:lnTo>
                  <a:lnTo>
                    <a:pt x="15" y="221"/>
                  </a:lnTo>
                  <a:lnTo>
                    <a:pt x="24" y="218"/>
                  </a:lnTo>
                  <a:lnTo>
                    <a:pt x="24" y="215"/>
                  </a:lnTo>
                  <a:lnTo>
                    <a:pt x="17" y="212"/>
                  </a:lnTo>
                  <a:lnTo>
                    <a:pt x="18" y="208"/>
                  </a:lnTo>
                  <a:lnTo>
                    <a:pt x="24" y="207"/>
                  </a:lnTo>
                  <a:lnTo>
                    <a:pt x="28" y="208"/>
                  </a:lnTo>
                  <a:lnTo>
                    <a:pt x="34" y="215"/>
                  </a:lnTo>
                  <a:lnTo>
                    <a:pt x="38" y="218"/>
                  </a:lnTo>
                  <a:lnTo>
                    <a:pt x="43" y="218"/>
                  </a:lnTo>
                  <a:lnTo>
                    <a:pt x="47" y="217"/>
                  </a:lnTo>
                  <a:lnTo>
                    <a:pt x="45" y="212"/>
                  </a:lnTo>
                  <a:lnTo>
                    <a:pt x="42" y="207"/>
                  </a:lnTo>
                  <a:lnTo>
                    <a:pt x="38" y="202"/>
                  </a:lnTo>
                  <a:lnTo>
                    <a:pt x="37" y="199"/>
                  </a:lnTo>
                  <a:lnTo>
                    <a:pt x="41" y="198"/>
                  </a:lnTo>
                  <a:lnTo>
                    <a:pt x="41" y="192"/>
                  </a:lnTo>
                  <a:lnTo>
                    <a:pt x="37" y="192"/>
                  </a:lnTo>
                  <a:lnTo>
                    <a:pt x="30" y="199"/>
                  </a:lnTo>
                  <a:lnTo>
                    <a:pt x="25" y="197"/>
                  </a:lnTo>
                  <a:lnTo>
                    <a:pt x="26" y="192"/>
                  </a:lnTo>
                  <a:lnTo>
                    <a:pt x="31" y="185"/>
                  </a:lnTo>
                  <a:lnTo>
                    <a:pt x="37" y="176"/>
                  </a:lnTo>
                  <a:lnTo>
                    <a:pt x="41" y="174"/>
                  </a:lnTo>
                  <a:lnTo>
                    <a:pt x="43" y="175"/>
                  </a:lnTo>
                  <a:lnTo>
                    <a:pt x="43" y="176"/>
                  </a:lnTo>
                  <a:lnTo>
                    <a:pt x="48" y="178"/>
                  </a:lnTo>
                  <a:lnTo>
                    <a:pt x="56" y="174"/>
                  </a:lnTo>
                  <a:lnTo>
                    <a:pt x="66" y="168"/>
                  </a:lnTo>
                  <a:lnTo>
                    <a:pt x="73" y="164"/>
                  </a:lnTo>
                  <a:lnTo>
                    <a:pt x="73" y="163"/>
                  </a:lnTo>
                  <a:lnTo>
                    <a:pt x="66" y="163"/>
                  </a:lnTo>
                  <a:lnTo>
                    <a:pt x="63" y="165"/>
                  </a:lnTo>
                  <a:lnTo>
                    <a:pt x="57" y="165"/>
                  </a:lnTo>
                  <a:lnTo>
                    <a:pt x="53" y="163"/>
                  </a:lnTo>
                  <a:lnTo>
                    <a:pt x="56" y="145"/>
                  </a:lnTo>
                  <a:lnTo>
                    <a:pt x="63" y="134"/>
                  </a:lnTo>
                  <a:lnTo>
                    <a:pt x="62" y="131"/>
                  </a:lnTo>
                  <a:lnTo>
                    <a:pt x="55" y="122"/>
                  </a:lnTo>
                  <a:lnTo>
                    <a:pt x="54" y="117"/>
                  </a:lnTo>
                  <a:lnTo>
                    <a:pt x="56" y="112"/>
                  </a:lnTo>
                  <a:lnTo>
                    <a:pt x="60" y="110"/>
                  </a:lnTo>
                  <a:lnTo>
                    <a:pt x="64" y="109"/>
                  </a:lnTo>
                  <a:lnTo>
                    <a:pt x="70" y="110"/>
                  </a:lnTo>
                  <a:lnTo>
                    <a:pt x="73" y="114"/>
                  </a:lnTo>
                  <a:lnTo>
                    <a:pt x="76" y="121"/>
                  </a:lnTo>
                  <a:lnTo>
                    <a:pt x="77" y="140"/>
                  </a:lnTo>
                  <a:lnTo>
                    <a:pt x="80" y="144"/>
                  </a:lnTo>
                  <a:lnTo>
                    <a:pt x="82" y="141"/>
                  </a:lnTo>
                  <a:lnTo>
                    <a:pt x="87" y="135"/>
                  </a:lnTo>
                  <a:lnTo>
                    <a:pt x="86" y="117"/>
                  </a:lnTo>
                  <a:lnTo>
                    <a:pt x="90" y="110"/>
                  </a:lnTo>
                  <a:lnTo>
                    <a:pt x="90" y="107"/>
                  </a:lnTo>
                  <a:lnTo>
                    <a:pt x="92" y="96"/>
                  </a:lnTo>
                  <a:lnTo>
                    <a:pt x="110" y="95"/>
                  </a:lnTo>
                  <a:lnTo>
                    <a:pt x="118" y="96"/>
                  </a:lnTo>
                  <a:lnTo>
                    <a:pt x="122" y="96"/>
                  </a:lnTo>
                  <a:lnTo>
                    <a:pt x="126" y="94"/>
                  </a:lnTo>
                  <a:lnTo>
                    <a:pt x="133" y="87"/>
                  </a:lnTo>
                  <a:lnTo>
                    <a:pt x="140" y="86"/>
                  </a:lnTo>
                  <a:lnTo>
                    <a:pt x="136" y="84"/>
                  </a:lnTo>
                  <a:lnTo>
                    <a:pt x="140" y="82"/>
                  </a:lnTo>
                  <a:lnTo>
                    <a:pt x="144" y="79"/>
                  </a:lnTo>
                  <a:lnTo>
                    <a:pt x="139" y="77"/>
                  </a:lnTo>
                  <a:lnTo>
                    <a:pt x="102" y="79"/>
                  </a:lnTo>
                  <a:lnTo>
                    <a:pt x="99" y="77"/>
                  </a:lnTo>
                  <a:lnTo>
                    <a:pt x="93" y="75"/>
                  </a:lnTo>
                  <a:lnTo>
                    <a:pt x="87" y="74"/>
                  </a:lnTo>
                  <a:lnTo>
                    <a:pt x="76" y="75"/>
                  </a:lnTo>
                  <a:lnTo>
                    <a:pt x="71" y="73"/>
                  </a:lnTo>
                  <a:lnTo>
                    <a:pt x="69" y="69"/>
                  </a:lnTo>
                  <a:lnTo>
                    <a:pt x="66" y="69"/>
                  </a:lnTo>
                  <a:lnTo>
                    <a:pt x="64" y="72"/>
                  </a:lnTo>
                  <a:lnTo>
                    <a:pt x="62" y="75"/>
                  </a:lnTo>
                  <a:lnTo>
                    <a:pt x="60" y="75"/>
                  </a:lnTo>
                  <a:lnTo>
                    <a:pt x="56" y="73"/>
                  </a:lnTo>
                  <a:lnTo>
                    <a:pt x="47" y="65"/>
                  </a:lnTo>
                  <a:lnTo>
                    <a:pt x="44" y="57"/>
                  </a:lnTo>
                  <a:lnTo>
                    <a:pt x="47" y="54"/>
                  </a:lnTo>
                  <a:lnTo>
                    <a:pt x="47" y="47"/>
                  </a:lnTo>
                  <a:lnTo>
                    <a:pt x="44" y="43"/>
                  </a:lnTo>
                  <a:lnTo>
                    <a:pt x="50" y="39"/>
                  </a:lnTo>
                  <a:lnTo>
                    <a:pt x="54" y="37"/>
                  </a:lnTo>
                  <a:lnTo>
                    <a:pt x="60" y="37"/>
                  </a:lnTo>
                  <a:lnTo>
                    <a:pt x="71" y="43"/>
                  </a:lnTo>
                  <a:lnTo>
                    <a:pt x="74" y="36"/>
                  </a:lnTo>
                  <a:lnTo>
                    <a:pt x="76" y="32"/>
                  </a:lnTo>
                  <a:lnTo>
                    <a:pt x="79" y="29"/>
                  </a:lnTo>
                  <a:lnTo>
                    <a:pt x="82" y="28"/>
                  </a:lnTo>
                  <a:lnTo>
                    <a:pt x="93" y="24"/>
                  </a:lnTo>
                  <a:lnTo>
                    <a:pt x="99" y="21"/>
                  </a:lnTo>
                  <a:lnTo>
                    <a:pt x="103" y="27"/>
                  </a:lnTo>
                  <a:lnTo>
                    <a:pt x="105" y="18"/>
                  </a:lnTo>
                  <a:lnTo>
                    <a:pt x="110" y="14"/>
                  </a:lnTo>
                  <a:lnTo>
                    <a:pt x="116" y="10"/>
                  </a:lnTo>
                  <a:lnTo>
                    <a:pt x="126" y="7"/>
                  </a:lnTo>
                  <a:lnTo>
                    <a:pt x="129" y="15"/>
                  </a:lnTo>
                  <a:lnTo>
                    <a:pt x="130" y="4"/>
                  </a:lnTo>
                  <a:lnTo>
                    <a:pt x="135" y="1"/>
                  </a:lnTo>
                  <a:lnTo>
                    <a:pt x="142" y="0"/>
                  </a:lnTo>
                  <a:lnTo>
                    <a:pt x="149" y="1"/>
                  </a:lnTo>
                  <a:lnTo>
                    <a:pt x="187" y="5"/>
                  </a:lnTo>
                  <a:lnTo>
                    <a:pt x="187" y="14"/>
                  </a:lnTo>
                  <a:lnTo>
                    <a:pt x="192" y="7"/>
                  </a:lnTo>
                  <a:lnTo>
                    <a:pt x="200" y="7"/>
                  </a:lnTo>
                  <a:lnTo>
                    <a:pt x="208" y="9"/>
                  </a:lnTo>
                  <a:lnTo>
                    <a:pt x="213" y="12"/>
                  </a:lnTo>
                  <a:lnTo>
                    <a:pt x="227" y="28"/>
                  </a:lnTo>
                  <a:lnTo>
                    <a:pt x="222" y="32"/>
                  </a:lnTo>
                  <a:lnTo>
                    <a:pt x="224" y="30"/>
                  </a:lnTo>
                  <a:lnTo>
                    <a:pt x="227" y="30"/>
                  </a:lnTo>
                  <a:lnTo>
                    <a:pt x="232" y="32"/>
                  </a:lnTo>
                  <a:lnTo>
                    <a:pt x="237" y="41"/>
                  </a:lnTo>
                  <a:lnTo>
                    <a:pt x="233" y="52"/>
                  </a:lnTo>
                  <a:lnTo>
                    <a:pt x="232" y="58"/>
                  </a:lnTo>
                  <a:lnTo>
                    <a:pt x="234" y="64"/>
                  </a:lnTo>
                  <a:lnTo>
                    <a:pt x="238" y="6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7" name="Freeform 268"/>
            <p:cNvSpPr>
              <a:spLocks/>
            </p:cNvSpPr>
            <p:nvPr/>
          </p:nvSpPr>
          <p:spPr bwMode="auto">
            <a:xfrm>
              <a:off x="1405719" y="3494522"/>
              <a:ext cx="29163" cy="31591"/>
            </a:xfrm>
            <a:custGeom>
              <a:avLst/>
              <a:gdLst>
                <a:gd name="T0" fmla="*/ 2147483647 w 21"/>
                <a:gd name="T1" fmla="*/ 2147483647 h 19"/>
                <a:gd name="T2" fmla="*/ 2147483647 w 21"/>
                <a:gd name="T3" fmla="*/ 0 h 19"/>
                <a:gd name="T4" fmla="*/ 0 w 21"/>
                <a:gd name="T5" fmla="*/ 2147483647 h 19"/>
                <a:gd name="T6" fmla="*/ 2147483647 w 21"/>
                <a:gd name="T7" fmla="*/ 2147483647 h 19"/>
                <a:gd name="T8" fmla="*/ 2147483647 w 21"/>
                <a:gd name="T9" fmla="*/ 2147483647 h 19"/>
                <a:gd name="T10" fmla="*/ 2147483647 w 21"/>
                <a:gd name="T11" fmla="*/ 2147483647 h 19"/>
                <a:gd name="T12" fmla="*/ 2147483647 w 21"/>
                <a:gd name="T13" fmla="*/ 2147483647 h 19"/>
                <a:gd name="T14" fmla="*/ 0 60000 65536"/>
                <a:gd name="T15" fmla="*/ 0 60000 65536"/>
                <a:gd name="T16" fmla="*/ 0 60000 65536"/>
                <a:gd name="T17" fmla="*/ 0 60000 65536"/>
                <a:gd name="T18" fmla="*/ 0 60000 65536"/>
                <a:gd name="T19" fmla="*/ 0 60000 65536"/>
                <a:gd name="T20" fmla="*/ 0 60000 65536"/>
                <a:gd name="T21" fmla="*/ 0 w 21"/>
                <a:gd name="T22" fmla="*/ 0 h 19"/>
                <a:gd name="T23" fmla="*/ 21 w 21"/>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9">
                  <a:moveTo>
                    <a:pt x="15" y="1"/>
                  </a:moveTo>
                  <a:lnTo>
                    <a:pt x="4" y="0"/>
                  </a:lnTo>
                  <a:lnTo>
                    <a:pt x="0" y="3"/>
                  </a:lnTo>
                  <a:lnTo>
                    <a:pt x="4" y="15"/>
                  </a:lnTo>
                  <a:lnTo>
                    <a:pt x="15" y="18"/>
                  </a:lnTo>
                  <a:lnTo>
                    <a:pt x="20" y="14"/>
                  </a:lnTo>
                  <a:lnTo>
                    <a:pt x="15" y="1"/>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68" name="Freeform 270"/>
            <p:cNvSpPr>
              <a:spLocks/>
            </p:cNvSpPr>
            <p:nvPr/>
          </p:nvSpPr>
          <p:spPr bwMode="auto">
            <a:xfrm>
              <a:off x="2643507" y="5195205"/>
              <a:ext cx="262463" cy="331711"/>
            </a:xfrm>
            <a:custGeom>
              <a:avLst/>
              <a:gdLst>
                <a:gd name="T0" fmla="*/ 2147483647 w 190"/>
                <a:gd name="T1" fmla="*/ 2147483647 h 204"/>
                <a:gd name="T2" fmla="*/ 2147483647 w 190"/>
                <a:gd name="T3" fmla="*/ 2147483647 h 204"/>
                <a:gd name="T4" fmla="*/ 2147483647 w 190"/>
                <a:gd name="T5" fmla="*/ 2147483647 h 204"/>
                <a:gd name="T6" fmla="*/ 2147483647 w 190"/>
                <a:gd name="T7" fmla="*/ 2147483647 h 204"/>
                <a:gd name="T8" fmla="*/ 2147483647 w 190"/>
                <a:gd name="T9" fmla="*/ 2147483647 h 204"/>
                <a:gd name="T10" fmla="*/ 2147483647 w 190"/>
                <a:gd name="T11" fmla="*/ 2147483647 h 204"/>
                <a:gd name="T12" fmla="*/ 2147483647 w 190"/>
                <a:gd name="T13" fmla="*/ 2147483647 h 204"/>
                <a:gd name="T14" fmla="*/ 2147483647 w 190"/>
                <a:gd name="T15" fmla="*/ 2147483647 h 204"/>
                <a:gd name="T16" fmla="*/ 2147483647 w 190"/>
                <a:gd name="T17" fmla="*/ 0 h 204"/>
                <a:gd name="T18" fmla="*/ 2147483647 w 190"/>
                <a:gd name="T19" fmla="*/ 2147483647 h 204"/>
                <a:gd name="T20" fmla="*/ 2147483647 w 190"/>
                <a:gd name="T21" fmla="*/ 2147483647 h 204"/>
                <a:gd name="T22" fmla="*/ 2147483647 w 190"/>
                <a:gd name="T23" fmla="*/ 2147483647 h 204"/>
                <a:gd name="T24" fmla="*/ 2147483647 w 190"/>
                <a:gd name="T25" fmla="*/ 2147483647 h 204"/>
                <a:gd name="T26" fmla="*/ 2147483647 w 190"/>
                <a:gd name="T27" fmla="*/ 2147483647 h 204"/>
                <a:gd name="T28" fmla="*/ 2147483647 w 190"/>
                <a:gd name="T29" fmla="*/ 2147483647 h 204"/>
                <a:gd name="T30" fmla="*/ 2147483647 w 190"/>
                <a:gd name="T31" fmla="*/ 2147483647 h 204"/>
                <a:gd name="T32" fmla="*/ 2147483647 w 190"/>
                <a:gd name="T33" fmla="*/ 2147483647 h 204"/>
                <a:gd name="T34" fmla="*/ 2147483647 w 190"/>
                <a:gd name="T35" fmla="*/ 2147483647 h 204"/>
                <a:gd name="T36" fmla="*/ 2147483647 w 190"/>
                <a:gd name="T37" fmla="*/ 2147483647 h 204"/>
                <a:gd name="T38" fmla="*/ 2147483647 w 190"/>
                <a:gd name="T39" fmla="*/ 2147483647 h 204"/>
                <a:gd name="T40" fmla="*/ 2147483647 w 190"/>
                <a:gd name="T41" fmla="*/ 2147483647 h 204"/>
                <a:gd name="T42" fmla="*/ 2147483647 w 190"/>
                <a:gd name="T43" fmla="*/ 2147483647 h 204"/>
                <a:gd name="T44" fmla="*/ 2147483647 w 190"/>
                <a:gd name="T45" fmla="*/ 2147483647 h 204"/>
                <a:gd name="T46" fmla="*/ 2147483647 w 190"/>
                <a:gd name="T47" fmla="*/ 2147483647 h 204"/>
                <a:gd name="T48" fmla="*/ 2147483647 w 190"/>
                <a:gd name="T49" fmla="*/ 2147483647 h 204"/>
                <a:gd name="T50" fmla="*/ 2147483647 w 190"/>
                <a:gd name="T51" fmla="*/ 2147483647 h 204"/>
                <a:gd name="T52" fmla="*/ 2147483647 w 190"/>
                <a:gd name="T53" fmla="*/ 2147483647 h 204"/>
                <a:gd name="T54" fmla="*/ 2147483647 w 190"/>
                <a:gd name="T55" fmla="*/ 2147483647 h 204"/>
                <a:gd name="T56" fmla="*/ 2147483647 w 190"/>
                <a:gd name="T57" fmla="*/ 2147483647 h 204"/>
                <a:gd name="T58" fmla="*/ 2147483647 w 190"/>
                <a:gd name="T59" fmla="*/ 2147483647 h 204"/>
                <a:gd name="T60" fmla="*/ 2147483647 w 190"/>
                <a:gd name="T61" fmla="*/ 2147483647 h 204"/>
                <a:gd name="T62" fmla="*/ 2147483647 w 190"/>
                <a:gd name="T63" fmla="*/ 2147483647 h 204"/>
                <a:gd name="T64" fmla="*/ 2147483647 w 190"/>
                <a:gd name="T65" fmla="*/ 2147483647 h 204"/>
                <a:gd name="T66" fmla="*/ 2147483647 w 190"/>
                <a:gd name="T67" fmla="*/ 2147483647 h 2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0"/>
                <a:gd name="T103" fmla="*/ 0 h 204"/>
                <a:gd name="T104" fmla="*/ 190 w 190"/>
                <a:gd name="T105" fmla="*/ 204 h 2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0" h="204">
                  <a:moveTo>
                    <a:pt x="0" y="94"/>
                  </a:moveTo>
                  <a:lnTo>
                    <a:pt x="3" y="93"/>
                  </a:lnTo>
                  <a:lnTo>
                    <a:pt x="26" y="82"/>
                  </a:lnTo>
                  <a:lnTo>
                    <a:pt x="30" y="76"/>
                  </a:lnTo>
                  <a:lnTo>
                    <a:pt x="30" y="72"/>
                  </a:lnTo>
                  <a:lnTo>
                    <a:pt x="25" y="67"/>
                  </a:lnTo>
                  <a:lnTo>
                    <a:pt x="25" y="54"/>
                  </a:lnTo>
                  <a:lnTo>
                    <a:pt x="28" y="45"/>
                  </a:lnTo>
                  <a:lnTo>
                    <a:pt x="27" y="37"/>
                  </a:lnTo>
                  <a:lnTo>
                    <a:pt x="17" y="20"/>
                  </a:lnTo>
                  <a:lnTo>
                    <a:pt x="37" y="18"/>
                  </a:lnTo>
                  <a:lnTo>
                    <a:pt x="42" y="15"/>
                  </a:lnTo>
                  <a:lnTo>
                    <a:pt x="50" y="10"/>
                  </a:lnTo>
                  <a:lnTo>
                    <a:pt x="56" y="4"/>
                  </a:lnTo>
                  <a:lnTo>
                    <a:pt x="64" y="4"/>
                  </a:lnTo>
                  <a:lnTo>
                    <a:pt x="68" y="4"/>
                  </a:lnTo>
                  <a:lnTo>
                    <a:pt x="73" y="0"/>
                  </a:lnTo>
                  <a:lnTo>
                    <a:pt x="77" y="0"/>
                  </a:lnTo>
                  <a:lnTo>
                    <a:pt x="78" y="5"/>
                  </a:lnTo>
                  <a:lnTo>
                    <a:pt x="77" y="20"/>
                  </a:lnTo>
                  <a:lnTo>
                    <a:pt x="81" y="31"/>
                  </a:lnTo>
                  <a:lnTo>
                    <a:pt x="91" y="41"/>
                  </a:lnTo>
                  <a:lnTo>
                    <a:pt x="104" y="46"/>
                  </a:lnTo>
                  <a:lnTo>
                    <a:pt x="116" y="45"/>
                  </a:lnTo>
                  <a:lnTo>
                    <a:pt x="117" y="51"/>
                  </a:lnTo>
                  <a:lnTo>
                    <a:pt x="124" y="57"/>
                  </a:lnTo>
                  <a:lnTo>
                    <a:pt x="132" y="62"/>
                  </a:lnTo>
                  <a:lnTo>
                    <a:pt x="143" y="69"/>
                  </a:lnTo>
                  <a:lnTo>
                    <a:pt x="151" y="77"/>
                  </a:lnTo>
                  <a:lnTo>
                    <a:pt x="154" y="87"/>
                  </a:lnTo>
                  <a:lnTo>
                    <a:pt x="179" y="89"/>
                  </a:lnTo>
                  <a:lnTo>
                    <a:pt x="179" y="94"/>
                  </a:lnTo>
                  <a:lnTo>
                    <a:pt x="180" y="104"/>
                  </a:lnTo>
                  <a:lnTo>
                    <a:pt x="183" y="106"/>
                  </a:lnTo>
                  <a:lnTo>
                    <a:pt x="187" y="108"/>
                  </a:lnTo>
                  <a:lnTo>
                    <a:pt x="189" y="116"/>
                  </a:lnTo>
                  <a:lnTo>
                    <a:pt x="189" y="136"/>
                  </a:lnTo>
                  <a:lnTo>
                    <a:pt x="189" y="153"/>
                  </a:lnTo>
                  <a:lnTo>
                    <a:pt x="185" y="162"/>
                  </a:lnTo>
                  <a:lnTo>
                    <a:pt x="174" y="152"/>
                  </a:lnTo>
                  <a:lnTo>
                    <a:pt x="162" y="146"/>
                  </a:lnTo>
                  <a:lnTo>
                    <a:pt x="154" y="146"/>
                  </a:lnTo>
                  <a:lnTo>
                    <a:pt x="145" y="147"/>
                  </a:lnTo>
                  <a:lnTo>
                    <a:pt x="135" y="156"/>
                  </a:lnTo>
                  <a:lnTo>
                    <a:pt x="125" y="166"/>
                  </a:lnTo>
                  <a:lnTo>
                    <a:pt x="121" y="180"/>
                  </a:lnTo>
                  <a:lnTo>
                    <a:pt x="116" y="190"/>
                  </a:lnTo>
                  <a:lnTo>
                    <a:pt x="111" y="186"/>
                  </a:lnTo>
                  <a:lnTo>
                    <a:pt x="103" y="186"/>
                  </a:lnTo>
                  <a:lnTo>
                    <a:pt x="96" y="190"/>
                  </a:lnTo>
                  <a:lnTo>
                    <a:pt x="88" y="199"/>
                  </a:lnTo>
                  <a:lnTo>
                    <a:pt x="87" y="192"/>
                  </a:lnTo>
                  <a:lnTo>
                    <a:pt x="85" y="188"/>
                  </a:lnTo>
                  <a:lnTo>
                    <a:pt x="81" y="186"/>
                  </a:lnTo>
                  <a:lnTo>
                    <a:pt x="62" y="183"/>
                  </a:lnTo>
                  <a:lnTo>
                    <a:pt x="58" y="190"/>
                  </a:lnTo>
                  <a:lnTo>
                    <a:pt x="50" y="198"/>
                  </a:lnTo>
                  <a:lnTo>
                    <a:pt x="47" y="201"/>
                  </a:lnTo>
                  <a:lnTo>
                    <a:pt x="43" y="203"/>
                  </a:lnTo>
                  <a:lnTo>
                    <a:pt x="41" y="199"/>
                  </a:lnTo>
                  <a:lnTo>
                    <a:pt x="37" y="180"/>
                  </a:lnTo>
                  <a:lnTo>
                    <a:pt x="31" y="159"/>
                  </a:lnTo>
                  <a:lnTo>
                    <a:pt x="31" y="148"/>
                  </a:lnTo>
                  <a:lnTo>
                    <a:pt x="30" y="142"/>
                  </a:lnTo>
                  <a:lnTo>
                    <a:pt x="25" y="136"/>
                  </a:lnTo>
                  <a:lnTo>
                    <a:pt x="12" y="120"/>
                  </a:lnTo>
                  <a:lnTo>
                    <a:pt x="7" y="113"/>
                  </a:lnTo>
                  <a:lnTo>
                    <a:pt x="3" y="106"/>
                  </a:lnTo>
                  <a:lnTo>
                    <a:pt x="0" y="94"/>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69" name="Freeform 271"/>
            <p:cNvSpPr>
              <a:spLocks/>
            </p:cNvSpPr>
            <p:nvPr/>
          </p:nvSpPr>
          <p:spPr bwMode="auto">
            <a:xfrm>
              <a:off x="2601383" y="4679210"/>
              <a:ext cx="265703" cy="280814"/>
            </a:xfrm>
            <a:custGeom>
              <a:avLst/>
              <a:gdLst>
                <a:gd name="T0" fmla="*/ 2147483647 w 192"/>
                <a:gd name="T1" fmla="*/ 2147483647 h 173"/>
                <a:gd name="T2" fmla="*/ 2147483647 w 192"/>
                <a:gd name="T3" fmla="*/ 2147483647 h 173"/>
                <a:gd name="T4" fmla="*/ 2147483647 w 192"/>
                <a:gd name="T5" fmla="*/ 2147483647 h 173"/>
                <a:gd name="T6" fmla="*/ 2147483647 w 192"/>
                <a:gd name="T7" fmla="*/ 2147483647 h 173"/>
                <a:gd name="T8" fmla="*/ 2147483647 w 192"/>
                <a:gd name="T9" fmla="*/ 2147483647 h 173"/>
                <a:gd name="T10" fmla="*/ 2147483647 w 192"/>
                <a:gd name="T11" fmla="*/ 2147483647 h 173"/>
                <a:gd name="T12" fmla="*/ 2147483647 w 192"/>
                <a:gd name="T13" fmla="*/ 2147483647 h 173"/>
                <a:gd name="T14" fmla="*/ 2147483647 w 192"/>
                <a:gd name="T15" fmla="*/ 2147483647 h 173"/>
                <a:gd name="T16" fmla="*/ 2147483647 w 192"/>
                <a:gd name="T17" fmla="*/ 2147483647 h 173"/>
                <a:gd name="T18" fmla="*/ 2147483647 w 192"/>
                <a:gd name="T19" fmla="*/ 2147483647 h 173"/>
                <a:gd name="T20" fmla="*/ 2147483647 w 192"/>
                <a:gd name="T21" fmla="*/ 2147483647 h 173"/>
                <a:gd name="T22" fmla="*/ 2147483647 w 192"/>
                <a:gd name="T23" fmla="*/ 2147483647 h 173"/>
                <a:gd name="T24" fmla="*/ 2147483647 w 192"/>
                <a:gd name="T25" fmla="*/ 2147483647 h 173"/>
                <a:gd name="T26" fmla="*/ 2147483647 w 192"/>
                <a:gd name="T27" fmla="*/ 2147483647 h 173"/>
                <a:gd name="T28" fmla="*/ 2147483647 w 192"/>
                <a:gd name="T29" fmla="*/ 2147483647 h 173"/>
                <a:gd name="T30" fmla="*/ 2147483647 w 192"/>
                <a:gd name="T31" fmla="*/ 2147483647 h 173"/>
                <a:gd name="T32" fmla="*/ 2147483647 w 192"/>
                <a:gd name="T33" fmla="*/ 2147483647 h 173"/>
                <a:gd name="T34" fmla="*/ 2147483647 w 192"/>
                <a:gd name="T35" fmla="*/ 2147483647 h 173"/>
                <a:gd name="T36" fmla="*/ 2147483647 w 192"/>
                <a:gd name="T37" fmla="*/ 2147483647 h 173"/>
                <a:gd name="T38" fmla="*/ 2147483647 w 192"/>
                <a:gd name="T39" fmla="*/ 2147483647 h 173"/>
                <a:gd name="T40" fmla="*/ 2147483647 w 192"/>
                <a:gd name="T41" fmla="*/ 2147483647 h 173"/>
                <a:gd name="T42" fmla="*/ 2147483647 w 192"/>
                <a:gd name="T43" fmla="*/ 2147483647 h 173"/>
                <a:gd name="T44" fmla="*/ 2147483647 w 192"/>
                <a:gd name="T45" fmla="*/ 2147483647 h 173"/>
                <a:gd name="T46" fmla="*/ 2147483647 w 192"/>
                <a:gd name="T47" fmla="*/ 2147483647 h 173"/>
                <a:gd name="T48" fmla="*/ 2147483647 w 192"/>
                <a:gd name="T49" fmla="*/ 2147483647 h 173"/>
                <a:gd name="T50" fmla="*/ 2147483647 w 192"/>
                <a:gd name="T51" fmla="*/ 2147483647 h 173"/>
                <a:gd name="T52" fmla="*/ 2147483647 w 192"/>
                <a:gd name="T53" fmla="*/ 2147483647 h 173"/>
                <a:gd name="T54" fmla="*/ 2147483647 w 192"/>
                <a:gd name="T55" fmla="*/ 2147483647 h 173"/>
                <a:gd name="T56" fmla="*/ 2147483647 w 192"/>
                <a:gd name="T57" fmla="*/ 2147483647 h 173"/>
                <a:gd name="T58" fmla="*/ 2147483647 w 192"/>
                <a:gd name="T59" fmla="*/ 2147483647 h 173"/>
                <a:gd name="T60" fmla="*/ 2147483647 w 192"/>
                <a:gd name="T61" fmla="*/ 2147483647 h 173"/>
                <a:gd name="T62" fmla="*/ 2147483647 w 192"/>
                <a:gd name="T63" fmla="*/ 2147483647 h 173"/>
                <a:gd name="T64" fmla="*/ 2147483647 w 192"/>
                <a:gd name="T65" fmla="*/ 2147483647 h 173"/>
                <a:gd name="T66" fmla="*/ 2147483647 w 192"/>
                <a:gd name="T67" fmla="*/ 2147483647 h 173"/>
                <a:gd name="T68" fmla="*/ 2147483647 w 192"/>
                <a:gd name="T69" fmla="*/ 2147483647 h 173"/>
                <a:gd name="T70" fmla="*/ 2147483647 w 192"/>
                <a:gd name="T71" fmla="*/ 2147483647 h 173"/>
                <a:gd name="T72" fmla="*/ 2147483647 w 192"/>
                <a:gd name="T73" fmla="*/ 2147483647 h 173"/>
                <a:gd name="T74" fmla="*/ 2147483647 w 192"/>
                <a:gd name="T75" fmla="*/ 2147483647 h 173"/>
                <a:gd name="T76" fmla="*/ 2147483647 w 192"/>
                <a:gd name="T77" fmla="*/ 2147483647 h 173"/>
                <a:gd name="T78" fmla="*/ 2147483647 w 192"/>
                <a:gd name="T79" fmla="*/ 2147483647 h 173"/>
                <a:gd name="T80" fmla="*/ 2147483647 w 192"/>
                <a:gd name="T81" fmla="*/ 2147483647 h 173"/>
                <a:gd name="T82" fmla="*/ 2147483647 w 192"/>
                <a:gd name="T83" fmla="*/ 2147483647 h 173"/>
                <a:gd name="T84" fmla="*/ 2147483647 w 192"/>
                <a:gd name="T85" fmla="*/ 2147483647 h 173"/>
                <a:gd name="T86" fmla="*/ 2147483647 w 192"/>
                <a:gd name="T87" fmla="*/ 2147483647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2"/>
                <a:gd name="T133" fmla="*/ 0 h 173"/>
                <a:gd name="T134" fmla="*/ 192 w 192"/>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2" h="173">
                  <a:moveTo>
                    <a:pt x="191" y="57"/>
                  </a:moveTo>
                  <a:lnTo>
                    <a:pt x="182" y="50"/>
                  </a:lnTo>
                  <a:lnTo>
                    <a:pt x="174" y="43"/>
                  </a:lnTo>
                  <a:lnTo>
                    <a:pt x="166" y="38"/>
                  </a:lnTo>
                  <a:lnTo>
                    <a:pt x="156" y="34"/>
                  </a:lnTo>
                  <a:lnTo>
                    <a:pt x="144" y="23"/>
                  </a:lnTo>
                  <a:lnTo>
                    <a:pt x="136" y="22"/>
                  </a:lnTo>
                  <a:lnTo>
                    <a:pt x="126" y="24"/>
                  </a:lnTo>
                  <a:lnTo>
                    <a:pt x="116" y="26"/>
                  </a:lnTo>
                  <a:lnTo>
                    <a:pt x="98" y="32"/>
                  </a:lnTo>
                  <a:lnTo>
                    <a:pt x="87" y="31"/>
                  </a:lnTo>
                  <a:lnTo>
                    <a:pt x="73" y="25"/>
                  </a:lnTo>
                  <a:lnTo>
                    <a:pt x="68" y="21"/>
                  </a:lnTo>
                  <a:lnTo>
                    <a:pt x="57" y="12"/>
                  </a:lnTo>
                  <a:lnTo>
                    <a:pt x="53" y="5"/>
                  </a:lnTo>
                  <a:lnTo>
                    <a:pt x="50" y="3"/>
                  </a:lnTo>
                  <a:lnTo>
                    <a:pt x="48" y="3"/>
                  </a:lnTo>
                  <a:lnTo>
                    <a:pt x="48" y="1"/>
                  </a:lnTo>
                  <a:lnTo>
                    <a:pt x="44" y="0"/>
                  </a:lnTo>
                  <a:lnTo>
                    <a:pt x="44" y="2"/>
                  </a:lnTo>
                  <a:lnTo>
                    <a:pt x="44" y="4"/>
                  </a:lnTo>
                  <a:lnTo>
                    <a:pt x="43" y="7"/>
                  </a:lnTo>
                  <a:lnTo>
                    <a:pt x="42" y="8"/>
                  </a:lnTo>
                  <a:lnTo>
                    <a:pt x="40" y="11"/>
                  </a:lnTo>
                  <a:lnTo>
                    <a:pt x="40" y="14"/>
                  </a:lnTo>
                  <a:lnTo>
                    <a:pt x="41" y="15"/>
                  </a:lnTo>
                  <a:lnTo>
                    <a:pt x="40" y="19"/>
                  </a:lnTo>
                  <a:lnTo>
                    <a:pt x="37" y="20"/>
                  </a:lnTo>
                  <a:lnTo>
                    <a:pt x="35" y="17"/>
                  </a:lnTo>
                  <a:lnTo>
                    <a:pt x="35" y="15"/>
                  </a:lnTo>
                  <a:lnTo>
                    <a:pt x="37" y="13"/>
                  </a:lnTo>
                  <a:lnTo>
                    <a:pt x="37" y="10"/>
                  </a:lnTo>
                  <a:lnTo>
                    <a:pt x="36" y="8"/>
                  </a:lnTo>
                  <a:lnTo>
                    <a:pt x="36" y="4"/>
                  </a:lnTo>
                  <a:lnTo>
                    <a:pt x="30" y="6"/>
                  </a:lnTo>
                  <a:lnTo>
                    <a:pt x="25" y="11"/>
                  </a:lnTo>
                  <a:lnTo>
                    <a:pt x="22" y="15"/>
                  </a:lnTo>
                  <a:lnTo>
                    <a:pt x="13" y="21"/>
                  </a:lnTo>
                  <a:lnTo>
                    <a:pt x="5" y="25"/>
                  </a:lnTo>
                  <a:lnTo>
                    <a:pt x="2" y="29"/>
                  </a:lnTo>
                  <a:lnTo>
                    <a:pt x="0" y="34"/>
                  </a:lnTo>
                  <a:lnTo>
                    <a:pt x="2" y="46"/>
                  </a:lnTo>
                  <a:lnTo>
                    <a:pt x="3" y="48"/>
                  </a:lnTo>
                  <a:lnTo>
                    <a:pt x="4" y="58"/>
                  </a:lnTo>
                  <a:lnTo>
                    <a:pt x="2" y="70"/>
                  </a:lnTo>
                  <a:lnTo>
                    <a:pt x="4" y="79"/>
                  </a:lnTo>
                  <a:lnTo>
                    <a:pt x="13" y="84"/>
                  </a:lnTo>
                  <a:lnTo>
                    <a:pt x="50" y="89"/>
                  </a:lnTo>
                  <a:lnTo>
                    <a:pt x="52" y="97"/>
                  </a:lnTo>
                  <a:lnTo>
                    <a:pt x="65" y="97"/>
                  </a:lnTo>
                  <a:lnTo>
                    <a:pt x="71" y="95"/>
                  </a:lnTo>
                  <a:lnTo>
                    <a:pt x="73" y="96"/>
                  </a:lnTo>
                  <a:lnTo>
                    <a:pt x="73" y="101"/>
                  </a:lnTo>
                  <a:lnTo>
                    <a:pt x="67" y="106"/>
                  </a:lnTo>
                  <a:lnTo>
                    <a:pt x="65" y="115"/>
                  </a:lnTo>
                  <a:lnTo>
                    <a:pt x="68" y="128"/>
                  </a:lnTo>
                  <a:lnTo>
                    <a:pt x="74" y="131"/>
                  </a:lnTo>
                  <a:lnTo>
                    <a:pt x="67" y="139"/>
                  </a:lnTo>
                  <a:lnTo>
                    <a:pt x="71" y="147"/>
                  </a:lnTo>
                  <a:lnTo>
                    <a:pt x="74" y="164"/>
                  </a:lnTo>
                  <a:lnTo>
                    <a:pt x="88" y="165"/>
                  </a:lnTo>
                  <a:lnTo>
                    <a:pt x="107" y="172"/>
                  </a:lnTo>
                  <a:lnTo>
                    <a:pt x="127" y="151"/>
                  </a:lnTo>
                  <a:lnTo>
                    <a:pt x="136" y="147"/>
                  </a:lnTo>
                  <a:lnTo>
                    <a:pt x="136" y="138"/>
                  </a:lnTo>
                  <a:lnTo>
                    <a:pt x="128" y="139"/>
                  </a:lnTo>
                  <a:lnTo>
                    <a:pt x="125" y="138"/>
                  </a:lnTo>
                  <a:lnTo>
                    <a:pt x="121" y="133"/>
                  </a:lnTo>
                  <a:lnTo>
                    <a:pt x="120" y="127"/>
                  </a:lnTo>
                  <a:lnTo>
                    <a:pt x="117" y="123"/>
                  </a:lnTo>
                  <a:lnTo>
                    <a:pt x="113" y="122"/>
                  </a:lnTo>
                  <a:lnTo>
                    <a:pt x="113" y="118"/>
                  </a:lnTo>
                  <a:lnTo>
                    <a:pt x="126" y="121"/>
                  </a:lnTo>
                  <a:lnTo>
                    <a:pt x="137" y="123"/>
                  </a:lnTo>
                  <a:lnTo>
                    <a:pt x="140" y="129"/>
                  </a:lnTo>
                  <a:lnTo>
                    <a:pt x="156" y="128"/>
                  </a:lnTo>
                  <a:lnTo>
                    <a:pt x="156" y="123"/>
                  </a:lnTo>
                  <a:lnTo>
                    <a:pt x="166" y="120"/>
                  </a:lnTo>
                  <a:lnTo>
                    <a:pt x="174" y="120"/>
                  </a:lnTo>
                  <a:lnTo>
                    <a:pt x="178" y="118"/>
                  </a:lnTo>
                  <a:lnTo>
                    <a:pt x="178" y="114"/>
                  </a:lnTo>
                  <a:lnTo>
                    <a:pt x="170" y="98"/>
                  </a:lnTo>
                  <a:lnTo>
                    <a:pt x="168" y="93"/>
                  </a:lnTo>
                  <a:lnTo>
                    <a:pt x="168" y="86"/>
                  </a:lnTo>
                  <a:lnTo>
                    <a:pt x="169" y="77"/>
                  </a:lnTo>
                  <a:lnTo>
                    <a:pt x="179" y="74"/>
                  </a:lnTo>
                  <a:lnTo>
                    <a:pt x="178" y="64"/>
                  </a:lnTo>
                  <a:lnTo>
                    <a:pt x="185" y="61"/>
                  </a:lnTo>
                  <a:lnTo>
                    <a:pt x="191" y="57"/>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70" name="Freeform 272"/>
            <p:cNvSpPr>
              <a:spLocks/>
            </p:cNvSpPr>
            <p:nvPr/>
          </p:nvSpPr>
          <p:spPr bwMode="auto">
            <a:xfrm>
              <a:off x="2834684" y="4772230"/>
              <a:ext cx="77767" cy="140407"/>
            </a:xfrm>
            <a:custGeom>
              <a:avLst/>
              <a:gdLst>
                <a:gd name="T0" fmla="*/ 2147483647 w 57"/>
                <a:gd name="T1" fmla="*/ 2147483647 h 87"/>
                <a:gd name="T2" fmla="*/ 2147483647 w 57"/>
                <a:gd name="T3" fmla="*/ 0 h 87"/>
                <a:gd name="T4" fmla="*/ 2147483647 w 57"/>
                <a:gd name="T5" fmla="*/ 2147483647 h 87"/>
                <a:gd name="T6" fmla="*/ 2147483647 w 57"/>
                <a:gd name="T7" fmla="*/ 2147483647 h 87"/>
                <a:gd name="T8" fmla="*/ 2147483647 w 57"/>
                <a:gd name="T9" fmla="*/ 2147483647 h 87"/>
                <a:gd name="T10" fmla="*/ 2147483647 w 57"/>
                <a:gd name="T11" fmla="*/ 2147483647 h 87"/>
                <a:gd name="T12" fmla="*/ 0 w 57"/>
                <a:gd name="T13" fmla="*/ 2147483647 h 87"/>
                <a:gd name="T14" fmla="*/ 2147483647 w 57"/>
                <a:gd name="T15" fmla="*/ 2147483647 h 87"/>
                <a:gd name="T16" fmla="*/ 2147483647 w 57"/>
                <a:gd name="T17" fmla="*/ 2147483647 h 87"/>
                <a:gd name="T18" fmla="*/ 2147483647 w 57"/>
                <a:gd name="T19" fmla="*/ 2147483647 h 87"/>
                <a:gd name="T20" fmla="*/ 2147483647 w 57"/>
                <a:gd name="T21" fmla="*/ 2147483647 h 87"/>
                <a:gd name="T22" fmla="*/ 2147483647 w 57"/>
                <a:gd name="T23" fmla="*/ 2147483647 h 87"/>
                <a:gd name="T24" fmla="*/ 2147483647 w 57"/>
                <a:gd name="T25" fmla="*/ 2147483647 h 87"/>
                <a:gd name="T26" fmla="*/ 2147483647 w 57"/>
                <a:gd name="T27" fmla="*/ 2147483647 h 87"/>
                <a:gd name="T28" fmla="*/ 2147483647 w 57"/>
                <a:gd name="T29" fmla="*/ 2147483647 h 87"/>
                <a:gd name="T30" fmla="*/ 2147483647 w 57"/>
                <a:gd name="T31" fmla="*/ 2147483647 h 87"/>
                <a:gd name="T32" fmla="*/ 2147483647 w 57"/>
                <a:gd name="T33" fmla="*/ 2147483647 h 87"/>
                <a:gd name="T34" fmla="*/ 2147483647 w 57"/>
                <a:gd name="T35" fmla="*/ 2147483647 h 87"/>
                <a:gd name="T36" fmla="*/ 2147483647 w 57"/>
                <a:gd name="T37" fmla="*/ 2147483647 h 87"/>
                <a:gd name="T38" fmla="*/ 2147483647 w 57"/>
                <a:gd name="T39" fmla="*/ 2147483647 h 87"/>
                <a:gd name="T40" fmla="*/ 2147483647 w 57"/>
                <a:gd name="T41" fmla="*/ 2147483647 h 87"/>
                <a:gd name="T42" fmla="*/ 2147483647 w 57"/>
                <a:gd name="T43" fmla="*/ 2147483647 h 87"/>
                <a:gd name="T44" fmla="*/ 2147483647 w 57"/>
                <a:gd name="T45" fmla="*/ 2147483647 h 87"/>
                <a:gd name="T46" fmla="*/ 2147483647 w 57"/>
                <a:gd name="T47" fmla="*/ 2147483647 h 87"/>
                <a:gd name="T48" fmla="*/ 2147483647 w 57"/>
                <a:gd name="T49" fmla="*/ 2147483647 h 87"/>
                <a:gd name="T50" fmla="*/ 2147483647 w 57"/>
                <a:gd name="T51" fmla="*/ 2147483647 h 87"/>
                <a:gd name="T52" fmla="*/ 2147483647 w 57"/>
                <a:gd name="T53" fmla="*/ 2147483647 h 87"/>
                <a:gd name="T54" fmla="*/ 2147483647 w 57"/>
                <a:gd name="T55" fmla="*/ 2147483647 h 87"/>
                <a:gd name="T56" fmla="*/ 2147483647 w 57"/>
                <a:gd name="T57" fmla="*/ 2147483647 h 87"/>
                <a:gd name="T58" fmla="*/ 2147483647 w 57"/>
                <a:gd name="T59" fmla="*/ 2147483647 h 87"/>
                <a:gd name="T60" fmla="*/ 2147483647 w 57"/>
                <a:gd name="T61" fmla="*/ 2147483647 h 87"/>
                <a:gd name="T62" fmla="*/ 2147483647 w 57"/>
                <a:gd name="T63" fmla="*/ 2147483647 h 87"/>
                <a:gd name="T64" fmla="*/ 2147483647 w 57"/>
                <a:gd name="T65" fmla="*/ 2147483647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87"/>
                <a:gd name="T101" fmla="*/ 57 w 57"/>
                <a:gd name="T102" fmla="*/ 87 h 8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87">
                  <a:moveTo>
                    <a:pt x="56" y="29"/>
                  </a:moveTo>
                  <a:lnTo>
                    <a:pt x="23" y="0"/>
                  </a:lnTo>
                  <a:lnTo>
                    <a:pt x="17" y="3"/>
                  </a:lnTo>
                  <a:lnTo>
                    <a:pt x="11" y="6"/>
                  </a:lnTo>
                  <a:lnTo>
                    <a:pt x="12" y="16"/>
                  </a:lnTo>
                  <a:lnTo>
                    <a:pt x="2" y="19"/>
                  </a:lnTo>
                  <a:lnTo>
                    <a:pt x="0" y="29"/>
                  </a:lnTo>
                  <a:lnTo>
                    <a:pt x="1" y="36"/>
                  </a:lnTo>
                  <a:lnTo>
                    <a:pt x="2" y="41"/>
                  </a:lnTo>
                  <a:lnTo>
                    <a:pt x="10" y="57"/>
                  </a:lnTo>
                  <a:lnTo>
                    <a:pt x="15" y="58"/>
                  </a:lnTo>
                  <a:lnTo>
                    <a:pt x="17" y="61"/>
                  </a:lnTo>
                  <a:lnTo>
                    <a:pt x="19" y="70"/>
                  </a:lnTo>
                  <a:lnTo>
                    <a:pt x="17" y="76"/>
                  </a:lnTo>
                  <a:lnTo>
                    <a:pt x="17" y="82"/>
                  </a:lnTo>
                  <a:lnTo>
                    <a:pt x="19" y="86"/>
                  </a:lnTo>
                  <a:lnTo>
                    <a:pt x="26" y="84"/>
                  </a:lnTo>
                  <a:lnTo>
                    <a:pt x="29" y="84"/>
                  </a:lnTo>
                  <a:lnTo>
                    <a:pt x="39" y="82"/>
                  </a:lnTo>
                  <a:lnTo>
                    <a:pt x="43" y="82"/>
                  </a:lnTo>
                  <a:lnTo>
                    <a:pt x="49" y="83"/>
                  </a:lnTo>
                  <a:lnTo>
                    <a:pt x="43" y="74"/>
                  </a:lnTo>
                  <a:lnTo>
                    <a:pt x="42" y="64"/>
                  </a:lnTo>
                  <a:lnTo>
                    <a:pt x="39" y="63"/>
                  </a:lnTo>
                  <a:lnTo>
                    <a:pt x="33" y="54"/>
                  </a:lnTo>
                  <a:lnTo>
                    <a:pt x="33" y="47"/>
                  </a:lnTo>
                  <a:lnTo>
                    <a:pt x="38" y="40"/>
                  </a:lnTo>
                  <a:lnTo>
                    <a:pt x="41" y="40"/>
                  </a:lnTo>
                  <a:lnTo>
                    <a:pt x="44" y="41"/>
                  </a:lnTo>
                  <a:lnTo>
                    <a:pt x="48" y="38"/>
                  </a:lnTo>
                  <a:lnTo>
                    <a:pt x="49" y="36"/>
                  </a:lnTo>
                  <a:lnTo>
                    <a:pt x="52" y="32"/>
                  </a:lnTo>
                  <a:lnTo>
                    <a:pt x="56" y="29"/>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71" name="Freeform 273"/>
            <p:cNvSpPr>
              <a:spLocks/>
            </p:cNvSpPr>
            <p:nvPr/>
          </p:nvSpPr>
          <p:spPr bwMode="auto">
            <a:xfrm>
              <a:off x="2881668" y="4816107"/>
              <a:ext cx="68046" cy="93020"/>
            </a:xfrm>
            <a:custGeom>
              <a:avLst/>
              <a:gdLst>
                <a:gd name="T0" fmla="*/ 2147483647 w 49"/>
                <a:gd name="T1" fmla="*/ 0 h 57"/>
                <a:gd name="T2" fmla="*/ 2147483647 w 49"/>
                <a:gd name="T3" fmla="*/ 2147483647 h 57"/>
                <a:gd name="T4" fmla="*/ 2147483647 w 49"/>
                <a:gd name="T5" fmla="*/ 2147483647 h 57"/>
                <a:gd name="T6" fmla="*/ 2147483647 w 49"/>
                <a:gd name="T7" fmla="*/ 2147483647 h 57"/>
                <a:gd name="T8" fmla="*/ 2147483647 w 49"/>
                <a:gd name="T9" fmla="*/ 2147483647 h 57"/>
                <a:gd name="T10" fmla="*/ 2147483647 w 49"/>
                <a:gd name="T11" fmla="*/ 2147483647 h 57"/>
                <a:gd name="T12" fmla="*/ 2147483647 w 49"/>
                <a:gd name="T13" fmla="*/ 2147483647 h 57"/>
                <a:gd name="T14" fmla="*/ 2147483647 w 49"/>
                <a:gd name="T15" fmla="*/ 2147483647 h 57"/>
                <a:gd name="T16" fmla="*/ 2147483647 w 49"/>
                <a:gd name="T17" fmla="*/ 2147483647 h 57"/>
                <a:gd name="T18" fmla="*/ 2147483647 w 49"/>
                <a:gd name="T19" fmla="*/ 2147483647 h 57"/>
                <a:gd name="T20" fmla="*/ 2147483647 w 49"/>
                <a:gd name="T21" fmla="*/ 2147483647 h 57"/>
                <a:gd name="T22" fmla="*/ 2147483647 w 49"/>
                <a:gd name="T23" fmla="*/ 2147483647 h 57"/>
                <a:gd name="T24" fmla="*/ 2147483647 w 49"/>
                <a:gd name="T25" fmla="*/ 2147483647 h 57"/>
                <a:gd name="T26" fmla="*/ 2147483647 w 49"/>
                <a:gd name="T27" fmla="*/ 2147483647 h 57"/>
                <a:gd name="T28" fmla="*/ 2147483647 w 49"/>
                <a:gd name="T29" fmla="*/ 2147483647 h 57"/>
                <a:gd name="T30" fmla="*/ 2147483647 w 49"/>
                <a:gd name="T31" fmla="*/ 2147483647 h 57"/>
                <a:gd name="T32" fmla="*/ 2147483647 w 49"/>
                <a:gd name="T33" fmla="*/ 2147483647 h 57"/>
                <a:gd name="T34" fmla="*/ 2147483647 w 49"/>
                <a:gd name="T35" fmla="*/ 2147483647 h 57"/>
                <a:gd name="T36" fmla="*/ 2147483647 w 49"/>
                <a:gd name="T37" fmla="*/ 2147483647 h 57"/>
                <a:gd name="T38" fmla="*/ 2147483647 w 49"/>
                <a:gd name="T39" fmla="*/ 2147483647 h 57"/>
                <a:gd name="T40" fmla="*/ 2147483647 w 49"/>
                <a:gd name="T41" fmla="*/ 2147483647 h 57"/>
                <a:gd name="T42" fmla="*/ 2147483647 w 49"/>
                <a:gd name="T43" fmla="*/ 2147483647 h 57"/>
                <a:gd name="T44" fmla="*/ 0 w 49"/>
                <a:gd name="T45" fmla="*/ 2147483647 h 57"/>
                <a:gd name="T46" fmla="*/ 0 w 49"/>
                <a:gd name="T47" fmla="*/ 2147483647 h 57"/>
                <a:gd name="T48" fmla="*/ 2147483647 w 49"/>
                <a:gd name="T49" fmla="*/ 2147483647 h 57"/>
                <a:gd name="T50" fmla="*/ 2147483647 w 49"/>
                <a:gd name="T51" fmla="*/ 2147483647 h 57"/>
                <a:gd name="T52" fmla="*/ 2147483647 w 49"/>
                <a:gd name="T53" fmla="*/ 2147483647 h 57"/>
                <a:gd name="T54" fmla="*/ 2147483647 w 49"/>
                <a:gd name="T55" fmla="*/ 2147483647 h 57"/>
                <a:gd name="T56" fmla="*/ 2147483647 w 49"/>
                <a:gd name="T57" fmla="*/ 2147483647 h 57"/>
                <a:gd name="T58" fmla="*/ 2147483647 w 49"/>
                <a:gd name="T59" fmla="*/ 2147483647 h 57"/>
                <a:gd name="T60" fmla="*/ 2147483647 w 49"/>
                <a:gd name="T61" fmla="*/ 0 h 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
                <a:gd name="T94" fmla="*/ 0 h 57"/>
                <a:gd name="T95" fmla="*/ 49 w 49"/>
                <a:gd name="T96" fmla="*/ 57 h 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 h="57">
                  <a:moveTo>
                    <a:pt x="21" y="0"/>
                  </a:moveTo>
                  <a:lnTo>
                    <a:pt x="34" y="5"/>
                  </a:lnTo>
                  <a:lnTo>
                    <a:pt x="48" y="9"/>
                  </a:lnTo>
                  <a:lnTo>
                    <a:pt x="46" y="14"/>
                  </a:lnTo>
                  <a:lnTo>
                    <a:pt x="39" y="22"/>
                  </a:lnTo>
                  <a:lnTo>
                    <a:pt x="39" y="27"/>
                  </a:lnTo>
                  <a:lnTo>
                    <a:pt x="40" y="29"/>
                  </a:lnTo>
                  <a:lnTo>
                    <a:pt x="45" y="35"/>
                  </a:lnTo>
                  <a:lnTo>
                    <a:pt x="45" y="37"/>
                  </a:lnTo>
                  <a:lnTo>
                    <a:pt x="43" y="43"/>
                  </a:lnTo>
                  <a:lnTo>
                    <a:pt x="43" y="46"/>
                  </a:lnTo>
                  <a:lnTo>
                    <a:pt x="39" y="51"/>
                  </a:lnTo>
                  <a:lnTo>
                    <a:pt x="36" y="51"/>
                  </a:lnTo>
                  <a:lnTo>
                    <a:pt x="33" y="49"/>
                  </a:lnTo>
                  <a:lnTo>
                    <a:pt x="29" y="50"/>
                  </a:lnTo>
                  <a:lnTo>
                    <a:pt x="21" y="50"/>
                  </a:lnTo>
                  <a:lnTo>
                    <a:pt x="19" y="52"/>
                  </a:lnTo>
                  <a:lnTo>
                    <a:pt x="21" y="56"/>
                  </a:lnTo>
                  <a:lnTo>
                    <a:pt x="15" y="54"/>
                  </a:lnTo>
                  <a:lnTo>
                    <a:pt x="10" y="46"/>
                  </a:lnTo>
                  <a:lnTo>
                    <a:pt x="7" y="35"/>
                  </a:lnTo>
                  <a:lnTo>
                    <a:pt x="4" y="33"/>
                  </a:lnTo>
                  <a:lnTo>
                    <a:pt x="0" y="26"/>
                  </a:lnTo>
                  <a:lnTo>
                    <a:pt x="0" y="18"/>
                  </a:lnTo>
                  <a:lnTo>
                    <a:pt x="2" y="11"/>
                  </a:lnTo>
                  <a:lnTo>
                    <a:pt x="6" y="12"/>
                  </a:lnTo>
                  <a:lnTo>
                    <a:pt x="11" y="12"/>
                  </a:lnTo>
                  <a:lnTo>
                    <a:pt x="14" y="10"/>
                  </a:lnTo>
                  <a:lnTo>
                    <a:pt x="15" y="6"/>
                  </a:lnTo>
                  <a:lnTo>
                    <a:pt x="17" y="3"/>
                  </a:lnTo>
                  <a:lnTo>
                    <a:pt x="21"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72" name="Freeform 274"/>
            <p:cNvSpPr>
              <a:spLocks/>
            </p:cNvSpPr>
            <p:nvPr/>
          </p:nvSpPr>
          <p:spPr bwMode="auto">
            <a:xfrm>
              <a:off x="2938373" y="4835413"/>
              <a:ext cx="69666" cy="66693"/>
            </a:xfrm>
            <a:custGeom>
              <a:avLst/>
              <a:gdLst>
                <a:gd name="T0" fmla="*/ 2147483647 w 50"/>
                <a:gd name="T1" fmla="*/ 2147483647 h 41"/>
                <a:gd name="T2" fmla="*/ 2147483647 w 50"/>
                <a:gd name="T3" fmla="*/ 2147483647 h 41"/>
                <a:gd name="T4" fmla="*/ 2147483647 w 50"/>
                <a:gd name="T5" fmla="*/ 0 h 41"/>
                <a:gd name="T6" fmla="*/ 2147483647 w 50"/>
                <a:gd name="T7" fmla="*/ 2147483647 h 41"/>
                <a:gd name="T8" fmla="*/ 2147483647 w 50"/>
                <a:gd name="T9" fmla="*/ 2147483647 h 41"/>
                <a:gd name="T10" fmla="*/ 0 w 50"/>
                <a:gd name="T11" fmla="*/ 2147483647 h 41"/>
                <a:gd name="T12" fmla="*/ 0 w 50"/>
                <a:gd name="T13" fmla="*/ 2147483647 h 41"/>
                <a:gd name="T14" fmla="*/ 2147483647 w 50"/>
                <a:gd name="T15" fmla="*/ 2147483647 h 41"/>
                <a:gd name="T16" fmla="*/ 2147483647 w 50"/>
                <a:gd name="T17" fmla="*/ 2147483647 h 41"/>
                <a:gd name="T18" fmla="*/ 2147483647 w 50"/>
                <a:gd name="T19" fmla="*/ 2147483647 h 41"/>
                <a:gd name="T20" fmla="*/ 2147483647 w 50"/>
                <a:gd name="T21" fmla="*/ 2147483647 h 41"/>
                <a:gd name="T22" fmla="*/ 2147483647 w 50"/>
                <a:gd name="T23" fmla="*/ 2147483647 h 41"/>
                <a:gd name="T24" fmla="*/ 0 w 50"/>
                <a:gd name="T25" fmla="*/ 2147483647 h 41"/>
                <a:gd name="T26" fmla="*/ 2147483647 w 50"/>
                <a:gd name="T27" fmla="*/ 2147483647 h 41"/>
                <a:gd name="T28" fmla="*/ 2147483647 w 50"/>
                <a:gd name="T29" fmla="*/ 2147483647 h 41"/>
                <a:gd name="T30" fmla="*/ 2147483647 w 50"/>
                <a:gd name="T31" fmla="*/ 2147483647 h 41"/>
                <a:gd name="T32" fmla="*/ 2147483647 w 50"/>
                <a:gd name="T33" fmla="*/ 2147483647 h 41"/>
                <a:gd name="T34" fmla="*/ 2147483647 w 50"/>
                <a:gd name="T35" fmla="*/ 2147483647 h 41"/>
                <a:gd name="T36" fmla="*/ 2147483647 w 50"/>
                <a:gd name="T37" fmla="*/ 2147483647 h 41"/>
                <a:gd name="T38" fmla="*/ 2147483647 w 50"/>
                <a:gd name="T39" fmla="*/ 2147483647 h 41"/>
                <a:gd name="T40" fmla="*/ 2147483647 w 50"/>
                <a:gd name="T41" fmla="*/ 2147483647 h 41"/>
                <a:gd name="T42" fmla="*/ 2147483647 w 50"/>
                <a:gd name="T43" fmla="*/ 2147483647 h 41"/>
                <a:gd name="T44" fmla="*/ 2147483647 w 50"/>
                <a:gd name="T45" fmla="*/ 2147483647 h 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41"/>
                <a:gd name="T71" fmla="*/ 50 w 50"/>
                <a:gd name="T72" fmla="*/ 41 h 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41">
                  <a:moveTo>
                    <a:pt x="49" y="16"/>
                  </a:moveTo>
                  <a:lnTo>
                    <a:pt x="32" y="7"/>
                  </a:lnTo>
                  <a:lnTo>
                    <a:pt x="8" y="0"/>
                  </a:lnTo>
                  <a:lnTo>
                    <a:pt x="8" y="2"/>
                  </a:lnTo>
                  <a:lnTo>
                    <a:pt x="7" y="4"/>
                  </a:lnTo>
                  <a:lnTo>
                    <a:pt x="0" y="13"/>
                  </a:lnTo>
                  <a:lnTo>
                    <a:pt x="0" y="17"/>
                  </a:lnTo>
                  <a:lnTo>
                    <a:pt x="1" y="20"/>
                  </a:lnTo>
                  <a:lnTo>
                    <a:pt x="4" y="24"/>
                  </a:lnTo>
                  <a:lnTo>
                    <a:pt x="4" y="27"/>
                  </a:lnTo>
                  <a:lnTo>
                    <a:pt x="2" y="33"/>
                  </a:lnTo>
                  <a:lnTo>
                    <a:pt x="2" y="35"/>
                  </a:lnTo>
                  <a:lnTo>
                    <a:pt x="0" y="40"/>
                  </a:lnTo>
                  <a:lnTo>
                    <a:pt x="5" y="40"/>
                  </a:lnTo>
                  <a:lnTo>
                    <a:pt x="12" y="38"/>
                  </a:lnTo>
                  <a:lnTo>
                    <a:pt x="15" y="38"/>
                  </a:lnTo>
                  <a:lnTo>
                    <a:pt x="22" y="40"/>
                  </a:lnTo>
                  <a:lnTo>
                    <a:pt x="26" y="40"/>
                  </a:lnTo>
                  <a:lnTo>
                    <a:pt x="30" y="37"/>
                  </a:lnTo>
                  <a:lnTo>
                    <a:pt x="33" y="31"/>
                  </a:lnTo>
                  <a:lnTo>
                    <a:pt x="37" y="25"/>
                  </a:lnTo>
                  <a:lnTo>
                    <a:pt x="43" y="22"/>
                  </a:lnTo>
                  <a:lnTo>
                    <a:pt x="49" y="16"/>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73" name="Freeform 275"/>
            <p:cNvSpPr>
              <a:spLocks/>
            </p:cNvSpPr>
            <p:nvPr/>
          </p:nvSpPr>
          <p:spPr bwMode="auto">
            <a:xfrm>
              <a:off x="2483113" y="4677455"/>
              <a:ext cx="225200" cy="389629"/>
            </a:xfrm>
            <a:custGeom>
              <a:avLst/>
              <a:gdLst>
                <a:gd name="T0" fmla="*/ 2147483647 w 163"/>
                <a:gd name="T1" fmla="*/ 2147483647 h 240"/>
                <a:gd name="T2" fmla="*/ 2147483647 w 163"/>
                <a:gd name="T3" fmla="*/ 2147483647 h 240"/>
                <a:gd name="T4" fmla="*/ 2147483647 w 163"/>
                <a:gd name="T5" fmla="*/ 2147483647 h 240"/>
                <a:gd name="T6" fmla="*/ 2147483647 w 163"/>
                <a:gd name="T7" fmla="*/ 2147483647 h 240"/>
                <a:gd name="T8" fmla="*/ 2147483647 w 163"/>
                <a:gd name="T9" fmla="*/ 2147483647 h 240"/>
                <a:gd name="T10" fmla="*/ 2147483647 w 163"/>
                <a:gd name="T11" fmla="*/ 2147483647 h 240"/>
                <a:gd name="T12" fmla="*/ 2147483647 w 163"/>
                <a:gd name="T13" fmla="*/ 2147483647 h 240"/>
                <a:gd name="T14" fmla="*/ 2147483647 w 163"/>
                <a:gd name="T15" fmla="*/ 2147483647 h 240"/>
                <a:gd name="T16" fmla="*/ 2147483647 w 163"/>
                <a:gd name="T17" fmla="*/ 2147483647 h 240"/>
                <a:gd name="T18" fmla="*/ 2147483647 w 163"/>
                <a:gd name="T19" fmla="*/ 2147483647 h 240"/>
                <a:gd name="T20" fmla="*/ 2147483647 w 163"/>
                <a:gd name="T21" fmla="*/ 2147483647 h 240"/>
                <a:gd name="T22" fmla="*/ 2147483647 w 163"/>
                <a:gd name="T23" fmla="*/ 2147483647 h 240"/>
                <a:gd name="T24" fmla="*/ 2147483647 w 163"/>
                <a:gd name="T25" fmla="*/ 2147483647 h 240"/>
                <a:gd name="T26" fmla="*/ 2147483647 w 163"/>
                <a:gd name="T27" fmla="*/ 2147483647 h 240"/>
                <a:gd name="T28" fmla="*/ 2147483647 w 163"/>
                <a:gd name="T29" fmla="*/ 2147483647 h 240"/>
                <a:gd name="T30" fmla="*/ 2147483647 w 163"/>
                <a:gd name="T31" fmla="*/ 2147483647 h 240"/>
                <a:gd name="T32" fmla="*/ 2147483647 w 163"/>
                <a:gd name="T33" fmla="*/ 2147483647 h 240"/>
                <a:gd name="T34" fmla="*/ 2147483647 w 163"/>
                <a:gd name="T35" fmla="*/ 2147483647 h 240"/>
                <a:gd name="T36" fmla="*/ 2147483647 w 163"/>
                <a:gd name="T37" fmla="*/ 2147483647 h 240"/>
                <a:gd name="T38" fmla="*/ 2147483647 w 163"/>
                <a:gd name="T39" fmla="*/ 2147483647 h 240"/>
                <a:gd name="T40" fmla="*/ 2147483647 w 163"/>
                <a:gd name="T41" fmla="*/ 0 h 240"/>
                <a:gd name="T42" fmla="*/ 2147483647 w 163"/>
                <a:gd name="T43" fmla="*/ 2147483647 h 240"/>
                <a:gd name="T44" fmla="*/ 2147483647 w 163"/>
                <a:gd name="T45" fmla="*/ 2147483647 h 240"/>
                <a:gd name="T46" fmla="*/ 2147483647 w 163"/>
                <a:gd name="T47" fmla="*/ 2147483647 h 240"/>
                <a:gd name="T48" fmla="*/ 2147483647 w 163"/>
                <a:gd name="T49" fmla="*/ 2147483647 h 240"/>
                <a:gd name="T50" fmla="*/ 2147483647 w 163"/>
                <a:gd name="T51" fmla="*/ 2147483647 h 240"/>
                <a:gd name="T52" fmla="*/ 2147483647 w 163"/>
                <a:gd name="T53" fmla="*/ 2147483647 h 240"/>
                <a:gd name="T54" fmla="*/ 2147483647 w 163"/>
                <a:gd name="T55" fmla="*/ 2147483647 h 240"/>
                <a:gd name="T56" fmla="*/ 2147483647 w 163"/>
                <a:gd name="T57" fmla="*/ 2147483647 h 240"/>
                <a:gd name="T58" fmla="*/ 2147483647 w 163"/>
                <a:gd name="T59" fmla="*/ 2147483647 h 240"/>
                <a:gd name="T60" fmla="*/ 2147483647 w 163"/>
                <a:gd name="T61" fmla="*/ 2147483647 h 240"/>
                <a:gd name="T62" fmla="*/ 2147483647 w 163"/>
                <a:gd name="T63" fmla="*/ 2147483647 h 240"/>
                <a:gd name="T64" fmla="*/ 2147483647 w 163"/>
                <a:gd name="T65" fmla="*/ 2147483647 h 240"/>
                <a:gd name="T66" fmla="*/ 2147483647 w 163"/>
                <a:gd name="T67" fmla="*/ 2147483647 h 240"/>
                <a:gd name="T68" fmla="*/ 2147483647 w 163"/>
                <a:gd name="T69" fmla="*/ 2147483647 h 240"/>
                <a:gd name="T70" fmla="*/ 2147483647 w 163"/>
                <a:gd name="T71" fmla="*/ 2147483647 h 240"/>
                <a:gd name="T72" fmla="*/ 2147483647 w 163"/>
                <a:gd name="T73" fmla="*/ 2147483647 h 240"/>
                <a:gd name="T74" fmla="*/ 2147483647 w 163"/>
                <a:gd name="T75" fmla="*/ 2147483647 h 240"/>
                <a:gd name="T76" fmla="*/ 2147483647 w 163"/>
                <a:gd name="T77" fmla="*/ 2147483647 h 240"/>
                <a:gd name="T78" fmla="*/ 2147483647 w 163"/>
                <a:gd name="T79" fmla="*/ 2147483647 h 240"/>
                <a:gd name="T80" fmla="*/ 2147483647 w 163"/>
                <a:gd name="T81" fmla="*/ 2147483647 h 2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3"/>
                <a:gd name="T124" fmla="*/ 0 h 240"/>
                <a:gd name="T125" fmla="*/ 163 w 163"/>
                <a:gd name="T126" fmla="*/ 240 h 2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3" h="240">
                  <a:moveTo>
                    <a:pt x="136" y="190"/>
                  </a:moveTo>
                  <a:lnTo>
                    <a:pt x="138" y="204"/>
                  </a:lnTo>
                  <a:lnTo>
                    <a:pt x="137" y="209"/>
                  </a:lnTo>
                  <a:lnTo>
                    <a:pt x="129" y="239"/>
                  </a:lnTo>
                  <a:lnTo>
                    <a:pt x="125" y="237"/>
                  </a:lnTo>
                  <a:lnTo>
                    <a:pt x="121" y="237"/>
                  </a:lnTo>
                  <a:lnTo>
                    <a:pt x="128" y="223"/>
                  </a:lnTo>
                  <a:lnTo>
                    <a:pt x="124" y="216"/>
                  </a:lnTo>
                  <a:lnTo>
                    <a:pt x="103" y="215"/>
                  </a:lnTo>
                  <a:lnTo>
                    <a:pt x="92" y="213"/>
                  </a:lnTo>
                  <a:lnTo>
                    <a:pt x="88" y="207"/>
                  </a:lnTo>
                  <a:lnTo>
                    <a:pt x="88" y="203"/>
                  </a:lnTo>
                  <a:lnTo>
                    <a:pt x="88" y="200"/>
                  </a:lnTo>
                  <a:lnTo>
                    <a:pt x="80" y="194"/>
                  </a:lnTo>
                  <a:lnTo>
                    <a:pt x="70" y="189"/>
                  </a:lnTo>
                  <a:lnTo>
                    <a:pt x="54" y="186"/>
                  </a:lnTo>
                  <a:lnTo>
                    <a:pt x="45" y="181"/>
                  </a:lnTo>
                  <a:lnTo>
                    <a:pt x="36" y="177"/>
                  </a:lnTo>
                  <a:lnTo>
                    <a:pt x="29" y="169"/>
                  </a:lnTo>
                  <a:lnTo>
                    <a:pt x="26" y="168"/>
                  </a:lnTo>
                  <a:lnTo>
                    <a:pt x="0" y="163"/>
                  </a:lnTo>
                  <a:lnTo>
                    <a:pt x="4" y="158"/>
                  </a:lnTo>
                  <a:lnTo>
                    <a:pt x="11" y="151"/>
                  </a:lnTo>
                  <a:lnTo>
                    <a:pt x="15" y="141"/>
                  </a:lnTo>
                  <a:lnTo>
                    <a:pt x="20" y="127"/>
                  </a:lnTo>
                  <a:lnTo>
                    <a:pt x="20" y="112"/>
                  </a:lnTo>
                  <a:lnTo>
                    <a:pt x="20" y="89"/>
                  </a:lnTo>
                  <a:lnTo>
                    <a:pt x="21" y="71"/>
                  </a:lnTo>
                  <a:lnTo>
                    <a:pt x="21" y="65"/>
                  </a:lnTo>
                  <a:lnTo>
                    <a:pt x="22" y="60"/>
                  </a:lnTo>
                  <a:lnTo>
                    <a:pt x="21" y="54"/>
                  </a:lnTo>
                  <a:lnTo>
                    <a:pt x="22" y="53"/>
                  </a:lnTo>
                  <a:lnTo>
                    <a:pt x="36" y="49"/>
                  </a:lnTo>
                  <a:lnTo>
                    <a:pt x="49" y="33"/>
                  </a:lnTo>
                  <a:lnTo>
                    <a:pt x="54" y="22"/>
                  </a:lnTo>
                  <a:lnTo>
                    <a:pt x="73" y="21"/>
                  </a:lnTo>
                  <a:lnTo>
                    <a:pt x="81" y="13"/>
                  </a:lnTo>
                  <a:lnTo>
                    <a:pt x="86" y="10"/>
                  </a:lnTo>
                  <a:lnTo>
                    <a:pt x="91" y="7"/>
                  </a:lnTo>
                  <a:lnTo>
                    <a:pt x="102" y="5"/>
                  </a:lnTo>
                  <a:lnTo>
                    <a:pt x="109" y="2"/>
                  </a:lnTo>
                  <a:lnTo>
                    <a:pt x="121" y="0"/>
                  </a:lnTo>
                  <a:lnTo>
                    <a:pt x="124" y="0"/>
                  </a:lnTo>
                  <a:lnTo>
                    <a:pt x="126" y="3"/>
                  </a:lnTo>
                  <a:lnTo>
                    <a:pt x="124" y="4"/>
                  </a:lnTo>
                  <a:lnTo>
                    <a:pt x="117" y="7"/>
                  </a:lnTo>
                  <a:lnTo>
                    <a:pt x="108" y="16"/>
                  </a:lnTo>
                  <a:lnTo>
                    <a:pt x="99" y="21"/>
                  </a:lnTo>
                  <a:lnTo>
                    <a:pt x="91" y="25"/>
                  </a:lnTo>
                  <a:lnTo>
                    <a:pt x="88" y="29"/>
                  </a:lnTo>
                  <a:lnTo>
                    <a:pt x="86" y="34"/>
                  </a:lnTo>
                  <a:lnTo>
                    <a:pt x="88" y="47"/>
                  </a:lnTo>
                  <a:lnTo>
                    <a:pt x="89" y="49"/>
                  </a:lnTo>
                  <a:lnTo>
                    <a:pt x="90" y="58"/>
                  </a:lnTo>
                  <a:lnTo>
                    <a:pt x="88" y="70"/>
                  </a:lnTo>
                  <a:lnTo>
                    <a:pt x="90" y="79"/>
                  </a:lnTo>
                  <a:lnTo>
                    <a:pt x="99" y="85"/>
                  </a:lnTo>
                  <a:lnTo>
                    <a:pt x="136" y="90"/>
                  </a:lnTo>
                  <a:lnTo>
                    <a:pt x="138" y="98"/>
                  </a:lnTo>
                  <a:lnTo>
                    <a:pt x="151" y="98"/>
                  </a:lnTo>
                  <a:lnTo>
                    <a:pt x="156" y="96"/>
                  </a:lnTo>
                  <a:lnTo>
                    <a:pt x="159" y="96"/>
                  </a:lnTo>
                  <a:lnTo>
                    <a:pt x="159" y="102"/>
                  </a:lnTo>
                  <a:lnTo>
                    <a:pt x="153" y="107"/>
                  </a:lnTo>
                  <a:lnTo>
                    <a:pt x="151" y="116"/>
                  </a:lnTo>
                  <a:lnTo>
                    <a:pt x="154" y="129"/>
                  </a:lnTo>
                  <a:lnTo>
                    <a:pt x="162" y="132"/>
                  </a:lnTo>
                  <a:lnTo>
                    <a:pt x="153" y="140"/>
                  </a:lnTo>
                  <a:lnTo>
                    <a:pt x="156" y="148"/>
                  </a:lnTo>
                  <a:lnTo>
                    <a:pt x="162" y="163"/>
                  </a:lnTo>
                  <a:lnTo>
                    <a:pt x="158" y="163"/>
                  </a:lnTo>
                  <a:lnTo>
                    <a:pt x="158" y="160"/>
                  </a:lnTo>
                  <a:lnTo>
                    <a:pt x="154" y="154"/>
                  </a:lnTo>
                  <a:lnTo>
                    <a:pt x="129" y="157"/>
                  </a:lnTo>
                  <a:lnTo>
                    <a:pt x="130" y="166"/>
                  </a:lnTo>
                  <a:lnTo>
                    <a:pt x="137" y="166"/>
                  </a:lnTo>
                  <a:lnTo>
                    <a:pt x="140" y="175"/>
                  </a:lnTo>
                  <a:lnTo>
                    <a:pt x="136" y="172"/>
                  </a:lnTo>
                  <a:lnTo>
                    <a:pt x="131" y="172"/>
                  </a:lnTo>
                  <a:lnTo>
                    <a:pt x="130" y="173"/>
                  </a:lnTo>
                  <a:lnTo>
                    <a:pt x="130" y="182"/>
                  </a:lnTo>
                  <a:lnTo>
                    <a:pt x="136" y="190"/>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74" name="Freeform 276"/>
            <p:cNvSpPr>
              <a:spLocks/>
            </p:cNvSpPr>
            <p:nvPr/>
          </p:nvSpPr>
          <p:spPr bwMode="auto">
            <a:xfrm>
              <a:off x="2588422" y="5493570"/>
              <a:ext cx="403415" cy="1070602"/>
            </a:xfrm>
            <a:custGeom>
              <a:avLst/>
              <a:gdLst>
                <a:gd name="T0" fmla="*/ 2147483647 w 292"/>
                <a:gd name="T1" fmla="*/ 2147483647 h 658"/>
                <a:gd name="T2" fmla="*/ 2147483647 w 292"/>
                <a:gd name="T3" fmla="*/ 2147483647 h 658"/>
                <a:gd name="T4" fmla="*/ 2147483647 w 292"/>
                <a:gd name="T5" fmla="*/ 2147483647 h 658"/>
                <a:gd name="T6" fmla="*/ 2147483647 w 292"/>
                <a:gd name="T7" fmla="*/ 2147483647 h 658"/>
                <a:gd name="T8" fmla="*/ 2147483647 w 292"/>
                <a:gd name="T9" fmla="*/ 2147483647 h 658"/>
                <a:gd name="T10" fmla="*/ 2147483647 w 292"/>
                <a:gd name="T11" fmla="*/ 2147483647 h 658"/>
                <a:gd name="T12" fmla="*/ 2147483647 w 292"/>
                <a:gd name="T13" fmla="*/ 2147483647 h 658"/>
                <a:gd name="T14" fmla="*/ 2147483647 w 292"/>
                <a:gd name="T15" fmla="*/ 2147483647 h 658"/>
                <a:gd name="T16" fmla="*/ 2147483647 w 292"/>
                <a:gd name="T17" fmla="*/ 2147483647 h 658"/>
                <a:gd name="T18" fmla="*/ 2147483647 w 292"/>
                <a:gd name="T19" fmla="*/ 2147483647 h 658"/>
                <a:gd name="T20" fmla="*/ 2147483647 w 292"/>
                <a:gd name="T21" fmla="*/ 2147483647 h 658"/>
                <a:gd name="T22" fmla="*/ 0 w 292"/>
                <a:gd name="T23" fmla="*/ 2147483647 h 658"/>
                <a:gd name="T24" fmla="*/ 2147483647 w 292"/>
                <a:gd name="T25" fmla="*/ 2147483647 h 658"/>
                <a:gd name="T26" fmla="*/ 2147483647 w 292"/>
                <a:gd name="T27" fmla="*/ 2147483647 h 658"/>
                <a:gd name="T28" fmla="*/ 2147483647 w 292"/>
                <a:gd name="T29" fmla="*/ 2147483647 h 658"/>
                <a:gd name="T30" fmla="*/ 2147483647 w 292"/>
                <a:gd name="T31" fmla="*/ 2147483647 h 658"/>
                <a:gd name="T32" fmla="*/ 2147483647 w 292"/>
                <a:gd name="T33" fmla="*/ 2147483647 h 658"/>
                <a:gd name="T34" fmla="*/ 2147483647 w 292"/>
                <a:gd name="T35" fmla="*/ 2147483647 h 658"/>
                <a:gd name="T36" fmla="*/ 2147483647 w 292"/>
                <a:gd name="T37" fmla="*/ 2147483647 h 658"/>
                <a:gd name="T38" fmla="*/ 2147483647 w 292"/>
                <a:gd name="T39" fmla="*/ 2147483647 h 658"/>
                <a:gd name="T40" fmla="*/ 2147483647 w 292"/>
                <a:gd name="T41" fmla="*/ 2147483647 h 658"/>
                <a:gd name="T42" fmla="*/ 2147483647 w 292"/>
                <a:gd name="T43" fmla="*/ 2147483647 h 658"/>
                <a:gd name="T44" fmla="*/ 2147483647 w 292"/>
                <a:gd name="T45" fmla="*/ 2147483647 h 658"/>
                <a:gd name="T46" fmla="*/ 2147483647 w 292"/>
                <a:gd name="T47" fmla="*/ 2147483647 h 658"/>
                <a:gd name="T48" fmla="*/ 2147483647 w 292"/>
                <a:gd name="T49" fmla="*/ 2147483647 h 658"/>
                <a:gd name="T50" fmla="*/ 2147483647 w 292"/>
                <a:gd name="T51" fmla="*/ 2147483647 h 658"/>
                <a:gd name="T52" fmla="*/ 2147483647 w 292"/>
                <a:gd name="T53" fmla="*/ 2147483647 h 658"/>
                <a:gd name="T54" fmla="*/ 2147483647 w 292"/>
                <a:gd name="T55" fmla="*/ 2147483647 h 658"/>
                <a:gd name="T56" fmla="*/ 2147483647 w 292"/>
                <a:gd name="T57" fmla="*/ 2147483647 h 658"/>
                <a:gd name="T58" fmla="*/ 2147483647 w 292"/>
                <a:gd name="T59" fmla="*/ 2147483647 h 658"/>
                <a:gd name="T60" fmla="*/ 2147483647 w 292"/>
                <a:gd name="T61" fmla="*/ 2147483647 h 658"/>
                <a:gd name="T62" fmla="*/ 2147483647 w 292"/>
                <a:gd name="T63" fmla="*/ 2147483647 h 658"/>
                <a:gd name="T64" fmla="*/ 2147483647 w 292"/>
                <a:gd name="T65" fmla="*/ 2147483647 h 658"/>
                <a:gd name="T66" fmla="*/ 2147483647 w 292"/>
                <a:gd name="T67" fmla="*/ 2147483647 h 658"/>
                <a:gd name="T68" fmla="*/ 2147483647 w 292"/>
                <a:gd name="T69" fmla="*/ 2147483647 h 658"/>
                <a:gd name="T70" fmla="*/ 2147483647 w 292"/>
                <a:gd name="T71" fmla="*/ 2147483647 h 658"/>
                <a:gd name="T72" fmla="*/ 2147483647 w 292"/>
                <a:gd name="T73" fmla="*/ 2147483647 h 658"/>
                <a:gd name="T74" fmla="*/ 2147483647 w 292"/>
                <a:gd name="T75" fmla="*/ 2147483647 h 658"/>
                <a:gd name="T76" fmla="*/ 2147483647 w 292"/>
                <a:gd name="T77" fmla="*/ 2147483647 h 658"/>
                <a:gd name="T78" fmla="*/ 2147483647 w 292"/>
                <a:gd name="T79" fmla="*/ 2147483647 h 658"/>
                <a:gd name="T80" fmla="*/ 2147483647 w 292"/>
                <a:gd name="T81" fmla="*/ 2147483647 h 658"/>
                <a:gd name="T82" fmla="*/ 2147483647 w 292"/>
                <a:gd name="T83" fmla="*/ 2147483647 h 658"/>
                <a:gd name="T84" fmla="*/ 2147483647 w 292"/>
                <a:gd name="T85" fmla="*/ 0 h 658"/>
                <a:gd name="T86" fmla="*/ 2147483647 w 292"/>
                <a:gd name="T87" fmla="*/ 2147483647 h 658"/>
                <a:gd name="T88" fmla="*/ 2147483647 w 292"/>
                <a:gd name="T89" fmla="*/ 0 h 658"/>
                <a:gd name="T90" fmla="*/ 2147483647 w 292"/>
                <a:gd name="T91" fmla="*/ 2147483647 h 6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2"/>
                <a:gd name="T139" fmla="*/ 0 h 658"/>
                <a:gd name="T140" fmla="*/ 292 w 292"/>
                <a:gd name="T141" fmla="*/ 658 h 6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2" h="658">
                  <a:moveTo>
                    <a:pt x="90" y="16"/>
                  </a:moveTo>
                  <a:lnTo>
                    <a:pt x="90" y="24"/>
                  </a:lnTo>
                  <a:lnTo>
                    <a:pt x="89" y="36"/>
                  </a:lnTo>
                  <a:lnTo>
                    <a:pt x="82" y="40"/>
                  </a:lnTo>
                  <a:lnTo>
                    <a:pt x="78" y="47"/>
                  </a:lnTo>
                  <a:lnTo>
                    <a:pt x="75" y="57"/>
                  </a:lnTo>
                  <a:lnTo>
                    <a:pt x="65" y="73"/>
                  </a:lnTo>
                  <a:lnTo>
                    <a:pt x="54" y="96"/>
                  </a:lnTo>
                  <a:lnTo>
                    <a:pt x="52" y="112"/>
                  </a:lnTo>
                  <a:lnTo>
                    <a:pt x="52" y="144"/>
                  </a:lnTo>
                  <a:lnTo>
                    <a:pt x="51" y="232"/>
                  </a:lnTo>
                  <a:lnTo>
                    <a:pt x="41" y="244"/>
                  </a:lnTo>
                  <a:lnTo>
                    <a:pt x="35" y="253"/>
                  </a:lnTo>
                  <a:lnTo>
                    <a:pt x="33" y="262"/>
                  </a:lnTo>
                  <a:lnTo>
                    <a:pt x="27" y="279"/>
                  </a:lnTo>
                  <a:lnTo>
                    <a:pt x="24" y="280"/>
                  </a:lnTo>
                  <a:lnTo>
                    <a:pt x="24" y="283"/>
                  </a:lnTo>
                  <a:lnTo>
                    <a:pt x="27" y="290"/>
                  </a:lnTo>
                  <a:lnTo>
                    <a:pt x="24" y="300"/>
                  </a:lnTo>
                  <a:lnTo>
                    <a:pt x="26" y="307"/>
                  </a:lnTo>
                  <a:lnTo>
                    <a:pt x="24" y="320"/>
                  </a:lnTo>
                  <a:lnTo>
                    <a:pt x="21" y="322"/>
                  </a:lnTo>
                  <a:lnTo>
                    <a:pt x="21" y="329"/>
                  </a:lnTo>
                  <a:lnTo>
                    <a:pt x="23" y="329"/>
                  </a:lnTo>
                  <a:lnTo>
                    <a:pt x="23" y="367"/>
                  </a:lnTo>
                  <a:lnTo>
                    <a:pt x="21" y="375"/>
                  </a:lnTo>
                  <a:lnTo>
                    <a:pt x="21" y="380"/>
                  </a:lnTo>
                  <a:lnTo>
                    <a:pt x="24" y="388"/>
                  </a:lnTo>
                  <a:lnTo>
                    <a:pt x="25" y="406"/>
                  </a:lnTo>
                  <a:lnTo>
                    <a:pt x="25" y="418"/>
                  </a:lnTo>
                  <a:lnTo>
                    <a:pt x="23" y="426"/>
                  </a:lnTo>
                  <a:lnTo>
                    <a:pt x="14" y="433"/>
                  </a:lnTo>
                  <a:lnTo>
                    <a:pt x="8" y="439"/>
                  </a:lnTo>
                  <a:lnTo>
                    <a:pt x="4" y="450"/>
                  </a:lnTo>
                  <a:lnTo>
                    <a:pt x="3" y="527"/>
                  </a:lnTo>
                  <a:lnTo>
                    <a:pt x="0" y="528"/>
                  </a:lnTo>
                  <a:lnTo>
                    <a:pt x="1" y="532"/>
                  </a:lnTo>
                  <a:lnTo>
                    <a:pt x="3" y="540"/>
                  </a:lnTo>
                  <a:lnTo>
                    <a:pt x="4" y="551"/>
                  </a:lnTo>
                  <a:lnTo>
                    <a:pt x="16" y="563"/>
                  </a:lnTo>
                  <a:lnTo>
                    <a:pt x="59" y="565"/>
                  </a:lnTo>
                  <a:lnTo>
                    <a:pt x="61" y="583"/>
                  </a:lnTo>
                  <a:lnTo>
                    <a:pt x="61" y="608"/>
                  </a:lnTo>
                  <a:lnTo>
                    <a:pt x="65" y="635"/>
                  </a:lnTo>
                  <a:lnTo>
                    <a:pt x="110" y="637"/>
                  </a:lnTo>
                  <a:lnTo>
                    <a:pt x="124" y="657"/>
                  </a:lnTo>
                  <a:lnTo>
                    <a:pt x="127" y="650"/>
                  </a:lnTo>
                  <a:lnTo>
                    <a:pt x="128" y="645"/>
                  </a:lnTo>
                  <a:lnTo>
                    <a:pt x="128" y="635"/>
                  </a:lnTo>
                  <a:lnTo>
                    <a:pt x="115" y="621"/>
                  </a:lnTo>
                  <a:lnTo>
                    <a:pt x="103" y="612"/>
                  </a:lnTo>
                  <a:lnTo>
                    <a:pt x="98" y="613"/>
                  </a:lnTo>
                  <a:lnTo>
                    <a:pt x="85" y="610"/>
                  </a:lnTo>
                  <a:lnTo>
                    <a:pt x="78" y="606"/>
                  </a:lnTo>
                  <a:lnTo>
                    <a:pt x="72" y="597"/>
                  </a:lnTo>
                  <a:lnTo>
                    <a:pt x="65" y="583"/>
                  </a:lnTo>
                  <a:lnTo>
                    <a:pt x="62" y="563"/>
                  </a:lnTo>
                  <a:lnTo>
                    <a:pt x="61" y="559"/>
                  </a:lnTo>
                  <a:lnTo>
                    <a:pt x="59" y="546"/>
                  </a:lnTo>
                  <a:lnTo>
                    <a:pt x="60" y="532"/>
                  </a:lnTo>
                  <a:lnTo>
                    <a:pt x="63" y="526"/>
                  </a:lnTo>
                  <a:lnTo>
                    <a:pt x="68" y="523"/>
                  </a:lnTo>
                  <a:lnTo>
                    <a:pt x="81" y="505"/>
                  </a:lnTo>
                  <a:lnTo>
                    <a:pt x="93" y="497"/>
                  </a:lnTo>
                  <a:lnTo>
                    <a:pt x="101" y="490"/>
                  </a:lnTo>
                  <a:lnTo>
                    <a:pt x="103" y="483"/>
                  </a:lnTo>
                  <a:lnTo>
                    <a:pt x="104" y="471"/>
                  </a:lnTo>
                  <a:lnTo>
                    <a:pt x="104" y="463"/>
                  </a:lnTo>
                  <a:lnTo>
                    <a:pt x="100" y="457"/>
                  </a:lnTo>
                  <a:lnTo>
                    <a:pt x="92" y="454"/>
                  </a:lnTo>
                  <a:lnTo>
                    <a:pt x="86" y="450"/>
                  </a:lnTo>
                  <a:lnTo>
                    <a:pt x="82" y="444"/>
                  </a:lnTo>
                  <a:lnTo>
                    <a:pt x="81" y="434"/>
                  </a:lnTo>
                  <a:lnTo>
                    <a:pt x="84" y="425"/>
                  </a:lnTo>
                  <a:lnTo>
                    <a:pt x="89" y="421"/>
                  </a:lnTo>
                  <a:lnTo>
                    <a:pt x="98" y="421"/>
                  </a:lnTo>
                  <a:lnTo>
                    <a:pt x="114" y="399"/>
                  </a:lnTo>
                  <a:lnTo>
                    <a:pt x="122" y="380"/>
                  </a:lnTo>
                  <a:lnTo>
                    <a:pt x="122" y="369"/>
                  </a:lnTo>
                  <a:lnTo>
                    <a:pt x="134" y="366"/>
                  </a:lnTo>
                  <a:lnTo>
                    <a:pt x="134" y="352"/>
                  </a:lnTo>
                  <a:lnTo>
                    <a:pt x="122" y="346"/>
                  </a:lnTo>
                  <a:lnTo>
                    <a:pt x="120" y="338"/>
                  </a:lnTo>
                  <a:lnTo>
                    <a:pt x="122" y="333"/>
                  </a:lnTo>
                  <a:lnTo>
                    <a:pt x="128" y="330"/>
                  </a:lnTo>
                  <a:lnTo>
                    <a:pt x="151" y="333"/>
                  </a:lnTo>
                  <a:lnTo>
                    <a:pt x="155" y="311"/>
                  </a:lnTo>
                  <a:lnTo>
                    <a:pt x="158" y="300"/>
                  </a:lnTo>
                  <a:lnTo>
                    <a:pt x="165" y="293"/>
                  </a:lnTo>
                  <a:lnTo>
                    <a:pt x="173" y="291"/>
                  </a:lnTo>
                  <a:lnTo>
                    <a:pt x="181" y="293"/>
                  </a:lnTo>
                  <a:lnTo>
                    <a:pt x="200" y="293"/>
                  </a:lnTo>
                  <a:lnTo>
                    <a:pt x="212" y="290"/>
                  </a:lnTo>
                  <a:lnTo>
                    <a:pt x="221" y="285"/>
                  </a:lnTo>
                  <a:lnTo>
                    <a:pt x="230" y="276"/>
                  </a:lnTo>
                  <a:lnTo>
                    <a:pt x="237" y="264"/>
                  </a:lnTo>
                  <a:lnTo>
                    <a:pt x="238" y="250"/>
                  </a:lnTo>
                  <a:lnTo>
                    <a:pt x="231" y="231"/>
                  </a:lnTo>
                  <a:lnTo>
                    <a:pt x="225" y="216"/>
                  </a:lnTo>
                  <a:lnTo>
                    <a:pt x="219" y="205"/>
                  </a:lnTo>
                  <a:lnTo>
                    <a:pt x="218" y="198"/>
                  </a:lnTo>
                  <a:lnTo>
                    <a:pt x="219" y="192"/>
                  </a:lnTo>
                  <a:lnTo>
                    <a:pt x="217" y="173"/>
                  </a:lnTo>
                  <a:lnTo>
                    <a:pt x="217" y="158"/>
                  </a:lnTo>
                  <a:lnTo>
                    <a:pt x="219" y="150"/>
                  </a:lnTo>
                  <a:lnTo>
                    <a:pt x="231" y="132"/>
                  </a:lnTo>
                  <a:lnTo>
                    <a:pt x="233" y="128"/>
                  </a:lnTo>
                  <a:lnTo>
                    <a:pt x="240" y="119"/>
                  </a:lnTo>
                  <a:lnTo>
                    <a:pt x="250" y="108"/>
                  </a:lnTo>
                  <a:lnTo>
                    <a:pt x="287" y="81"/>
                  </a:lnTo>
                  <a:lnTo>
                    <a:pt x="291" y="69"/>
                  </a:lnTo>
                  <a:lnTo>
                    <a:pt x="289" y="63"/>
                  </a:lnTo>
                  <a:lnTo>
                    <a:pt x="283" y="60"/>
                  </a:lnTo>
                  <a:lnTo>
                    <a:pt x="280" y="57"/>
                  </a:lnTo>
                  <a:lnTo>
                    <a:pt x="280" y="55"/>
                  </a:lnTo>
                  <a:lnTo>
                    <a:pt x="275" y="57"/>
                  </a:lnTo>
                  <a:lnTo>
                    <a:pt x="270" y="73"/>
                  </a:lnTo>
                  <a:lnTo>
                    <a:pt x="267" y="82"/>
                  </a:lnTo>
                  <a:lnTo>
                    <a:pt x="266" y="87"/>
                  </a:lnTo>
                  <a:lnTo>
                    <a:pt x="212" y="86"/>
                  </a:lnTo>
                  <a:lnTo>
                    <a:pt x="229" y="51"/>
                  </a:lnTo>
                  <a:lnTo>
                    <a:pt x="191" y="34"/>
                  </a:lnTo>
                  <a:lnTo>
                    <a:pt x="185" y="27"/>
                  </a:lnTo>
                  <a:lnTo>
                    <a:pt x="168" y="20"/>
                  </a:lnTo>
                  <a:lnTo>
                    <a:pt x="158" y="15"/>
                  </a:lnTo>
                  <a:lnTo>
                    <a:pt x="156" y="14"/>
                  </a:lnTo>
                  <a:lnTo>
                    <a:pt x="157" y="5"/>
                  </a:lnTo>
                  <a:lnTo>
                    <a:pt x="151" y="1"/>
                  </a:lnTo>
                  <a:lnTo>
                    <a:pt x="147" y="0"/>
                  </a:lnTo>
                  <a:lnTo>
                    <a:pt x="141" y="3"/>
                  </a:lnTo>
                  <a:lnTo>
                    <a:pt x="130" y="15"/>
                  </a:lnTo>
                  <a:lnTo>
                    <a:pt x="130" y="10"/>
                  </a:lnTo>
                  <a:lnTo>
                    <a:pt x="127" y="4"/>
                  </a:lnTo>
                  <a:lnTo>
                    <a:pt x="118" y="3"/>
                  </a:lnTo>
                  <a:lnTo>
                    <a:pt x="103" y="0"/>
                  </a:lnTo>
                  <a:lnTo>
                    <a:pt x="100" y="6"/>
                  </a:lnTo>
                  <a:lnTo>
                    <a:pt x="96" y="12"/>
                  </a:lnTo>
                  <a:lnTo>
                    <a:pt x="90" y="16"/>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75" name="Freeform 277"/>
            <p:cNvSpPr>
              <a:spLocks/>
            </p:cNvSpPr>
            <p:nvPr/>
          </p:nvSpPr>
          <p:spPr bwMode="auto">
            <a:xfrm>
              <a:off x="2583562" y="4859984"/>
              <a:ext cx="793869" cy="928440"/>
            </a:xfrm>
            <a:custGeom>
              <a:avLst/>
              <a:gdLst>
                <a:gd name="T0" fmla="*/ 2147483647 w 574"/>
                <a:gd name="T1" fmla="*/ 2147483647 h 571"/>
                <a:gd name="T2" fmla="*/ 2147483647 w 574"/>
                <a:gd name="T3" fmla="*/ 2147483647 h 571"/>
                <a:gd name="T4" fmla="*/ 2147483647 w 574"/>
                <a:gd name="T5" fmla="*/ 2147483647 h 571"/>
                <a:gd name="T6" fmla="*/ 2147483647 w 574"/>
                <a:gd name="T7" fmla="*/ 2147483647 h 571"/>
                <a:gd name="T8" fmla="*/ 2147483647 w 574"/>
                <a:gd name="T9" fmla="*/ 2147483647 h 571"/>
                <a:gd name="T10" fmla="*/ 2147483647 w 574"/>
                <a:gd name="T11" fmla="*/ 2147483647 h 571"/>
                <a:gd name="T12" fmla="*/ 2147483647 w 574"/>
                <a:gd name="T13" fmla="*/ 2147483647 h 571"/>
                <a:gd name="T14" fmla="*/ 2147483647 w 574"/>
                <a:gd name="T15" fmla="*/ 2147483647 h 571"/>
                <a:gd name="T16" fmla="*/ 2147483647 w 574"/>
                <a:gd name="T17" fmla="*/ 2147483647 h 571"/>
                <a:gd name="T18" fmla="*/ 2147483647 w 574"/>
                <a:gd name="T19" fmla="*/ 2147483647 h 571"/>
                <a:gd name="T20" fmla="*/ 2147483647 w 574"/>
                <a:gd name="T21" fmla="*/ 2147483647 h 571"/>
                <a:gd name="T22" fmla="*/ 2147483647 w 574"/>
                <a:gd name="T23" fmla="*/ 2147483647 h 571"/>
                <a:gd name="T24" fmla="*/ 2147483647 w 574"/>
                <a:gd name="T25" fmla="*/ 2147483647 h 571"/>
                <a:gd name="T26" fmla="*/ 2147483647 w 574"/>
                <a:gd name="T27" fmla="*/ 2147483647 h 571"/>
                <a:gd name="T28" fmla="*/ 2147483647 w 574"/>
                <a:gd name="T29" fmla="*/ 2147483647 h 571"/>
                <a:gd name="T30" fmla="*/ 2147483647 w 574"/>
                <a:gd name="T31" fmla="*/ 2147483647 h 571"/>
                <a:gd name="T32" fmla="*/ 2147483647 w 574"/>
                <a:gd name="T33" fmla="*/ 2147483647 h 571"/>
                <a:gd name="T34" fmla="*/ 2147483647 w 574"/>
                <a:gd name="T35" fmla="*/ 2147483647 h 571"/>
                <a:gd name="T36" fmla="*/ 2147483647 w 574"/>
                <a:gd name="T37" fmla="*/ 2147483647 h 571"/>
                <a:gd name="T38" fmla="*/ 2147483647 w 574"/>
                <a:gd name="T39" fmla="*/ 2147483647 h 571"/>
                <a:gd name="T40" fmla="*/ 2147483647 w 574"/>
                <a:gd name="T41" fmla="*/ 2147483647 h 571"/>
                <a:gd name="T42" fmla="*/ 2147483647 w 574"/>
                <a:gd name="T43" fmla="*/ 2147483647 h 571"/>
                <a:gd name="T44" fmla="*/ 2147483647 w 574"/>
                <a:gd name="T45" fmla="*/ 2147483647 h 571"/>
                <a:gd name="T46" fmla="*/ 2147483647 w 574"/>
                <a:gd name="T47" fmla="*/ 2147483647 h 571"/>
                <a:gd name="T48" fmla="*/ 2147483647 w 574"/>
                <a:gd name="T49" fmla="*/ 2147483647 h 571"/>
                <a:gd name="T50" fmla="*/ 2147483647 w 574"/>
                <a:gd name="T51" fmla="*/ 2147483647 h 571"/>
                <a:gd name="T52" fmla="*/ 2147483647 w 574"/>
                <a:gd name="T53" fmla="*/ 2147483647 h 571"/>
                <a:gd name="T54" fmla="*/ 2147483647 w 574"/>
                <a:gd name="T55" fmla="*/ 2147483647 h 571"/>
                <a:gd name="T56" fmla="*/ 2147483647 w 574"/>
                <a:gd name="T57" fmla="*/ 2147483647 h 571"/>
                <a:gd name="T58" fmla="*/ 2147483647 w 574"/>
                <a:gd name="T59" fmla="*/ 2147483647 h 571"/>
                <a:gd name="T60" fmla="*/ 2147483647 w 574"/>
                <a:gd name="T61" fmla="*/ 2147483647 h 571"/>
                <a:gd name="T62" fmla="*/ 2147483647 w 574"/>
                <a:gd name="T63" fmla="*/ 2147483647 h 571"/>
                <a:gd name="T64" fmla="*/ 2147483647 w 574"/>
                <a:gd name="T65" fmla="*/ 2147483647 h 571"/>
                <a:gd name="T66" fmla="*/ 2147483647 w 574"/>
                <a:gd name="T67" fmla="*/ 2147483647 h 571"/>
                <a:gd name="T68" fmla="*/ 2147483647 w 574"/>
                <a:gd name="T69" fmla="*/ 2147483647 h 571"/>
                <a:gd name="T70" fmla="*/ 2147483647 w 574"/>
                <a:gd name="T71" fmla="*/ 2147483647 h 571"/>
                <a:gd name="T72" fmla="*/ 2147483647 w 574"/>
                <a:gd name="T73" fmla="*/ 2147483647 h 571"/>
                <a:gd name="T74" fmla="*/ 2147483647 w 574"/>
                <a:gd name="T75" fmla="*/ 2147483647 h 571"/>
                <a:gd name="T76" fmla="*/ 2147483647 w 574"/>
                <a:gd name="T77" fmla="*/ 2147483647 h 571"/>
                <a:gd name="T78" fmla="*/ 2147483647 w 574"/>
                <a:gd name="T79" fmla="*/ 2147483647 h 571"/>
                <a:gd name="T80" fmla="*/ 2147483647 w 574"/>
                <a:gd name="T81" fmla="*/ 2147483647 h 571"/>
                <a:gd name="T82" fmla="*/ 2147483647 w 574"/>
                <a:gd name="T83" fmla="*/ 2147483647 h 571"/>
                <a:gd name="T84" fmla="*/ 2147483647 w 574"/>
                <a:gd name="T85" fmla="*/ 2147483647 h 571"/>
                <a:gd name="T86" fmla="*/ 2147483647 w 574"/>
                <a:gd name="T87" fmla="*/ 2147483647 h 571"/>
                <a:gd name="T88" fmla="*/ 2147483647 w 574"/>
                <a:gd name="T89" fmla="*/ 2147483647 h 571"/>
                <a:gd name="T90" fmla="*/ 2147483647 w 574"/>
                <a:gd name="T91" fmla="*/ 2147483647 h 571"/>
                <a:gd name="T92" fmla="*/ 2147483647 w 574"/>
                <a:gd name="T93" fmla="*/ 2147483647 h 571"/>
                <a:gd name="T94" fmla="*/ 2147483647 w 574"/>
                <a:gd name="T95" fmla="*/ 2147483647 h 571"/>
                <a:gd name="T96" fmla="*/ 2147483647 w 574"/>
                <a:gd name="T97" fmla="*/ 2147483647 h 5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571"/>
                <a:gd name="T149" fmla="*/ 574 w 574"/>
                <a:gd name="T150" fmla="*/ 571 h 5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571">
                  <a:moveTo>
                    <a:pt x="312" y="559"/>
                  </a:moveTo>
                  <a:lnTo>
                    <a:pt x="317" y="550"/>
                  </a:lnTo>
                  <a:lnTo>
                    <a:pt x="331" y="526"/>
                  </a:lnTo>
                  <a:lnTo>
                    <a:pt x="347" y="496"/>
                  </a:lnTo>
                  <a:lnTo>
                    <a:pt x="362" y="457"/>
                  </a:lnTo>
                  <a:lnTo>
                    <a:pt x="370" y="447"/>
                  </a:lnTo>
                  <a:lnTo>
                    <a:pt x="389" y="431"/>
                  </a:lnTo>
                  <a:lnTo>
                    <a:pt x="416" y="415"/>
                  </a:lnTo>
                  <a:lnTo>
                    <a:pt x="448" y="404"/>
                  </a:lnTo>
                  <a:lnTo>
                    <a:pt x="458" y="399"/>
                  </a:lnTo>
                  <a:lnTo>
                    <a:pt x="468" y="392"/>
                  </a:lnTo>
                  <a:lnTo>
                    <a:pt x="480" y="381"/>
                  </a:lnTo>
                  <a:lnTo>
                    <a:pt x="491" y="364"/>
                  </a:lnTo>
                  <a:lnTo>
                    <a:pt x="500" y="344"/>
                  </a:lnTo>
                  <a:lnTo>
                    <a:pt x="507" y="317"/>
                  </a:lnTo>
                  <a:lnTo>
                    <a:pt x="509" y="283"/>
                  </a:lnTo>
                  <a:lnTo>
                    <a:pt x="553" y="216"/>
                  </a:lnTo>
                  <a:lnTo>
                    <a:pt x="563" y="203"/>
                  </a:lnTo>
                  <a:lnTo>
                    <a:pt x="569" y="190"/>
                  </a:lnTo>
                  <a:lnTo>
                    <a:pt x="571" y="170"/>
                  </a:lnTo>
                  <a:lnTo>
                    <a:pt x="573" y="166"/>
                  </a:lnTo>
                  <a:lnTo>
                    <a:pt x="571" y="155"/>
                  </a:lnTo>
                  <a:lnTo>
                    <a:pt x="563" y="142"/>
                  </a:lnTo>
                  <a:lnTo>
                    <a:pt x="555" y="136"/>
                  </a:lnTo>
                  <a:lnTo>
                    <a:pt x="540" y="133"/>
                  </a:lnTo>
                  <a:lnTo>
                    <a:pt x="521" y="120"/>
                  </a:lnTo>
                  <a:lnTo>
                    <a:pt x="501" y="112"/>
                  </a:lnTo>
                  <a:lnTo>
                    <a:pt x="482" y="110"/>
                  </a:lnTo>
                  <a:lnTo>
                    <a:pt x="428" y="94"/>
                  </a:lnTo>
                  <a:lnTo>
                    <a:pt x="421" y="93"/>
                  </a:lnTo>
                  <a:lnTo>
                    <a:pt x="414" y="95"/>
                  </a:lnTo>
                  <a:lnTo>
                    <a:pt x="407" y="98"/>
                  </a:lnTo>
                  <a:lnTo>
                    <a:pt x="413" y="82"/>
                  </a:lnTo>
                  <a:lnTo>
                    <a:pt x="410" y="77"/>
                  </a:lnTo>
                  <a:lnTo>
                    <a:pt x="405" y="76"/>
                  </a:lnTo>
                  <a:lnTo>
                    <a:pt x="395" y="77"/>
                  </a:lnTo>
                  <a:lnTo>
                    <a:pt x="362" y="71"/>
                  </a:lnTo>
                  <a:lnTo>
                    <a:pt x="340" y="78"/>
                  </a:lnTo>
                  <a:lnTo>
                    <a:pt x="329" y="85"/>
                  </a:lnTo>
                  <a:lnTo>
                    <a:pt x="317" y="94"/>
                  </a:lnTo>
                  <a:lnTo>
                    <a:pt x="308" y="97"/>
                  </a:lnTo>
                  <a:lnTo>
                    <a:pt x="299" y="98"/>
                  </a:lnTo>
                  <a:lnTo>
                    <a:pt x="306" y="95"/>
                  </a:lnTo>
                  <a:lnTo>
                    <a:pt x="312" y="89"/>
                  </a:lnTo>
                  <a:lnTo>
                    <a:pt x="317" y="84"/>
                  </a:lnTo>
                  <a:lnTo>
                    <a:pt x="330" y="69"/>
                  </a:lnTo>
                  <a:lnTo>
                    <a:pt x="339" y="62"/>
                  </a:lnTo>
                  <a:lnTo>
                    <a:pt x="347" y="51"/>
                  </a:lnTo>
                  <a:lnTo>
                    <a:pt x="347" y="46"/>
                  </a:lnTo>
                  <a:lnTo>
                    <a:pt x="342" y="35"/>
                  </a:lnTo>
                  <a:lnTo>
                    <a:pt x="335" y="26"/>
                  </a:lnTo>
                  <a:lnTo>
                    <a:pt x="318" y="10"/>
                  </a:lnTo>
                  <a:lnTo>
                    <a:pt x="303" y="0"/>
                  </a:lnTo>
                  <a:lnTo>
                    <a:pt x="302" y="0"/>
                  </a:lnTo>
                  <a:lnTo>
                    <a:pt x="298" y="5"/>
                  </a:lnTo>
                  <a:lnTo>
                    <a:pt x="291" y="10"/>
                  </a:lnTo>
                  <a:lnTo>
                    <a:pt x="285" y="22"/>
                  </a:lnTo>
                  <a:lnTo>
                    <a:pt x="282" y="23"/>
                  </a:lnTo>
                  <a:lnTo>
                    <a:pt x="281" y="24"/>
                  </a:lnTo>
                  <a:lnTo>
                    <a:pt x="277" y="24"/>
                  </a:lnTo>
                  <a:lnTo>
                    <a:pt x="270" y="23"/>
                  </a:lnTo>
                  <a:lnTo>
                    <a:pt x="265" y="23"/>
                  </a:lnTo>
                  <a:lnTo>
                    <a:pt x="260" y="24"/>
                  </a:lnTo>
                  <a:lnTo>
                    <a:pt x="255" y="24"/>
                  </a:lnTo>
                  <a:lnTo>
                    <a:pt x="253" y="24"/>
                  </a:lnTo>
                  <a:lnTo>
                    <a:pt x="250" y="23"/>
                  </a:lnTo>
                  <a:lnTo>
                    <a:pt x="248" y="22"/>
                  </a:lnTo>
                  <a:lnTo>
                    <a:pt x="240" y="24"/>
                  </a:lnTo>
                  <a:lnTo>
                    <a:pt x="234" y="23"/>
                  </a:lnTo>
                  <a:lnTo>
                    <a:pt x="233" y="25"/>
                  </a:lnTo>
                  <a:lnTo>
                    <a:pt x="234" y="29"/>
                  </a:lnTo>
                  <a:lnTo>
                    <a:pt x="218" y="26"/>
                  </a:lnTo>
                  <a:lnTo>
                    <a:pt x="209" y="29"/>
                  </a:lnTo>
                  <a:lnTo>
                    <a:pt x="205" y="29"/>
                  </a:lnTo>
                  <a:lnTo>
                    <a:pt x="199" y="31"/>
                  </a:lnTo>
                  <a:lnTo>
                    <a:pt x="198" y="29"/>
                  </a:lnTo>
                  <a:lnTo>
                    <a:pt x="198" y="20"/>
                  </a:lnTo>
                  <a:lnTo>
                    <a:pt x="198" y="13"/>
                  </a:lnTo>
                  <a:lnTo>
                    <a:pt x="195" y="3"/>
                  </a:lnTo>
                  <a:lnTo>
                    <a:pt x="190" y="3"/>
                  </a:lnTo>
                  <a:lnTo>
                    <a:pt x="190" y="5"/>
                  </a:lnTo>
                  <a:lnTo>
                    <a:pt x="185" y="8"/>
                  </a:lnTo>
                  <a:lnTo>
                    <a:pt x="179" y="7"/>
                  </a:lnTo>
                  <a:lnTo>
                    <a:pt x="169" y="11"/>
                  </a:lnTo>
                  <a:lnTo>
                    <a:pt x="167" y="15"/>
                  </a:lnTo>
                  <a:lnTo>
                    <a:pt x="152" y="16"/>
                  </a:lnTo>
                  <a:lnTo>
                    <a:pt x="149" y="11"/>
                  </a:lnTo>
                  <a:lnTo>
                    <a:pt x="139" y="8"/>
                  </a:lnTo>
                  <a:lnTo>
                    <a:pt x="125" y="5"/>
                  </a:lnTo>
                  <a:lnTo>
                    <a:pt x="125" y="10"/>
                  </a:lnTo>
                  <a:lnTo>
                    <a:pt x="130" y="11"/>
                  </a:lnTo>
                  <a:lnTo>
                    <a:pt x="132" y="14"/>
                  </a:lnTo>
                  <a:lnTo>
                    <a:pt x="133" y="20"/>
                  </a:lnTo>
                  <a:lnTo>
                    <a:pt x="134" y="24"/>
                  </a:lnTo>
                  <a:lnTo>
                    <a:pt x="136" y="26"/>
                  </a:lnTo>
                  <a:lnTo>
                    <a:pt x="146" y="25"/>
                  </a:lnTo>
                  <a:lnTo>
                    <a:pt x="146" y="34"/>
                  </a:lnTo>
                  <a:lnTo>
                    <a:pt x="140" y="39"/>
                  </a:lnTo>
                  <a:lnTo>
                    <a:pt x="119" y="59"/>
                  </a:lnTo>
                  <a:lnTo>
                    <a:pt x="100" y="52"/>
                  </a:lnTo>
                  <a:lnTo>
                    <a:pt x="83" y="51"/>
                  </a:lnTo>
                  <a:lnTo>
                    <a:pt x="82" y="44"/>
                  </a:lnTo>
                  <a:lnTo>
                    <a:pt x="80" y="41"/>
                  </a:lnTo>
                  <a:lnTo>
                    <a:pt x="55" y="44"/>
                  </a:lnTo>
                  <a:lnTo>
                    <a:pt x="56" y="52"/>
                  </a:lnTo>
                  <a:lnTo>
                    <a:pt x="63" y="52"/>
                  </a:lnTo>
                  <a:lnTo>
                    <a:pt x="66" y="61"/>
                  </a:lnTo>
                  <a:lnTo>
                    <a:pt x="62" y="59"/>
                  </a:lnTo>
                  <a:lnTo>
                    <a:pt x="57" y="59"/>
                  </a:lnTo>
                  <a:lnTo>
                    <a:pt x="56" y="60"/>
                  </a:lnTo>
                  <a:lnTo>
                    <a:pt x="56" y="69"/>
                  </a:lnTo>
                  <a:lnTo>
                    <a:pt x="62" y="76"/>
                  </a:lnTo>
                  <a:lnTo>
                    <a:pt x="64" y="92"/>
                  </a:lnTo>
                  <a:lnTo>
                    <a:pt x="64" y="96"/>
                  </a:lnTo>
                  <a:lnTo>
                    <a:pt x="55" y="125"/>
                  </a:lnTo>
                  <a:lnTo>
                    <a:pt x="54" y="132"/>
                  </a:lnTo>
                  <a:lnTo>
                    <a:pt x="48" y="132"/>
                  </a:lnTo>
                  <a:lnTo>
                    <a:pt x="44" y="131"/>
                  </a:lnTo>
                  <a:lnTo>
                    <a:pt x="38" y="132"/>
                  </a:lnTo>
                  <a:lnTo>
                    <a:pt x="27" y="134"/>
                  </a:lnTo>
                  <a:lnTo>
                    <a:pt x="17" y="139"/>
                  </a:lnTo>
                  <a:lnTo>
                    <a:pt x="12" y="147"/>
                  </a:lnTo>
                  <a:lnTo>
                    <a:pt x="11" y="152"/>
                  </a:lnTo>
                  <a:lnTo>
                    <a:pt x="6" y="159"/>
                  </a:lnTo>
                  <a:lnTo>
                    <a:pt x="1" y="167"/>
                  </a:lnTo>
                  <a:lnTo>
                    <a:pt x="0" y="176"/>
                  </a:lnTo>
                  <a:lnTo>
                    <a:pt x="2" y="188"/>
                  </a:lnTo>
                  <a:lnTo>
                    <a:pt x="5" y="194"/>
                  </a:lnTo>
                  <a:lnTo>
                    <a:pt x="5" y="198"/>
                  </a:lnTo>
                  <a:lnTo>
                    <a:pt x="4" y="200"/>
                  </a:lnTo>
                  <a:lnTo>
                    <a:pt x="11" y="198"/>
                  </a:lnTo>
                  <a:lnTo>
                    <a:pt x="14" y="198"/>
                  </a:lnTo>
                  <a:lnTo>
                    <a:pt x="16" y="201"/>
                  </a:lnTo>
                  <a:lnTo>
                    <a:pt x="17" y="202"/>
                  </a:lnTo>
                  <a:lnTo>
                    <a:pt x="23" y="204"/>
                  </a:lnTo>
                  <a:lnTo>
                    <a:pt x="32" y="205"/>
                  </a:lnTo>
                  <a:lnTo>
                    <a:pt x="38" y="202"/>
                  </a:lnTo>
                  <a:lnTo>
                    <a:pt x="44" y="196"/>
                  </a:lnTo>
                  <a:lnTo>
                    <a:pt x="44" y="221"/>
                  </a:lnTo>
                  <a:lnTo>
                    <a:pt x="45" y="222"/>
                  </a:lnTo>
                  <a:lnTo>
                    <a:pt x="52" y="225"/>
                  </a:lnTo>
                  <a:lnTo>
                    <a:pt x="79" y="224"/>
                  </a:lnTo>
                  <a:lnTo>
                    <a:pt x="84" y="222"/>
                  </a:lnTo>
                  <a:lnTo>
                    <a:pt x="91" y="216"/>
                  </a:lnTo>
                  <a:lnTo>
                    <a:pt x="97" y="211"/>
                  </a:lnTo>
                  <a:lnTo>
                    <a:pt x="106" y="211"/>
                  </a:lnTo>
                  <a:lnTo>
                    <a:pt x="109" y="212"/>
                  </a:lnTo>
                  <a:lnTo>
                    <a:pt x="110" y="210"/>
                  </a:lnTo>
                  <a:lnTo>
                    <a:pt x="115" y="206"/>
                  </a:lnTo>
                  <a:lnTo>
                    <a:pt x="120" y="206"/>
                  </a:lnTo>
                  <a:lnTo>
                    <a:pt x="121" y="212"/>
                  </a:lnTo>
                  <a:lnTo>
                    <a:pt x="120" y="225"/>
                  </a:lnTo>
                  <a:lnTo>
                    <a:pt x="122" y="238"/>
                  </a:lnTo>
                  <a:lnTo>
                    <a:pt x="134" y="247"/>
                  </a:lnTo>
                  <a:lnTo>
                    <a:pt x="146" y="251"/>
                  </a:lnTo>
                  <a:lnTo>
                    <a:pt x="158" y="250"/>
                  </a:lnTo>
                  <a:lnTo>
                    <a:pt x="161" y="257"/>
                  </a:lnTo>
                  <a:lnTo>
                    <a:pt x="166" y="263"/>
                  </a:lnTo>
                  <a:lnTo>
                    <a:pt x="174" y="267"/>
                  </a:lnTo>
                  <a:lnTo>
                    <a:pt x="185" y="276"/>
                  </a:lnTo>
                  <a:lnTo>
                    <a:pt x="193" y="284"/>
                  </a:lnTo>
                  <a:lnTo>
                    <a:pt x="196" y="294"/>
                  </a:lnTo>
                  <a:lnTo>
                    <a:pt x="221" y="295"/>
                  </a:lnTo>
                  <a:lnTo>
                    <a:pt x="220" y="301"/>
                  </a:lnTo>
                  <a:lnTo>
                    <a:pt x="222" y="310"/>
                  </a:lnTo>
                  <a:lnTo>
                    <a:pt x="227" y="311"/>
                  </a:lnTo>
                  <a:lnTo>
                    <a:pt x="230" y="314"/>
                  </a:lnTo>
                  <a:lnTo>
                    <a:pt x="231" y="321"/>
                  </a:lnTo>
                  <a:lnTo>
                    <a:pt x="231" y="342"/>
                  </a:lnTo>
                  <a:lnTo>
                    <a:pt x="230" y="358"/>
                  </a:lnTo>
                  <a:lnTo>
                    <a:pt x="227" y="367"/>
                  </a:lnTo>
                  <a:lnTo>
                    <a:pt x="230" y="369"/>
                  </a:lnTo>
                  <a:lnTo>
                    <a:pt x="231" y="378"/>
                  </a:lnTo>
                  <a:lnTo>
                    <a:pt x="235" y="414"/>
                  </a:lnTo>
                  <a:lnTo>
                    <a:pt x="242" y="419"/>
                  </a:lnTo>
                  <a:lnTo>
                    <a:pt x="255" y="421"/>
                  </a:lnTo>
                  <a:lnTo>
                    <a:pt x="260" y="420"/>
                  </a:lnTo>
                  <a:lnTo>
                    <a:pt x="263" y="420"/>
                  </a:lnTo>
                  <a:lnTo>
                    <a:pt x="268" y="422"/>
                  </a:lnTo>
                  <a:lnTo>
                    <a:pt x="272" y="432"/>
                  </a:lnTo>
                  <a:lnTo>
                    <a:pt x="275" y="447"/>
                  </a:lnTo>
                  <a:lnTo>
                    <a:pt x="283" y="449"/>
                  </a:lnTo>
                  <a:lnTo>
                    <a:pt x="289" y="451"/>
                  </a:lnTo>
                  <a:lnTo>
                    <a:pt x="291" y="458"/>
                  </a:lnTo>
                  <a:lnTo>
                    <a:pt x="287" y="469"/>
                  </a:lnTo>
                  <a:lnTo>
                    <a:pt x="251" y="498"/>
                  </a:lnTo>
                  <a:lnTo>
                    <a:pt x="240" y="508"/>
                  </a:lnTo>
                  <a:lnTo>
                    <a:pt x="234" y="517"/>
                  </a:lnTo>
                  <a:lnTo>
                    <a:pt x="232" y="522"/>
                  </a:lnTo>
                  <a:lnTo>
                    <a:pt x="238" y="521"/>
                  </a:lnTo>
                  <a:lnTo>
                    <a:pt x="242" y="522"/>
                  </a:lnTo>
                  <a:lnTo>
                    <a:pt x="246" y="527"/>
                  </a:lnTo>
                  <a:lnTo>
                    <a:pt x="258" y="537"/>
                  </a:lnTo>
                  <a:lnTo>
                    <a:pt x="270" y="541"/>
                  </a:lnTo>
                  <a:lnTo>
                    <a:pt x="283" y="549"/>
                  </a:lnTo>
                  <a:lnTo>
                    <a:pt x="299" y="565"/>
                  </a:lnTo>
                  <a:lnTo>
                    <a:pt x="303" y="570"/>
                  </a:lnTo>
                  <a:lnTo>
                    <a:pt x="312" y="559"/>
                  </a:lnTo>
                </a:path>
              </a:pathLst>
            </a:custGeom>
            <a:solidFill>
              <a:srgbClr val="002266"/>
            </a:solidFill>
            <a:ln w="6350" cap="rnd">
              <a:solidFill>
                <a:schemeClr val="bg1"/>
              </a:solidFill>
              <a:round/>
              <a:headEnd type="none" w="sm" len="sm"/>
              <a:tailEnd type="none" w="sm" len="sm"/>
            </a:ln>
          </p:spPr>
          <p:txBody>
            <a:bodyPr/>
            <a:lstStyle/>
            <a:p>
              <a:endParaRPr lang="en-AU"/>
            </a:p>
          </p:txBody>
        </p:sp>
        <p:sp>
          <p:nvSpPr>
            <p:cNvPr id="8476" name="Freeform 278"/>
            <p:cNvSpPr>
              <a:spLocks/>
            </p:cNvSpPr>
            <p:nvPr/>
          </p:nvSpPr>
          <p:spPr bwMode="auto">
            <a:xfrm>
              <a:off x="2533337" y="5349653"/>
              <a:ext cx="228440" cy="1226804"/>
            </a:xfrm>
            <a:custGeom>
              <a:avLst/>
              <a:gdLst>
                <a:gd name="T0" fmla="*/ 2147483647 w 165"/>
                <a:gd name="T1" fmla="*/ 2147483647 h 754"/>
                <a:gd name="T2" fmla="*/ 2147483647 w 165"/>
                <a:gd name="T3" fmla="*/ 2147483647 h 754"/>
                <a:gd name="T4" fmla="*/ 2147483647 w 165"/>
                <a:gd name="T5" fmla="*/ 2147483647 h 754"/>
                <a:gd name="T6" fmla="*/ 2147483647 w 165"/>
                <a:gd name="T7" fmla="*/ 2147483647 h 754"/>
                <a:gd name="T8" fmla="*/ 2147483647 w 165"/>
                <a:gd name="T9" fmla="*/ 2147483647 h 754"/>
                <a:gd name="T10" fmla="*/ 2147483647 w 165"/>
                <a:gd name="T11" fmla="*/ 2147483647 h 754"/>
                <a:gd name="T12" fmla="*/ 2147483647 w 165"/>
                <a:gd name="T13" fmla="*/ 2147483647 h 754"/>
                <a:gd name="T14" fmla="*/ 2147483647 w 165"/>
                <a:gd name="T15" fmla="*/ 2147483647 h 754"/>
                <a:gd name="T16" fmla="*/ 2147483647 w 165"/>
                <a:gd name="T17" fmla="*/ 2147483647 h 754"/>
                <a:gd name="T18" fmla="*/ 2147483647 w 165"/>
                <a:gd name="T19" fmla="*/ 2147483647 h 754"/>
                <a:gd name="T20" fmla="*/ 2147483647 w 165"/>
                <a:gd name="T21" fmla="*/ 2147483647 h 754"/>
                <a:gd name="T22" fmla="*/ 2147483647 w 165"/>
                <a:gd name="T23" fmla="*/ 2147483647 h 754"/>
                <a:gd name="T24" fmla="*/ 2147483647 w 165"/>
                <a:gd name="T25" fmla="*/ 2147483647 h 754"/>
                <a:gd name="T26" fmla="*/ 2147483647 w 165"/>
                <a:gd name="T27" fmla="*/ 2147483647 h 754"/>
                <a:gd name="T28" fmla="*/ 2147483647 w 165"/>
                <a:gd name="T29" fmla="*/ 2147483647 h 754"/>
                <a:gd name="T30" fmla="*/ 2147483647 w 165"/>
                <a:gd name="T31" fmla="*/ 2147483647 h 754"/>
                <a:gd name="T32" fmla="*/ 2147483647 w 165"/>
                <a:gd name="T33" fmla="*/ 2147483647 h 754"/>
                <a:gd name="T34" fmla="*/ 2147483647 w 165"/>
                <a:gd name="T35" fmla="*/ 2147483647 h 754"/>
                <a:gd name="T36" fmla="*/ 2147483647 w 165"/>
                <a:gd name="T37" fmla="*/ 2147483647 h 754"/>
                <a:gd name="T38" fmla="*/ 2147483647 w 165"/>
                <a:gd name="T39" fmla="*/ 2147483647 h 754"/>
                <a:gd name="T40" fmla="*/ 2147483647 w 165"/>
                <a:gd name="T41" fmla="*/ 2147483647 h 754"/>
                <a:gd name="T42" fmla="*/ 2147483647 w 165"/>
                <a:gd name="T43" fmla="*/ 2147483647 h 754"/>
                <a:gd name="T44" fmla="*/ 2147483647 w 165"/>
                <a:gd name="T45" fmla="*/ 2147483647 h 754"/>
                <a:gd name="T46" fmla="*/ 2147483647 w 165"/>
                <a:gd name="T47" fmla="*/ 2147483647 h 754"/>
                <a:gd name="T48" fmla="*/ 2147483647 w 165"/>
                <a:gd name="T49" fmla="*/ 2147483647 h 754"/>
                <a:gd name="T50" fmla="*/ 2147483647 w 165"/>
                <a:gd name="T51" fmla="*/ 2147483647 h 754"/>
                <a:gd name="T52" fmla="*/ 2147483647 w 165"/>
                <a:gd name="T53" fmla="*/ 2147483647 h 754"/>
                <a:gd name="T54" fmla="*/ 2147483647 w 165"/>
                <a:gd name="T55" fmla="*/ 2147483647 h 754"/>
                <a:gd name="T56" fmla="*/ 2147483647 w 165"/>
                <a:gd name="T57" fmla="*/ 2147483647 h 754"/>
                <a:gd name="T58" fmla="*/ 2147483647 w 165"/>
                <a:gd name="T59" fmla="*/ 2147483647 h 754"/>
                <a:gd name="T60" fmla="*/ 2147483647 w 165"/>
                <a:gd name="T61" fmla="*/ 2147483647 h 754"/>
                <a:gd name="T62" fmla="*/ 2147483647 w 165"/>
                <a:gd name="T63" fmla="*/ 2147483647 h 754"/>
                <a:gd name="T64" fmla="*/ 2147483647 w 165"/>
                <a:gd name="T65" fmla="*/ 2147483647 h 754"/>
                <a:gd name="T66" fmla="*/ 2147483647 w 165"/>
                <a:gd name="T67" fmla="*/ 2147483647 h 754"/>
                <a:gd name="T68" fmla="*/ 2147483647 w 165"/>
                <a:gd name="T69" fmla="*/ 2147483647 h 754"/>
                <a:gd name="T70" fmla="*/ 2147483647 w 165"/>
                <a:gd name="T71" fmla="*/ 2147483647 h 754"/>
                <a:gd name="T72" fmla="*/ 2147483647 w 165"/>
                <a:gd name="T73" fmla="*/ 2147483647 h 754"/>
                <a:gd name="T74" fmla="*/ 2147483647 w 165"/>
                <a:gd name="T75" fmla="*/ 2147483647 h 754"/>
                <a:gd name="T76" fmla="*/ 2147483647 w 165"/>
                <a:gd name="T77" fmla="*/ 2147483647 h 754"/>
                <a:gd name="T78" fmla="*/ 2147483647 w 165"/>
                <a:gd name="T79" fmla="*/ 2147483647 h 754"/>
                <a:gd name="T80" fmla="*/ 2147483647 w 165"/>
                <a:gd name="T81" fmla="*/ 2147483647 h 754"/>
                <a:gd name="T82" fmla="*/ 2147483647 w 165"/>
                <a:gd name="T83" fmla="*/ 2147483647 h 754"/>
                <a:gd name="T84" fmla="*/ 2147483647 w 165"/>
                <a:gd name="T85" fmla="*/ 2147483647 h 754"/>
                <a:gd name="T86" fmla="*/ 2147483647 w 165"/>
                <a:gd name="T87" fmla="*/ 2147483647 h 754"/>
                <a:gd name="T88" fmla="*/ 2147483647 w 165"/>
                <a:gd name="T89" fmla="*/ 2147483647 h 754"/>
                <a:gd name="T90" fmla="*/ 2147483647 w 165"/>
                <a:gd name="T91" fmla="*/ 2147483647 h 754"/>
                <a:gd name="T92" fmla="*/ 2147483647 w 165"/>
                <a:gd name="T93" fmla="*/ 2147483647 h 754"/>
                <a:gd name="T94" fmla="*/ 2147483647 w 165"/>
                <a:gd name="T95" fmla="*/ 2147483647 h 754"/>
                <a:gd name="T96" fmla="*/ 2147483647 w 165"/>
                <a:gd name="T97" fmla="*/ 2147483647 h 754"/>
                <a:gd name="T98" fmla="*/ 2147483647 w 165"/>
                <a:gd name="T99" fmla="*/ 2147483647 h 754"/>
                <a:gd name="T100" fmla="*/ 2147483647 w 165"/>
                <a:gd name="T101" fmla="*/ 2147483647 h 754"/>
                <a:gd name="T102" fmla="*/ 2147483647 w 165"/>
                <a:gd name="T103" fmla="*/ 2147483647 h 754"/>
                <a:gd name="T104" fmla="*/ 2147483647 w 165"/>
                <a:gd name="T105" fmla="*/ 2147483647 h 754"/>
                <a:gd name="T106" fmla="*/ 2147483647 w 165"/>
                <a:gd name="T107" fmla="*/ 2147483647 h 754"/>
                <a:gd name="T108" fmla="*/ 2147483647 w 165"/>
                <a:gd name="T109" fmla="*/ 2147483647 h 754"/>
                <a:gd name="T110" fmla="*/ 2147483647 w 165"/>
                <a:gd name="T111" fmla="*/ 2147483647 h 754"/>
                <a:gd name="T112" fmla="*/ 2147483647 w 165"/>
                <a:gd name="T113" fmla="*/ 2147483647 h 754"/>
                <a:gd name="T114" fmla="*/ 2147483647 w 165"/>
                <a:gd name="T115" fmla="*/ 2147483647 h 754"/>
                <a:gd name="T116" fmla="*/ 2147483647 w 165"/>
                <a:gd name="T117" fmla="*/ 2147483647 h 754"/>
                <a:gd name="T118" fmla="*/ 2147483647 w 165"/>
                <a:gd name="T119" fmla="*/ 2147483647 h 754"/>
                <a:gd name="T120" fmla="*/ 2147483647 w 165"/>
                <a:gd name="T121" fmla="*/ 2147483647 h 754"/>
                <a:gd name="T122" fmla="*/ 2147483647 w 165"/>
                <a:gd name="T123" fmla="*/ 2147483647 h 7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5"/>
                <a:gd name="T187" fmla="*/ 0 h 754"/>
                <a:gd name="T188" fmla="*/ 165 w 165"/>
                <a:gd name="T189" fmla="*/ 754 h 7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5" h="754">
                  <a:moveTo>
                    <a:pt x="164" y="745"/>
                  </a:moveTo>
                  <a:lnTo>
                    <a:pt x="156" y="748"/>
                  </a:lnTo>
                  <a:lnTo>
                    <a:pt x="148" y="745"/>
                  </a:lnTo>
                  <a:lnTo>
                    <a:pt x="141" y="739"/>
                  </a:lnTo>
                  <a:lnTo>
                    <a:pt x="131" y="740"/>
                  </a:lnTo>
                  <a:lnTo>
                    <a:pt x="122" y="747"/>
                  </a:lnTo>
                  <a:lnTo>
                    <a:pt x="114" y="753"/>
                  </a:lnTo>
                  <a:lnTo>
                    <a:pt x="111" y="745"/>
                  </a:lnTo>
                  <a:lnTo>
                    <a:pt x="113" y="735"/>
                  </a:lnTo>
                  <a:lnTo>
                    <a:pt x="111" y="729"/>
                  </a:lnTo>
                  <a:lnTo>
                    <a:pt x="100" y="733"/>
                  </a:lnTo>
                  <a:lnTo>
                    <a:pt x="100" y="745"/>
                  </a:lnTo>
                  <a:lnTo>
                    <a:pt x="81" y="745"/>
                  </a:lnTo>
                  <a:lnTo>
                    <a:pt x="75" y="726"/>
                  </a:lnTo>
                  <a:lnTo>
                    <a:pt x="60" y="727"/>
                  </a:lnTo>
                  <a:lnTo>
                    <a:pt x="60" y="713"/>
                  </a:lnTo>
                  <a:lnTo>
                    <a:pt x="72" y="709"/>
                  </a:lnTo>
                  <a:lnTo>
                    <a:pt x="78" y="690"/>
                  </a:lnTo>
                  <a:lnTo>
                    <a:pt x="75" y="684"/>
                  </a:lnTo>
                  <a:lnTo>
                    <a:pt x="71" y="679"/>
                  </a:lnTo>
                  <a:lnTo>
                    <a:pt x="62" y="674"/>
                  </a:lnTo>
                  <a:lnTo>
                    <a:pt x="49" y="672"/>
                  </a:lnTo>
                  <a:lnTo>
                    <a:pt x="41" y="676"/>
                  </a:lnTo>
                  <a:lnTo>
                    <a:pt x="36" y="683"/>
                  </a:lnTo>
                  <a:lnTo>
                    <a:pt x="3" y="650"/>
                  </a:lnTo>
                  <a:lnTo>
                    <a:pt x="1" y="640"/>
                  </a:lnTo>
                  <a:lnTo>
                    <a:pt x="0" y="624"/>
                  </a:lnTo>
                  <a:lnTo>
                    <a:pt x="2" y="585"/>
                  </a:lnTo>
                  <a:lnTo>
                    <a:pt x="10" y="531"/>
                  </a:lnTo>
                  <a:lnTo>
                    <a:pt x="29" y="507"/>
                  </a:lnTo>
                  <a:lnTo>
                    <a:pt x="33" y="482"/>
                  </a:lnTo>
                  <a:lnTo>
                    <a:pt x="33" y="450"/>
                  </a:lnTo>
                  <a:lnTo>
                    <a:pt x="17" y="431"/>
                  </a:lnTo>
                  <a:lnTo>
                    <a:pt x="36" y="413"/>
                  </a:lnTo>
                  <a:lnTo>
                    <a:pt x="39" y="395"/>
                  </a:lnTo>
                  <a:lnTo>
                    <a:pt x="30" y="395"/>
                  </a:lnTo>
                  <a:lnTo>
                    <a:pt x="34" y="387"/>
                  </a:lnTo>
                  <a:lnTo>
                    <a:pt x="41" y="387"/>
                  </a:lnTo>
                  <a:lnTo>
                    <a:pt x="51" y="382"/>
                  </a:lnTo>
                  <a:lnTo>
                    <a:pt x="53" y="366"/>
                  </a:lnTo>
                  <a:lnTo>
                    <a:pt x="53" y="355"/>
                  </a:lnTo>
                  <a:lnTo>
                    <a:pt x="54" y="346"/>
                  </a:lnTo>
                  <a:lnTo>
                    <a:pt x="60" y="330"/>
                  </a:lnTo>
                  <a:lnTo>
                    <a:pt x="51" y="334"/>
                  </a:lnTo>
                  <a:lnTo>
                    <a:pt x="47" y="341"/>
                  </a:lnTo>
                  <a:lnTo>
                    <a:pt x="43" y="345"/>
                  </a:lnTo>
                  <a:lnTo>
                    <a:pt x="41" y="350"/>
                  </a:lnTo>
                  <a:lnTo>
                    <a:pt x="41" y="366"/>
                  </a:lnTo>
                  <a:lnTo>
                    <a:pt x="35" y="375"/>
                  </a:lnTo>
                  <a:lnTo>
                    <a:pt x="33" y="377"/>
                  </a:lnTo>
                  <a:lnTo>
                    <a:pt x="30" y="350"/>
                  </a:lnTo>
                  <a:lnTo>
                    <a:pt x="46" y="303"/>
                  </a:lnTo>
                  <a:lnTo>
                    <a:pt x="53" y="269"/>
                  </a:lnTo>
                  <a:lnTo>
                    <a:pt x="53" y="239"/>
                  </a:lnTo>
                  <a:lnTo>
                    <a:pt x="56" y="224"/>
                  </a:lnTo>
                  <a:lnTo>
                    <a:pt x="63" y="206"/>
                  </a:lnTo>
                  <a:lnTo>
                    <a:pt x="72" y="186"/>
                  </a:lnTo>
                  <a:lnTo>
                    <a:pt x="72" y="162"/>
                  </a:lnTo>
                  <a:lnTo>
                    <a:pt x="75" y="141"/>
                  </a:lnTo>
                  <a:lnTo>
                    <a:pt x="76" y="131"/>
                  </a:lnTo>
                  <a:lnTo>
                    <a:pt x="75" y="115"/>
                  </a:lnTo>
                  <a:lnTo>
                    <a:pt x="75" y="104"/>
                  </a:lnTo>
                  <a:lnTo>
                    <a:pt x="78" y="95"/>
                  </a:lnTo>
                  <a:lnTo>
                    <a:pt x="80" y="74"/>
                  </a:lnTo>
                  <a:lnTo>
                    <a:pt x="79" y="57"/>
                  </a:lnTo>
                  <a:lnTo>
                    <a:pt x="74" y="37"/>
                  </a:lnTo>
                  <a:lnTo>
                    <a:pt x="65" y="22"/>
                  </a:lnTo>
                  <a:lnTo>
                    <a:pt x="52" y="12"/>
                  </a:lnTo>
                  <a:lnTo>
                    <a:pt x="49" y="10"/>
                  </a:lnTo>
                  <a:lnTo>
                    <a:pt x="60" y="7"/>
                  </a:lnTo>
                  <a:lnTo>
                    <a:pt x="79" y="0"/>
                  </a:lnTo>
                  <a:lnTo>
                    <a:pt x="81" y="8"/>
                  </a:lnTo>
                  <a:lnTo>
                    <a:pt x="88" y="19"/>
                  </a:lnTo>
                  <a:lnTo>
                    <a:pt x="99" y="34"/>
                  </a:lnTo>
                  <a:lnTo>
                    <a:pt x="107" y="46"/>
                  </a:lnTo>
                  <a:lnTo>
                    <a:pt x="111" y="60"/>
                  </a:lnTo>
                  <a:lnTo>
                    <a:pt x="120" y="104"/>
                  </a:lnTo>
                  <a:lnTo>
                    <a:pt x="122" y="106"/>
                  </a:lnTo>
                  <a:lnTo>
                    <a:pt x="128" y="105"/>
                  </a:lnTo>
                  <a:lnTo>
                    <a:pt x="128" y="113"/>
                  </a:lnTo>
                  <a:lnTo>
                    <a:pt x="127" y="124"/>
                  </a:lnTo>
                  <a:lnTo>
                    <a:pt x="122" y="128"/>
                  </a:lnTo>
                  <a:lnTo>
                    <a:pt x="117" y="134"/>
                  </a:lnTo>
                  <a:lnTo>
                    <a:pt x="113" y="146"/>
                  </a:lnTo>
                  <a:lnTo>
                    <a:pt x="103" y="161"/>
                  </a:lnTo>
                  <a:lnTo>
                    <a:pt x="92" y="184"/>
                  </a:lnTo>
                  <a:lnTo>
                    <a:pt x="90" y="201"/>
                  </a:lnTo>
                  <a:lnTo>
                    <a:pt x="90" y="232"/>
                  </a:lnTo>
                  <a:lnTo>
                    <a:pt x="89" y="321"/>
                  </a:lnTo>
                  <a:lnTo>
                    <a:pt x="80" y="332"/>
                  </a:lnTo>
                  <a:lnTo>
                    <a:pt x="74" y="341"/>
                  </a:lnTo>
                  <a:lnTo>
                    <a:pt x="71" y="349"/>
                  </a:lnTo>
                  <a:lnTo>
                    <a:pt x="65" y="366"/>
                  </a:lnTo>
                  <a:lnTo>
                    <a:pt x="63" y="368"/>
                  </a:lnTo>
                  <a:lnTo>
                    <a:pt x="63" y="372"/>
                  </a:lnTo>
                  <a:lnTo>
                    <a:pt x="65" y="378"/>
                  </a:lnTo>
                  <a:lnTo>
                    <a:pt x="62" y="388"/>
                  </a:lnTo>
                  <a:lnTo>
                    <a:pt x="64" y="395"/>
                  </a:lnTo>
                  <a:lnTo>
                    <a:pt x="62" y="409"/>
                  </a:lnTo>
                  <a:lnTo>
                    <a:pt x="59" y="411"/>
                  </a:lnTo>
                  <a:lnTo>
                    <a:pt x="59" y="418"/>
                  </a:lnTo>
                  <a:lnTo>
                    <a:pt x="62" y="418"/>
                  </a:lnTo>
                  <a:lnTo>
                    <a:pt x="62" y="456"/>
                  </a:lnTo>
                  <a:lnTo>
                    <a:pt x="60" y="463"/>
                  </a:lnTo>
                  <a:lnTo>
                    <a:pt x="59" y="468"/>
                  </a:lnTo>
                  <a:lnTo>
                    <a:pt x="62" y="475"/>
                  </a:lnTo>
                  <a:lnTo>
                    <a:pt x="63" y="494"/>
                  </a:lnTo>
                  <a:lnTo>
                    <a:pt x="63" y="506"/>
                  </a:lnTo>
                  <a:lnTo>
                    <a:pt x="62" y="514"/>
                  </a:lnTo>
                  <a:lnTo>
                    <a:pt x="52" y="521"/>
                  </a:lnTo>
                  <a:lnTo>
                    <a:pt x="46" y="528"/>
                  </a:lnTo>
                  <a:lnTo>
                    <a:pt x="42" y="538"/>
                  </a:lnTo>
                  <a:lnTo>
                    <a:pt x="41" y="615"/>
                  </a:lnTo>
                  <a:lnTo>
                    <a:pt x="39" y="617"/>
                  </a:lnTo>
                  <a:lnTo>
                    <a:pt x="39" y="620"/>
                  </a:lnTo>
                  <a:lnTo>
                    <a:pt x="41" y="628"/>
                  </a:lnTo>
                  <a:lnTo>
                    <a:pt x="42" y="639"/>
                  </a:lnTo>
                  <a:lnTo>
                    <a:pt x="54" y="651"/>
                  </a:lnTo>
                  <a:lnTo>
                    <a:pt x="97" y="654"/>
                  </a:lnTo>
                  <a:lnTo>
                    <a:pt x="99" y="672"/>
                  </a:lnTo>
                  <a:lnTo>
                    <a:pt x="99" y="696"/>
                  </a:lnTo>
                  <a:lnTo>
                    <a:pt x="103" y="723"/>
                  </a:lnTo>
                  <a:lnTo>
                    <a:pt x="148" y="724"/>
                  </a:lnTo>
                  <a:lnTo>
                    <a:pt x="164" y="745"/>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77" name="Freeform 279"/>
            <p:cNvSpPr>
              <a:spLocks/>
            </p:cNvSpPr>
            <p:nvPr/>
          </p:nvSpPr>
          <p:spPr bwMode="auto">
            <a:xfrm>
              <a:off x="2803901" y="5433897"/>
              <a:ext cx="163634" cy="203590"/>
            </a:xfrm>
            <a:custGeom>
              <a:avLst/>
              <a:gdLst>
                <a:gd name="T0" fmla="*/ 2147483647 w 119"/>
                <a:gd name="T1" fmla="*/ 2147483647 h 126"/>
                <a:gd name="T2" fmla="*/ 2147483647 w 119"/>
                <a:gd name="T3" fmla="*/ 2147483647 h 126"/>
                <a:gd name="T4" fmla="*/ 2147483647 w 119"/>
                <a:gd name="T5" fmla="*/ 2147483647 h 126"/>
                <a:gd name="T6" fmla="*/ 2147483647 w 119"/>
                <a:gd name="T7" fmla="*/ 2147483647 h 126"/>
                <a:gd name="T8" fmla="*/ 2147483647 w 119"/>
                <a:gd name="T9" fmla="*/ 2147483647 h 126"/>
                <a:gd name="T10" fmla="*/ 2147483647 w 119"/>
                <a:gd name="T11" fmla="*/ 2147483647 h 126"/>
                <a:gd name="T12" fmla="*/ 2147483647 w 119"/>
                <a:gd name="T13" fmla="*/ 2147483647 h 126"/>
                <a:gd name="T14" fmla="*/ 2147483647 w 119"/>
                <a:gd name="T15" fmla="*/ 2147483647 h 126"/>
                <a:gd name="T16" fmla="*/ 2147483647 w 119"/>
                <a:gd name="T17" fmla="*/ 2147483647 h 126"/>
                <a:gd name="T18" fmla="*/ 2147483647 w 119"/>
                <a:gd name="T19" fmla="*/ 2147483647 h 126"/>
                <a:gd name="T20" fmla="*/ 2147483647 w 119"/>
                <a:gd name="T21" fmla="*/ 2147483647 h 126"/>
                <a:gd name="T22" fmla="*/ 2147483647 w 119"/>
                <a:gd name="T23" fmla="*/ 2147483647 h 126"/>
                <a:gd name="T24" fmla="*/ 2147483647 w 119"/>
                <a:gd name="T25" fmla="*/ 0 h 126"/>
                <a:gd name="T26" fmla="*/ 2147483647 w 119"/>
                <a:gd name="T27" fmla="*/ 2147483647 h 126"/>
                <a:gd name="T28" fmla="*/ 2147483647 w 119"/>
                <a:gd name="T29" fmla="*/ 2147483647 h 126"/>
                <a:gd name="T30" fmla="*/ 2147483647 w 119"/>
                <a:gd name="T31" fmla="*/ 2147483647 h 126"/>
                <a:gd name="T32" fmla="*/ 2147483647 w 119"/>
                <a:gd name="T33" fmla="*/ 2147483647 h 126"/>
                <a:gd name="T34" fmla="*/ 0 w 119"/>
                <a:gd name="T35" fmla="*/ 2147483647 h 126"/>
                <a:gd name="T36" fmla="*/ 2147483647 w 119"/>
                <a:gd name="T37" fmla="*/ 2147483647 h 126"/>
                <a:gd name="T38" fmla="*/ 2147483647 w 119"/>
                <a:gd name="T39" fmla="*/ 2147483647 h 126"/>
                <a:gd name="T40" fmla="*/ 2147483647 w 119"/>
                <a:gd name="T41" fmla="*/ 2147483647 h 126"/>
                <a:gd name="T42" fmla="*/ 2147483647 w 119"/>
                <a:gd name="T43" fmla="*/ 2147483647 h 126"/>
                <a:gd name="T44" fmla="*/ 2147483647 w 119"/>
                <a:gd name="T45" fmla="*/ 2147483647 h 126"/>
                <a:gd name="T46" fmla="*/ 2147483647 w 119"/>
                <a:gd name="T47" fmla="*/ 2147483647 h 126"/>
                <a:gd name="T48" fmla="*/ 2147483647 w 119"/>
                <a:gd name="T49" fmla="*/ 2147483647 h 126"/>
                <a:gd name="T50" fmla="*/ 2147483647 w 119"/>
                <a:gd name="T51" fmla="*/ 2147483647 h 126"/>
                <a:gd name="T52" fmla="*/ 2147483647 w 119"/>
                <a:gd name="T53" fmla="*/ 2147483647 h 126"/>
                <a:gd name="T54" fmla="*/ 2147483647 w 119"/>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9"/>
                <a:gd name="T85" fmla="*/ 0 h 126"/>
                <a:gd name="T86" fmla="*/ 119 w 119"/>
                <a:gd name="T87" fmla="*/ 126 h 1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9" h="126">
                  <a:moveTo>
                    <a:pt x="118" y="94"/>
                  </a:moveTo>
                  <a:lnTo>
                    <a:pt x="114" y="79"/>
                  </a:lnTo>
                  <a:lnTo>
                    <a:pt x="109" y="69"/>
                  </a:lnTo>
                  <a:lnTo>
                    <a:pt x="105" y="67"/>
                  </a:lnTo>
                  <a:lnTo>
                    <a:pt x="102" y="67"/>
                  </a:lnTo>
                  <a:lnTo>
                    <a:pt x="96" y="69"/>
                  </a:lnTo>
                  <a:lnTo>
                    <a:pt x="84" y="66"/>
                  </a:lnTo>
                  <a:lnTo>
                    <a:pt x="77" y="61"/>
                  </a:lnTo>
                  <a:lnTo>
                    <a:pt x="72" y="27"/>
                  </a:lnTo>
                  <a:lnTo>
                    <a:pt x="72" y="16"/>
                  </a:lnTo>
                  <a:lnTo>
                    <a:pt x="61" y="6"/>
                  </a:lnTo>
                  <a:lnTo>
                    <a:pt x="51" y="1"/>
                  </a:lnTo>
                  <a:lnTo>
                    <a:pt x="40" y="0"/>
                  </a:lnTo>
                  <a:lnTo>
                    <a:pt x="26" y="5"/>
                  </a:lnTo>
                  <a:lnTo>
                    <a:pt x="16" y="12"/>
                  </a:lnTo>
                  <a:lnTo>
                    <a:pt x="8" y="22"/>
                  </a:lnTo>
                  <a:lnTo>
                    <a:pt x="4" y="30"/>
                  </a:lnTo>
                  <a:lnTo>
                    <a:pt x="0" y="50"/>
                  </a:lnTo>
                  <a:lnTo>
                    <a:pt x="2" y="52"/>
                  </a:lnTo>
                  <a:lnTo>
                    <a:pt x="12" y="57"/>
                  </a:lnTo>
                  <a:lnTo>
                    <a:pt x="27" y="64"/>
                  </a:lnTo>
                  <a:lnTo>
                    <a:pt x="34" y="70"/>
                  </a:lnTo>
                  <a:lnTo>
                    <a:pt x="71" y="87"/>
                  </a:lnTo>
                  <a:lnTo>
                    <a:pt x="54" y="123"/>
                  </a:lnTo>
                  <a:lnTo>
                    <a:pt x="109" y="125"/>
                  </a:lnTo>
                  <a:lnTo>
                    <a:pt x="109" y="119"/>
                  </a:lnTo>
                  <a:lnTo>
                    <a:pt x="114" y="110"/>
                  </a:lnTo>
                  <a:lnTo>
                    <a:pt x="118" y="94"/>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78" name="Freeform 280"/>
            <p:cNvSpPr>
              <a:spLocks/>
            </p:cNvSpPr>
            <p:nvPr/>
          </p:nvSpPr>
          <p:spPr bwMode="auto">
            <a:xfrm>
              <a:off x="2834684" y="4705536"/>
              <a:ext cx="29163" cy="29836"/>
            </a:xfrm>
            <a:custGeom>
              <a:avLst/>
              <a:gdLst>
                <a:gd name="T0" fmla="*/ 2147483647 w 21"/>
                <a:gd name="T1" fmla="*/ 2147483647 h 19"/>
                <a:gd name="T2" fmla="*/ 2147483647 w 21"/>
                <a:gd name="T3" fmla="*/ 2147483647 h 19"/>
                <a:gd name="T4" fmla="*/ 2147483647 w 21"/>
                <a:gd name="T5" fmla="*/ 0 h 19"/>
                <a:gd name="T6" fmla="*/ 0 w 21"/>
                <a:gd name="T7" fmla="*/ 2147483647 h 19"/>
                <a:gd name="T8" fmla="*/ 2147483647 w 21"/>
                <a:gd name="T9" fmla="*/ 214748364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1" y="18"/>
                  </a:moveTo>
                  <a:lnTo>
                    <a:pt x="20" y="9"/>
                  </a:lnTo>
                  <a:lnTo>
                    <a:pt x="11" y="0"/>
                  </a:lnTo>
                  <a:lnTo>
                    <a:pt x="0" y="9"/>
                  </a:lnTo>
                  <a:lnTo>
                    <a:pt x="11"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79" name="Freeform 281"/>
            <p:cNvSpPr>
              <a:spLocks/>
            </p:cNvSpPr>
            <p:nvPr/>
          </p:nvSpPr>
          <p:spPr bwMode="auto">
            <a:xfrm>
              <a:off x="2839544" y="4680965"/>
              <a:ext cx="29163" cy="29836"/>
            </a:xfrm>
            <a:custGeom>
              <a:avLst/>
              <a:gdLst>
                <a:gd name="T0" fmla="*/ 2147483647 w 21"/>
                <a:gd name="T1" fmla="*/ 2147483647 h 19"/>
                <a:gd name="T2" fmla="*/ 2147483647 w 21"/>
                <a:gd name="T3" fmla="*/ 2147483647 h 19"/>
                <a:gd name="T4" fmla="*/ 2147483647 w 21"/>
                <a:gd name="T5" fmla="*/ 0 h 19"/>
                <a:gd name="T6" fmla="*/ 0 w 21"/>
                <a:gd name="T7" fmla="*/ 2147483647 h 19"/>
                <a:gd name="T8" fmla="*/ 2147483647 w 21"/>
                <a:gd name="T9" fmla="*/ 2147483647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0" y="18"/>
                  </a:moveTo>
                  <a:lnTo>
                    <a:pt x="20" y="9"/>
                  </a:lnTo>
                  <a:lnTo>
                    <a:pt x="10" y="0"/>
                  </a:lnTo>
                  <a:lnTo>
                    <a:pt x="0" y="9"/>
                  </a:lnTo>
                  <a:lnTo>
                    <a:pt x="10" y="1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0" name="Freeform 282"/>
            <p:cNvSpPr>
              <a:spLocks/>
            </p:cNvSpPr>
            <p:nvPr/>
          </p:nvSpPr>
          <p:spPr bwMode="auto">
            <a:xfrm>
              <a:off x="2886528" y="5707690"/>
              <a:ext cx="119890" cy="149182"/>
            </a:xfrm>
            <a:custGeom>
              <a:avLst/>
              <a:gdLst>
                <a:gd name="T0" fmla="*/ 2147483647 w 87"/>
                <a:gd name="T1" fmla="*/ 2147483647 h 91"/>
                <a:gd name="T2" fmla="*/ 2147483647 w 87"/>
                <a:gd name="T3" fmla="*/ 2147483647 h 91"/>
                <a:gd name="T4" fmla="*/ 2147483647 w 87"/>
                <a:gd name="T5" fmla="*/ 2147483647 h 91"/>
                <a:gd name="T6" fmla="*/ 2147483647 w 87"/>
                <a:gd name="T7" fmla="*/ 2147483647 h 91"/>
                <a:gd name="T8" fmla="*/ 2147483647 w 87"/>
                <a:gd name="T9" fmla="*/ 2147483647 h 91"/>
                <a:gd name="T10" fmla="*/ 2147483647 w 87"/>
                <a:gd name="T11" fmla="*/ 2147483647 h 91"/>
                <a:gd name="T12" fmla="*/ 2147483647 w 87"/>
                <a:gd name="T13" fmla="*/ 2147483647 h 91"/>
                <a:gd name="T14" fmla="*/ 2147483647 w 87"/>
                <a:gd name="T15" fmla="*/ 0 h 91"/>
                <a:gd name="T16" fmla="*/ 2147483647 w 87"/>
                <a:gd name="T17" fmla="*/ 2147483647 h 91"/>
                <a:gd name="T18" fmla="*/ 2147483647 w 87"/>
                <a:gd name="T19" fmla="*/ 2147483647 h 91"/>
                <a:gd name="T20" fmla="*/ 0 w 87"/>
                <a:gd name="T21" fmla="*/ 2147483647 h 91"/>
                <a:gd name="T22" fmla="*/ 2147483647 w 87"/>
                <a:gd name="T23" fmla="*/ 2147483647 h 91"/>
                <a:gd name="T24" fmla="*/ 2147483647 w 87"/>
                <a:gd name="T25" fmla="*/ 2147483647 h 91"/>
                <a:gd name="T26" fmla="*/ 2147483647 w 87"/>
                <a:gd name="T27" fmla="*/ 2147483647 h 91"/>
                <a:gd name="T28" fmla="*/ 2147483647 w 87"/>
                <a:gd name="T29" fmla="*/ 2147483647 h 91"/>
                <a:gd name="T30" fmla="*/ 2147483647 w 87"/>
                <a:gd name="T31" fmla="*/ 2147483647 h 91"/>
                <a:gd name="T32" fmla="*/ 2147483647 w 87"/>
                <a:gd name="T33" fmla="*/ 2147483647 h 91"/>
                <a:gd name="T34" fmla="*/ 2147483647 w 87"/>
                <a:gd name="T35" fmla="*/ 2147483647 h 91"/>
                <a:gd name="T36" fmla="*/ 2147483647 w 87"/>
                <a:gd name="T37" fmla="*/ 2147483647 h 91"/>
                <a:gd name="T38" fmla="*/ 2147483647 w 87"/>
                <a:gd name="T39" fmla="*/ 2147483647 h 91"/>
                <a:gd name="T40" fmla="*/ 2147483647 w 87"/>
                <a:gd name="T41" fmla="*/ 2147483647 h 91"/>
                <a:gd name="T42" fmla="*/ 2147483647 w 87"/>
                <a:gd name="T43" fmla="*/ 2147483647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7"/>
                <a:gd name="T67" fmla="*/ 0 h 91"/>
                <a:gd name="T68" fmla="*/ 87 w 87"/>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7" h="91">
                  <a:moveTo>
                    <a:pt x="86" y="49"/>
                  </a:moveTo>
                  <a:lnTo>
                    <a:pt x="65" y="31"/>
                  </a:lnTo>
                  <a:lnTo>
                    <a:pt x="62" y="28"/>
                  </a:lnTo>
                  <a:lnTo>
                    <a:pt x="48" y="20"/>
                  </a:lnTo>
                  <a:lnTo>
                    <a:pt x="34" y="13"/>
                  </a:lnTo>
                  <a:lnTo>
                    <a:pt x="32" y="9"/>
                  </a:lnTo>
                  <a:lnTo>
                    <a:pt x="25" y="3"/>
                  </a:lnTo>
                  <a:lnTo>
                    <a:pt x="21" y="0"/>
                  </a:lnTo>
                  <a:lnTo>
                    <a:pt x="13" y="2"/>
                  </a:lnTo>
                  <a:lnTo>
                    <a:pt x="2" y="20"/>
                  </a:lnTo>
                  <a:lnTo>
                    <a:pt x="0" y="38"/>
                  </a:lnTo>
                  <a:lnTo>
                    <a:pt x="1" y="51"/>
                  </a:lnTo>
                  <a:lnTo>
                    <a:pt x="1" y="58"/>
                  </a:lnTo>
                  <a:lnTo>
                    <a:pt x="3" y="70"/>
                  </a:lnTo>
                  <a:lnTo>
                    <a:pt x="5" y="79"/>
                  </a:lnTo>
                  <a:lnTo>
                    <a:pt x="11" y="85"/>
                  </a:lnTo>
                  <a:lnTo>
                    <a:pt x="17" y="90"/>
                  </a:lnTo>
                  <a:lnTo>
                    <a:pt x="33" y="88"/>
                  </a:lnTo>
                  <a:lnTo>
                    <a:pt x="53" y="87"/>
                  </a:lnTo>
                  <a:lnTo>
                    <a:pt x="69" y="81"/>
                  </a:lnTo>
                  <a:lnTo>
                    <a:pt x="77" y="74"/>
                  </a:lnTo>
                  <a:lnTo>
                    <a:pt x="86" y="49"/>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1" name="Freeform 283"/>
            <p:cNvSpPr>
              <a:spLocks/>
            </p:cNvSpPr>
            <p:nvPr/>
          </p:nvSpPr>
          <p:spPr bwMode="auto">
            <a:xfrm>
              <a:off x="1289069" y="2795999"/>
              <a:ext cx="1636343" cy="1207497"/>
            </a:xfrm>
            <a:custGeom>
              <a:avLst/>
              <a:gdLst>
                <a:gd name="T0" fmla="*/ 2147483647 w 1182"/>
                <a:gd name="T1" fmla="*/ 2147483647 h 743"/>
                <a:gd name="T2" fmla="*/ 2147483647 w 1182"/>
                <a:gd name="T3" fmla="*/ 2147483647 h 743"/>
                <a:gd name="T4" fmla="*/ 2147483647 w 1182"/>
                <a:gd name="T5" fmla="*/ 2147483647 h 743"/>
                <a:gd name="T6" fmla="*/ 2147483647 w 1182"/>
                <a:gd name="T7" fmla="*/ 2147483647 h 743"/>
                <a:gd name="T8" fmla="*/ 2147483647 w 1182"/>
                <a:gd name="T9" fmla="*/ 2147483647 h 743"/>
                <a:gd name="T10" fmla="*/ 2147483647 w 1182"/>
                <a:gd name="T11" fmla="*/ 2147483647 h 743"/>
                <a:gd name="T12" fmla="*/ 2147483647 w 1182"/>
                <a:gd name="T13" fmla="*/ 2147483647 h 743"/>
                <a:gd name="T14" fmla="*/ 2147483647 w 1182"/>
                <a:gd name="T15" fmla="*/ 2147483647 h 743"/>
                <a:gd name="T16" fmla="*/ 2147483647 w 1182"/>
                <a:gd name="T17" fmla="*/ 2147483647 h 743"/>
                <a:gd name="T18" fmla="*/ 2147483647 w 1182"/>
                <a:gd name="T19" fmla="*/ 2147483647 h 743"/>
                <a:gd name="T20" fmla="*/ 2147483647 w 1182"/>
                <a:gd name="T21" fmla="*/ 2147483647 h 743"/>
                <a:gd name="T22" fmla="*/ 2147483647 w 1182"/>
                <a:gd name="T23" fmla="*/ 2147483647 h 743"/>
                <a:gd name="T24" fmla="*/ 2147483647 w 1182"/>
                <a:gd name="T25" fmla="*/ 2147483647 h 743"/>
                <a:gd name="T26" fmla="*/ 2147483647 w 1182"/>
                <a:gd name="T27" fmla="*/ 2147483647 h 743"/>
                <a:gd name="T28" fmla="*/ 2147483647 w 1182"/>
                <a:gd name="T29" fmla="*/ 2147483647 h 743"/>
                <a:gd name="T30" fmla="*/ 2147483647 w 1182"/>
                <a:gd name="T31" fmla="*/ 2147483647 h 743"/>
                <a:gd name="T32" fmla="*/ 2147483647 w 1182"/>
                <a:gd name="T33" fmla="*/ 2147483647 h 743"/>
                <a:gd name="T34" fmla="*/ 2147483647 w 1182"/>
                <a:gd name="T35" fmla="*/ 2147483647 h 743"/>
                <a:gd name="T36" fmla="*/ 2147483647 w 1182"/>
                <a:gd name="T37" fmla="*/ 2147483647 h 743"/>
                <a:gd name="T38" fmla="*/ 2147483647 w 1182"/>
                <a:gd name="T39" fmla="*/ 2147483647 h 743"/>
                <a:gd name="T40" fmla="*/ 2147483647 w 1182"/>
                <a:gd name="T41" fmla="*/ 2147483647 h 743"/>
                <a:gd name="T42" fmla="*/ 2147483647 w 1182"/>
                <a:gd name="T43" fmla="*/ 2147483647 h 743"/>
                <a:gd name="T44" fmla="*/ 2147483647 w 1182"/>
                <a:gd name="T45" fmla="*/ 2147483647 h 743"/>
                <a:gd name="T46" fmla="*/ 2147483647 w 1182"/>
                <a:gd name="T47" fmla="*/ 2147483647 h 743"/>
                <a:gd name="T48" fmla="*/ 2147483647 w 1182"/>
                <a:gd name="T49" fmla="*/ 2147483647 h 743"/>
                <a:gd name="T50" fmla="*/ 2147483647 w 1182"/>
                <a:gd name="T51" fmla="*/ 2147483647 h 743"/>
                <a:gd name="T52" fmla="*/ 2147483647 w 1182"/>
                <a:gd name="T53" fmla="*/ 2147483647 h 743"/>
                <a:gd name="T54" fmla="*/ 2147483647 w 1182"/>
                <a:gd name="T55" fmla="*/ 2147483647 h 743"/>
                <a:gd name="T56" fmla="*/ 2147483647 w 1182"/>
                <a:gd name="T57" fmla="*/ 2147483647 h 743"/>
                <a:gd name="T58" fmla="*/ 2147483647 w 1182"/>
                <a:gd name="T59" fmla="*/ 2147483647 h 743"/>
                <a:gd name="T60" fmla="*/ 2147483647 w 1182"/>
                <a:gd name="T61" fmla="*/ 2147483647 h 743"/>
                <a:gd name="T62" fmla="*/ 2147483647 w 1182"/>
                <a:gd name="T63" fmla="*/ 2147483647 h 743"/>
                <a:gd name="T64" fmla="*/ 2147483647 w 1182"/>
                <a:gd name="T65" fmla="*/ 2147483647 h 743"/>
                <a:gd name="T66" fmla="*/ 2147483647 w 1182"/>
                <a:gd name="T67" fmla="*/ 2147483647 h 743"/>
                <a:gd name="T68" fmla="*/ 2147483647 w 1182"/>
                <a:gd name="T69" fmla="*/ 2147483647 h 743"/>
                <a:gd name="T70" fmla="*/ 2147483647 w 1182"/>
                <a:gd name="T71" fmla="*/ 2147483647 h 743"/>
                <a:gd name="T72" fmla="*/ 2147483647 w 1182"/>
                <a:gd name="T73" fmla="*/ 2147483647 h 743"/>
                <a:gd name="T74" fmla="*/ 2147483647 w 1182"/>
                <a:gd name="T75" fmla="*/ 2147483647 h 743"/>
                <a:gd name="T76" fmla="*/ 2147483647 w 1182"/>
                <a:gd name="T77" fmla="*/ 2147483647 h 743"/>
                <a:gd name="T78" fmla="*/ 2147483647 w 1182"/>
                <a:gd name="T79" fmla="*/ 2147483647 h 743"/>
                <a:gd name="T80" fmla="*/ 2147483647 w 1182"/>
                <a:gd name="T81" fmla="*/ 2147483647 h 743"/>
                <a:gd name="T82" fmla="*/ 2147483647 w 1182"/>
                <a:gd name="T83" fmla="*/ 2147483647 h 743"/>
                <a:gd name="T84" fmla="*/ 2147483647 w 1182"/>
                <a:gd name="T85" fmla="*/ 2147483647 h 743"/>
                <a:gd name="T86" fmla="*/ 2147483647 w 1182"/>
                <a:gd name="T87" fmla="*/ 2147483647 h 743"/>
                <a:gd name="T88" fmla="*/ 2147483647 w 1182"/>
                <a:gd name="T89" fmla="*/ 2147483647 h 743"/>
                <a:gd name="T90" fmla="*/ 2147483647 w 1182"/>
                <a:gd name="T91" fmla="*/ 2147483647 h 743"/>
                <a:gd name="T92" fmla="*/ 2147483647 w 1182"/>
                <a:gd name="T93" fmla="*/ 2147483647 h 743"/>
                <a:gd name="T94" fmla="*/ 2147483647 w 1182"/>
                <a:gd name="T95" fmla="*/ 2147483647 h 743"/>
                <a:gd name="T96" fmla="*/ 2147483647 w 1182"/>
                <a:gd name="T97" fmla="*/ 2147483647 h 743"/>
                <a:gd name="T98" fmla="*/ 2147483647 w 1182"/>
                <a:gd name="T99" fmla="*/ 2147483647 h 743"/>
                <a:gd name="T100" fmla="*/ 2147483647 w 1182"/>
                <a:gd name="T101" fmla="*/ 2147483647 h 743"/>
                <a:gd name="T102" fmla="*/ 0 w 1182"/>
                <a:gd name="T103" fmla="*/ 2147483647 h 743"/>
                <a:gd name="T104" fmla="*/ 2147483647 w 1182"/>
                <a:gd name="T105" fmla="*/ 2147483647 h 743"/>
                <a:gd name="T106" fmla="*/ 2147483647 w 1182"/>
                <a:gd name="T107" fmla="*/ 2147483647 h 743"/>
                <a:gd name="T108" fmla="*/ 2147483647 w 1182"/>
                <a:gd name="T109" fmla="*/ 2147483647 h 743"/>
                <a:gd name="T110" fmla="*/ 2147483647 w 1182"/>
                <a:gd name="T111" fmla="*/ 2147483647 h 743"/>
                <a:gd name="T112" fmla="*/ 2147483647 w 1182"/>
                <a:gd name="T113" fmla="*/ 2147483647 h 743"/>
                <a:gd name="T114" fmla="*/ 2147483647 w 1182"/>
                <a:gd name="T115" fmla="*/ 2147483647 h 743"/>
                <a:gd name="T116" fmla="*/ 2147483647 w 1182"/>
                <a:gd name="T117" fmla="*/ 2147483647 h 743"/>
                <a:gd name="T118" fmla="*/ 2147483647 w 1182"/>
                <a:gd name="T119" fmla="*/ 2147483647 h 743"/>
                <a:gd name="T120" fmla="*/ 2147483647 w 1182"/>
                <a:gd name="T121" fmla="*/ 2147483647 h 743"/>
                <a:gd name="T122" fmla="*/ 2147483647 w 1182"/>
                <a:gd name="T123" fmla="*/ 2147483647 h 743"/>
                <a:gd name="T124" fmla="*/ 2147483647 w 1182"/>
                <a:gd name="T125" fmla="*/ 2147483647 h 7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82"/>
                <a:gd name="T190" fmla="*/ 0 h 743"/>
                <a:gd name="T191" fmla="*/ 1182 w 1182"/>
                <a:gd name="T192" fmla="*/ 743 h 7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82" h="743">
                  <a:moveTo>
                    <a:pt x="915" y="697"/>
                  </a:moveTo>
                  <a:lnTo>
                    <a:pt x="925" y="690"/>
                  </a:lnTo>
                  <a:lnTo>
                    <a:pt x="935" y="683"/>
                  </a:lnTo>
                  <a:lnTo>
                    <a:pt x="958" y="676"/>
                  </a:lnTo>
                  <a:lnTo>
                    <a:pt x="974" y="673"/>
                  </a:lnTo>
                  <a:lnTo>
                    <a:pt x="982" y="673"/>
                  </a:lnTo>
                  <a:lnTo>
                    <a:pt x="993" y="657"/>
                  </a:lnTo>
                  <a:lnTo>
                    <a:pt x="1002" y="650"/>
                  </a:lnTo>
                  <a:lnTo>
                    <a:pt x="1010" y="650"/>
                  </a:lnTo>
                  <a:lnTo>
                    <a:pt x="1011" y="653"/>
                  </a:lnTo>
                  <a:lnTo>
                    <a:pt x="1018" y="654"/>
                  </a:lnTo>
                  <a:lnTo>
                    <a:pt x="1021" y="657"/>
                  </a:lnTo>
                  <a:lnTo>
                    <a:pt x="1018" y="668"/>
                  </a:lnTo>
                  <a:lnTo>
                    <a:pt x="1010" y="685"/>
                  </a:lnTo>
                  <a:lnTo>
                    <a:pt x="1025" y="694"/>
                  </a:lnTo>
                  <a:lnTo>
                    <a:pt x="1037" y="693"/>
                  </a:lnTo>
                  <a:lnTo>
                    <a:pt x="1050" y="685"/>
                  </a:lnTo>
                  <a:lnTo>
                    <a:pt x="1058" y="686"/>
                  </a:lnTo>
                  <a:lnTo>
                    <a:pt x="1057" y="691"/>
                  </a:lnTo>
                  <a:lnTo>
                    <a:pt x="1048" y="699"/>
                  </a:lnTo>
                  <a:lnTo>
                    <a:pt x="1037" y="703"/>
                  </a:lnTo>
                  <a:lnTo>
                    <a:pt x="1035" y="710"/>
                  </a:lnTo>
                  <a:lnTo>
                    <a:pt x="1038" y="718"/>
                  </a:lnTo>
                  <a:lnTo>
                    <a:pt x="1065" y="712"/>
                  </a:lnTo>
                  <a:lnTo>
                    <a:pt x="1086" y="703"/>
                  </a:lnTo>
                  <a:lnTo>
                    <a:pt x="1091" y="700"/>
                  </a:lnTo>
                  <a:lnTo>
                    <a:pt x="1090" y="695"/>
                  </a:lnTo>
                  <a:lnTo>
                    <a:pt x="1084" y="691"/>
                  </a:lnTo>
                  <a:lnTo>
                    <a:pt x="1075" y="686"/>
                  </a:lnTo>
                  <a:lnTo>
                    <a:pt x="1065" y="677"/>
                  </a:lnTo>
                  <a:lnTo>
                    <a:pt x="1052" y="666"/>
                  </a:lnTo>
                  <a:lnTo>
                    <a:pt x="1049" y="659"/>
                  </a:lnTo>
                  <a:lnTo>
                    <a:pt x="1048" y="655"/>
                  </a:lnTo>
                  <a:lnTo>
                    <a:pt x="1051" y="648"/>
                  </a:lnTo>
                  <a:lnTo>
                    <a:pt x="1050" y="641"/>
                  </a:lnTo>
                  <a:lnTo>
                    <a:pt x="1045" y="640"/>
                  </a:lnTo>
                  <a:lnTo>
                    <a:pt x="1040" y="641"/>
                  </a:lnTo>
                  <a:lnTo>
                    <a:pt x="1040" y="636"/>
                  </a:lnTo>
                  <a:lnTo>
                    <a:pt x="1049" y="635"/>
                  </a:lnTo>
                  <a:lnTo>
                    <a:pt x="1055" y="630"/>
                  </a:lnTo>
                  <a:lnTo>
                    <a:pt x="1058" y="623"/>
                  </a:lnTo>
                  <a:lnTo>
                    <a:pt x="1055" y="617"/>
                  </a:lnTo>
                  <a:lnTo>
                    <a:pt x="1049" y="616"/>
                  </a:lnTo>
                  <a:lnTo>
                    <a:pt x="1040" y="619"/>
                  </a:lnTo>
                  <a:lnTo>
                    <a:pt x="1022" y="622"/>
                  </a:lnTo>
                  <a:lnTo>
                    <a:pt x="1011" y="629"/>
                  </a:lnTo>
                  <a:lnTo>
                    <a:pt x="1001" y="636"/>
                  </a:lnTo>
                  <a:lnTo>
                    <a:pt x="991" y="646"/>
                  </a:lnTo>
                  <a:lnTo>
                    <a:pt x="979" y="655"/>
                  </a:lnTo>
                  <a:lnTo>
                    <a:pt x="963" y="663"/>
                  </a:lnTo>
                  <a:lnTo>
                    <a:pt x="1003" y="616"/>
                  </a:lnTo>
                  <a:lnTo>
                    <a:pt x="1023" y="603"/>
                  </a:lnTo>
                  <a:lnTo>
                    <a:pt x="1038" y="596"/>
                  </a:lnTo>
                  <a:lnTo>
                    <a:pt x="1051" y="594"/>
                  </a:lnTo>
                  <a:lnTo>
                    <a:pt x="1071" y="596"/>
                  </a:lnTo>
                  <a:lnTo>
                    <a:pt x="1094" y="596"/>
                  </a:lnTo>
                  <a:lnTo>
                    <a:pt x="1120" y="594"/>
                  </a:lnTo>
                  <a:lnTo>
                    <a:pt x="1135" y="590"/>
                  </a:lnTo>
                  <a:lnTo>
                    <a:pt x="1142" y="583"/>
                  </a:lnTo>
                  <a:lnTo>
                    <a:pt x="1143" y="576"/>
                  </a:lnTo>
                  <a:lnTo>
                    <a:pt x="1152" y="566"/>
                  </a:lnTo>
                  <a:lnTo>
                    <a:pt x="1159" y="563"/>
                  </a:lnTo>
                  <a:lnTo>
                    <a:pt x="1168" y="564"/>
                  </a:lnTo>
                  <a:lnTo>
                    <a:pt x="1175" y="558"/>
                  </a:lnTo>
                  <a:lnTo>
                    <a:pt x="1181" y="548"/>
                  </a:lnTo>
                  <a:lnTo>
                    <a:pt x="1181" y="538"/>
                  </a:lnTo>
                  <a:lnTo>
                    <a:pt x="1178" y="527"/>
                  </a:lnTo>
                  <a:lnTo>
                    <a:pt x="1173" y="519"/>
                  </a:lnTo>
                  <a:lnTo>
                    <a:pt x="1168" y="516"/>
                  </a:lnTo>
                  <a:lnTo>
                    <a:pt x="1162" y="513"/>
                  </a:lnTo>
                  <a:lnTo>
                    <a:pt x="1157" y="499"/>
                  </a:lnTo>
                  <a:lnTo>
                    <a:pt x="1155" y="496"/>
                  </a:lnTo>
                  <a:lnTo>
                    <a:pt x="1135" y="496"/>
                  </a:lnTo>
                  <a:lnTo>
                    <a:pt x="1126" y="500"/>
                  </a:lnTo>
                  <a:lnTo>
                    <a:pt x="1122" y="496"/>
                  </a:lnTo>
                  <a:lnTo>
                    <a:pt x="1105" y="448"/>
                  </a:lnTo>
                  <a:lnTo>
                    <a:pt x="1105" y="455"/>
                  </a:lnTo>
                  <a:lnTo>
                    <a:pt x="1105" y="457"/>
                  </a:lnTo>
                  <a:lnTo>
                    <a:pt x="1105" y="454"/>
                  </a:lnTo>
                  <a:lnTo>
                    <a:pt x="1100" y="439"/>
                  </a:lnTo>
                  <a:lnTo>
                    <a:pt x="1089" y="418"/>
                  </a:lnTo>
                  <a:lnTo>
                    <a:pt x="1071" y="390"/>
                  </a:lnTo>
                  <a:lnTo>
                    <a:pt x="1066" y="374"/>
                  </a:lnTo>
                  <a:lnTo>
                    <a:pt x="1058" y="367"/>
                  </a:lnTo>
                  <a:lnTo>
                    <a:pt x="1052" y="367"/>
                  </a:lnTo>
                  <a:lnTo>
                    <a:pt x="1050" y="369"/>
                  </a:lnTo>
                  <a:lnTo>
                    <a:pt x="1050" y="385"/>
                  </a:lnTo>
                  <a:lnTo>
                    <a:pt x="1042" y="395"/>
                  </a:lnTo>
                  <a:lnTo>
                    <a:pt x="1030" y="401"/>
                  </a:lnTo>
                  <a:lnTo>
                    <a:pt x="1013" y="406"/>
                  </a:lnTo>
                  <a:lnTo>
                    <a:pt x="1002" y="404"/>
                  </a:lnTo>
                  <a:lnTo>
                    <a:pt x="997" y="399"/>
                  </a:lnTo>
                  <a:lnTo>
                    <a:pt x="996" y="395"/>
                  </a:lnTo>
                  <a:lnTo>
                    <a:pt x="991" y="385"/>
                  </a:lnTo>
                  <a:lnTo>
                    <a:pt x="991" y="375"/>
                  </a:lnTo>
                  <a:lnTo>
                    <a:pt x="993" y="364"/>
                  </a:lnTo>
                  <a:lnTo>
                    <a:pt x="988" y="351"/>
                  </a:lnTo>
                  <a:lnTo>
                    <a:pt x="991" y="347"/>
                  </a:lnTo>
                  <a:lnTo>
                    <a:pt x="991" y="344"/>
                  </a:lnTo>
                  <a:lnTo>
                    <a:pt x="988" y="339"/>
                  </a:lnTo>
                  <a:lnTo>
                    <a:pt x="974" y="330"/>
                  </a:lnTo>
                  <a:lnTo>
                    <a:pt x="964" y="323"/>
                  </a:lnTo>
                  <a:lnTo>
                    <a:pt x="958" y="313"/>
                  </a:lnTo>
                  <a:lnTo>
                    <a:pt x="949" y="310"/>
                  </a:lnTo>
                  <a:lnTo>
                    <a:pt x="939" y="309"/>
                  </a:lnTo>
                  <a:lnTo>
                    <a:pt x="896" y="306"/>
                  </a:lnTo>
                  <a:lnTo>
                    <a:pt x="889" y="304"/>
                  </a:lnTo>
                  <a:lnTo>
                    <a:pt x="884" y="304"/>
                  </a:lnTo>
                  <a:lnTo>
                    <a:pt x="876" y="311"/>
                  </a:lnTo>
                  <a:lnTo>
                    <a:pt x="873" y="321"/>
                  </a:lnTo>
                  <a:lnTo>
                    <a:pt x="870" y="324"/>
                  </a:lnTo>
                  <a:lnTo>
                    <a:pt x="870" y="331"/>
                  </a:lnTo>
                  <a:lnTo>
                    <a:pt x="871" y="340"/>
                  </a:lnTo>
                  <a:lnTo>
                    <a:pt x="876" y="353"/>
                  </a:lnTo>
                  <a:lnTo>
                    <a:pt x="879" y="364"/>
                  </a:lnTo>
                  <a:lnTo>
                    <a:pt x="865" y="404"/>
                  </a:lnTo>
                  <a:lnTo>
                    <a:pt x="871" y="417"/>
                  </a:lnTo>
                  <a:lnTo>
                    <a:pt x="876" y="435"/>
                  </a:lnTo>
                  <a:lnTo>
                    <a:pt x="883" y="459"/>
                  </a:lnTo>
                  <a:lnTo>
                    <a:pt x="881" y="471"/>
                  </a:lnTo>
                  <a:lnTo>
                    <a:pt x="876" y="476"/>
                  </a:lnTo>
                  <a:lnTo>
                    <a:pt x="871" y="481"/>
                  </a:lnTo>
                  <a:lnTo>
                    <a:pt x="866" y="490"/>
                  </a:lnTo>
                  <a:lnTo>
                    <a:pt x="859" y="495"/>
                  </a:lnTo>
                  <a:lnTo>
                    <a:pt x="850" y="500"/>
                  </a:lnTo>
                  <a:lnTo>
                    <a:pt x="853" y="505"/>
                  </a:lnTo>
                  <a:lnTo>
                    <a:pt x="853" y="516"/>
                  </a:lnTo>
                  <a:lnTo>
                    <a:pt x="853" y="529"/>
                  </a:lnTo>
                  <a:lnTo>
                    <a:pt x="854" y="539"/>
                  </a:lnTo>
                  <a:lnTo>
                    <a:pt x="857" y="546"/>
                  </a:lnTo>
                  <a:lnTo>
                    <a:pt x="863" y="552"/>
                  </a:lnTo>
                  <a:lnTo>
                    <a:pt x="861" y="560"/>
                  </a:lnTo>
                  <a:lnTo>
                    <a:pt x="857" y="567"/>
                  </a:lnTo>
                  <a:lnTo>
                    <a:pt x="853" y="574"/>
                  </a:lnTo>
                  <a:lnTo>
                    <a:pt x="844" y="581"/>
                  </a:lnTo>
                  <a:lnTo>
                    <a:pt x="837" y="578"/>
                  </a:lnTo>
                  <a:lnTo>
                    <a:pt x="831" y="571"/>
                  </a:lnTo>
                  <a:lnTo>
                    <a:pt x="826" y="559"/>
                  </a:lnTo>
                  <a:lnTo>
                    <a:pt x="823" y="555"/>
                  </a:lnTo>
                  <a:lnTo>
                    <a:pt x="815" y="550"/>
                  </a:lnTo>
                  <a:lnTo>
                    <a:pt x="811" y="546"/>
                  </a:lnTo>
                  <a:lnTo>
                    <a:pt x="811" y="539"/>
                  </a:lnTo>
                  <a:lnTo>
                    <a:pt x="807" y="532"/>
                  </a:lnTo>
                  <a:lnTo>
                    <a:pt x="805" y="526"/>
                  </a:lnTo>
                  <a:lnTo>
                    <a:pt x="804" y="517"/>
                  </a:lnTo>
                  <a:lnTo>
                    <a:pt x="801" y="500"/>
                  </a:lnTo>
                  <a:lnTo>
                    <a:pt x="793" y="492"/>
                  </a:lnTo>
                  <a:lnTo>
                    <a:pt x="785" y="490"/>
                  </a:lnTo>
                  <a:lnTo>
                    <a:pt x="783" y="490"/>
                  </a:lnTo>
                  <a:lnTo>
                    <a:pt x="772" y="486"/>
                  </a:lnTo>
                  <a:lnTo>
                    <a:pt x="757" y="486"/>
                  </a:lnTo>
                  <a:lnTo>
                    <a:pt x="740" y="490"/>
                  </a:lnTo>
                  <a:lnTo>
                    <a:pt x="719" y="482"/>
                  </a:lnTo>
                  <a:lnTo>
                    <a:pt x="707" y="468"/>
                  </a:lnTo>
                  <a:lnTo>
                    <a:pt x="701" y="457"/>
                  </a:lnTo>
                  <a:lnTo>
                    <a:pt x="700" y="453"/>
                  </a:lnTo>
                  <a:lnTo>
                    <a:pt x="691" y="438"/>
                  </a:lnTo>
                  <a:lnTo>
                    <a:pt x="684" y="429"/>
                  </a:lnTo>
                  <a:lnTo>
                    <a:pt x="674" y="423"/>
                  </a:lnTo>
                  <a:lnTo>
                    <a:pt x="670" y="411"/>
                  </a:lnTo>
                  <a:lnTo>
                    <a:pt x="666" y="408"/>
                  </a:lnTo>
                  <a:lnTo>
                    <a:pt x="657" y="410"/>
                  </a:lnTo>
                  <a:lnTo>
                    <a:pt x="646" y="404"/>
                  </a:lnTo>
                  <a:lnTo>
                    <a:pt x="639" y="394"/>
                  </a:lnTo>
                  <a:lnTo>
                    <a:pt x="637" y="382"/>
                  </a:lnTo>
                  <a:lnTo>
                    <a:pt x="638" y="373"/>
                  </a:lnTo>
                  <a:lnTo>
                    <a:pt x="641" y="363"/>
                  </a:lnTo>
                  <a:lnTo>
                    <a:pt x="657" y="340"/>
                  </a:lnTo>
                  <a:lnTo>
                    <a:pt x="677" y="314"/>
                  </a:lnTo>
                  <a:lnTo>
                    <a:pt x="687" y="311"/>
                  </a:lnTo>
                  <a:lnTo>
                    <a:pt x="691" y="306"/>
                  </a:lnTo>
                  <a:lnTo>
                    <a:pt x="697" y="300"/>
                  </a:lnTo>
                  <a:lnTo>
                    <a:pt x="694" y="294"/>
                  </a:lnTo>
                  <a:lnTo>
                    <a:pt x="697" y="291"/>
                  </a:lnTo>
                  <a:lnTo>
                    <a:pt x="700" y="290"/>
                  </a:lnTo>
                  <a:lnTo>
                    <a:pt x="707" y="288"/>
                  </a:lnTo>
                  <a:lnTo>
                    <a:pt x="716" y="291"/>
                  </a:lnTo>
                  <a:lnTo>
                    <a:pt x="727" y="295"/>
                  </a:lnTo>
                  <a:lnTo>
                    <a:pt x="733" y="291"/>
                  </a:lnTo>
                  <a:lnTo>
                    <a:pt x="736" y="279"/>
                  </a:lnTo>
                  <a:lnTo>
                    <a:pt x="737" y="263"/>
                  </a:lnTo>
                  <a:lnTo>
                    <a:pt x="739" y="248"/>
                  </a:lnTo>
                  <a:lnTo>
                    <a:pt x="745" y="236"/>
                  </a:lnTo>
                  <a:lnTo>
                    <a:pt x="755" y="223"/>
                  </a:lnTo>
                  <a:lnTo>
                    <a:pt x="758" y="215"/>
                  </a:lnTo>
                  <a:lnTo>
                    <a:pt x="757" y="212"/>
                  </a:lnTo>
                  <a:lnTo>
                    <a:pt x="754" y="213"/>
                  </a:lnTo>
                  <a:lnTo>
                    <a:pt x="723" y="197"/>
                  </a:lnTo>
                  <a:lnTo>
                    <a:pt x="723" y="194"/>
                  </a:lnTo>
                  <a:lnTo>
                    <a:pt x="725" y="193"/>
                  </a:lnTo>
                  <a:lnTo>
                    <a:pt x="735" y="193"/>
                  </a:lnTo>
                  <a:lnTo>
                    <a:pt x="750" y="196"/>
                  </a:lnTo>
                  <a:lnTo>
                    <a:pt x="758" y="195"/>
                  </a:lnTo>
                  <a:lnTo>
                    <a:pt x="769" y="196"/>
                  </a:lnTo>
                  <a:lnTo>
                    <a:pt x="783" y="200"/>
                  </a:lnTo>
                  <a:lnTo>
                    <a:pt x="791" y="188"/>
                  </a:lnTo>
                  <a:lnTo>
                    <a:pt x="798" y="193"/>
                  </a:lnTo>
                  <a:lnTo>
                    <a:pt x="807" y="192"/>
                  </a:lnTo>
                  <a:lnTo>
                    <a:pt x="816" y="188"/>
                  </a:lnTo>
                  <a:lnTo>
                    <a:pt x="821" y="177"/>
                  </a:lnTo>
                  <a:lnTo>
                    <a:pt x="826" y="170"/>
                  </a:lnTo>
                  <a:lnTo>
                    <a:pt x="831" y="167"/>
                  </a:lnTo>
                  <a:lnTo>
                    <a:pt x="835" y="158"/>
                  </a:lnTo>
                  <a:lnTo>
                    <a:pt x="835" y="148"/>
                  </a:lnTo>
                  <a:lnTo>
                    <a:pt x="831" y="139"/>
                  </a:lnTo>
                  <a:lnTo>
                    <a:pt x="818" y="130"/>
                  </a:lnTo>
                  <a:lnTo>
                    <a:pt x="816" y="121"/>
                  </a:lnTo>
                  <a:lnTo>
                    <a:pt x="818" y="115"/>
                  </a:lnTo>
                  <a:lnTo>
                    <a:pt x="826" y="112"/>
                  </a:lnTo>
                  <a:lnTo>
                    <a:pt x="832" y="112"/>
                  </a:lnTo>
                  <a:lnTo>
                    <a:pt x="835" y="109"/>
                  </a:lnTo>
                  <a:lnTo>
                    <a:pt x="835" y="100"/>
                  </a:lnTo>
                  <a:lnTo>
                    <a:pt x="828" y="95"/>
                  </a:lnTo>
                  <a:lnTo>
                    <a:pt x="823" y="93"/>
                  </a:lnTo>
                  <a:lnTo>
                    <a:pt x="821" y="95"/>
                  </a:lnTo>
                  <a:lnTo>
                    <a:pt x="817" y="71"/>
                  </a:lnTo>
                  <a:lnTo>
                    <a:pt x="802" y="71"/>
                  </a:lnTo>
                  <a:lnTo>
                    <a:pt x="789" y="68"/>
                  </a:lnTo>
                  <a:lnTo>
                    <a:pt x="793" y="98"/>
                  </a:lnTo>
                  <a:lnTo>
                    <a:pt x="787" y="104"/>
                  </a:lnTo>
                  <a:lnTo>
                    <a:pt x="782" y="114"/>
                  </a:lnTo>
                  <a:lnTo>
                    <a:pt x="775" y="130"/>
                  </a:lnTo>
                  <a:lnTo>
                    <a:pt x="771" y="137"/>
                  </a:lnTo>
                  <a:lnTo>
                    <a:pt x="765" y="138"/>
                  </a:lnTo>
                  <a:lnTo>
                    <a:pt x="755" y="130"/>
                  </a:lnTo>
                  <a:lnTo>
                    <a:pt x="750" y="97"/>
                  </a:lnTo>
                  <a:lnTo>
                    <a:pt x="748" y="92"/>
                  </a:lnTo>
                  <a:lnTo>
                    <a:pt x="746" y="92"/>
                  </a:lnTo>
                  <a:lnTo>
                    <a:pt x="743" y="100"/>
                  </a:lnTo>
                  <a:lnTo>
                    <a:pt x="733" y="112"/>
                  </a:lnTo>
                  <a:lnTo>
                    <a:pt x="727" y="114"/>
                  </a:lnTo>
                  <a:lnTo>
                    <a:pt x="724" y="104"/>
                  </a:lnTo>
                  <a:lnTo>
                    <a:pt x="723" y="96"/>
                  </a:lnTo>
                  <a:lnTo>
                    <a:pt x="718" y="95"/>
                  </a:lnTo>
                  <a:lnTo>
                    <a:pt x="710" y="98"/>
                  </a:lnTo>
                  <a:lnTo>
                    <a:pt x="700" y="94"/>
                  </a:lnTo>
                  <a:lnTo>
                    <a:pt x="694" y="89"/>
                  </a:lnTo>
                  <a:lnTo>
                    <a:pt x="699" y="83"/>
                  </a:lnTo>
                  <a:lnTo>
                    <a:pt x="701" y="71"/>
                  </a:lnTo>
                  <a:lnTo>
                    <a:pt x="701" y="57"/>
                  </a:lnTo>
                  <a:lnTo>
                    <a:pt x="698" y="53"/>
                  </a:lnTo>
                  <a:lnTo>
                    <a:pt x="696" y="48"/>
                  </a:lnTo>
                  <a:lnTo>
                    <a:pt x="694" y="40"/>
                  </a:lnTo>
                  <a:lnTo>
                    <a:pt x="693" y="31"/>
                  </a:lnTo>
                  <a:lnTo>
                    <a:pt x="686" y="20"/>
                  </a:lnTo>
                  <a:lnTo>
                    <a:pt x="674" y="6"/>
                  </a:lnTo>
                  <a:lnTo>
                    <a:pt x="670" y="0"/>
                  </a:lnTo>
                  <a:lnTo>
                    <a:pt x="665" y="0"/>
                  </a:lnTo>
                  <a:lnTo>
                    <a:pt x="659" y="3"/>
                  </a:lnTo>
                  <a:lnTo>
                    <a:pt x="652" y="5"/>
                  </a:lnTo>
                  <a:lnTo>
                    <a:pt x="650" y="12"/>
                  </a:lnTo>
                  <a:lnTo>
                    <a:pt x="649" y="23"/>
                  </a:lnTo>
                  <a:lnTo>
                    <a:pt x="638" y="32"/>
                  </a:lnTo>
                  <a:lnTo>
                    <a:pt x="635" y="41"/>
                  </a:lnTo>
                  <a:lnTo>
                    <a:pt x="636" y="50"/>
                  </a:lnTo>
                  <a:lnTo>
                    <a:pt x="639" y="69"/>
                  </a:lnTo>
                  <a:lnTo>
                    <a:pt x="642" y="76"/>
                  </a:lnTo>
                  <a:lnTo>
                    <a:pt x="649" y="80"/>
                  </a:lnTo>
                  <a:lnTo>
                    <a:pt x="659" y="85"/>
                  </a:lnTo>
                  <a:lnTo>
                    <a:pt x="664" y="86"/>
                  </a:lnTo>
                  <a:lnTo>
                    <a:pt x="659" y="93"/>
                  </a:lnTo>
                  <a:lnTo>
                    <a:pt x="657" y="98"/>
                  </a:lnTo>
                  <a:lnTo>
                    <a:pt x="661" y="107"/>
                  </a:lnTo>
                  <a:lnTo>
                    <a:pt x="674" y="114"/>
                  </a:lnTo>
                  <a:lnTo>
                    <a:pt x="677" y="115"/>
                  </a:lnTo>
                  <a:lnTo>
                    <a:pt x="679" y="118"/>
                  </a:lnTo>
                  <a:lnTo>
                    <a:pt x="680" y="122"/>
                  </a:lnTo>
                  <a:lnTo>
                    <a:pt x="677" y="128"/>
                  </a:lnTo>
                  <a:lnTo>
                    <a:pt x="659" y="141"/>
                  </a:lnTo>
                  <a:lnTo>
                    <a:pt x="640" y="149"/>
                  </a:lnTo>
                  <a:lnTo>
                    <a:pt x="628" y="148"/>
                  </a:lnTo>
                  <a:lnTo>
                    <a:pt x="628" y="146"/>
                  </a:lnTo>
                  <a:lnTo>
                    <a:pt x="631" y="123"/>
                  </a:lnTo>
                  <a:lnTo>
                    <a:pt x="612" y="123"/>
                  </a:lnTo>
                  <a:lnTo>
                    <a:pt x="603" y="122"/>
                  </a:lnTo>
                  <a:lnTo>
                    <a:pt x="599" y="124"/>
                  </a:lnTo>
                  <a:lnTo>
                    <a:pt x="597" y="127"/>
                  </a:lnTo>
                  <a:lnTo>
                    <a:pt x="597" y="146"/>
                  </a:lnTo>
                  <a:lnTo>
                    <a:pt x="593" y="151"/>
                  </a:lnTo>
                  <a:lnTo>
                    <a:pt x="587" y="149"/>
                  </a:lnTo>
                  <a:lnTo>
                    <a:pt x="584" y="148"/>
                  </a:lnTo>
                  <a:lnTo>
                    <a:pt x="576" y="142"/>
                  </a:lnTo>
                  <a:lnTo>
                    <a:pt x="569" y="142"/>
                  </a:lnTo>
                  <a:lnTo>
                    <a:pt x="563" y="146"/>
                  </a:lnTo>
                  <a:lnTo>
                    <a:pt x="553" y="152"/>
                  </a:lnTo>
                  <a:lnTo>
                    <a:pt x="544" y="151"/>
                  </a:lnTo>
                  <a:lnTo>
                    <a:pt x="541" y="147"/>
                  </a:lnTo>
                  <a:lnTo>
                    <a:pt x="540" y="145"/>
                  </a:lnTo>
                  <a:lnTo>
                    <a:pt x="533" y="134"/>
                  </a:lnTo>
                  <a:lnTo>
                    <a:pt x="528" y="131"/>
                  </a:lnTo>
                  <a:lnTo>
                    <a:pt x="520" y="134"/>
                  </a:lnTo>
                  <a:lnTo>
                    <a:pt x="506" y="129"/>
                  </a:lnTo>
                  <a:lnTo>
                    <a:pt x="502" y="124"/>
                  </a:lnTo>
                  <a:lnTo>
                    <a:pt x="501" y="118"/>
                  </a:lnTo>
                  <a:lnTo>
                    <a:pt x="496" y="109"/>
                  </a:lnTo>
                  <a:lnTo>
                    <a:pt x="492" y="106"/>
                  </a:lnTo>
                  <a:lnTo>
                    <a:pt x="484" y="109"/>
                  </a:lnTo>
                  <a:lnTo>
                    <a:pt x="472" y="109"/>
                  </a:lnTo>
                  <a:lnTo>
                    <a:pt x="465" y="111"/>
                  </a:lnTo>
                  <a:lnTo>
                    <a:pt x="460" y="115"/>
                  </a:lnTo>
                  <a:lnTo>
                    <a:pt x="457" y="120"/>
                  </a:lnTo>
                  <a:lnTo>
                    <a:pt x="457" y="134"/>
                  </a:lnTo>
                  <a:lnTo>
                    <a:pt x="463" y="139"/>
                  </a:lnTo>
                  <a:lnTo>
                    <a:pt x="463" y="145"/>
                  </a:lnTo>
                  <a:lnTo>
                    <a:pt x="457" y="151"/>
                  </a:lnTo>
                  <a:lnTo>
                    <a:pt x="457" y="176"/>
                  </a:lnTo>
                  <a:lnTo>
                    <a:pt x="453" y="185"/>
                  </a:lnTo>
                  <a:lnTo>
                    <a:pt x="453" y="183"/>
                  </a:lnTo>
                  <a:lnTo>
                    <a:pt x="438" y="156"/>
                  </a:lnTo>
                  <a:lnTo>
                    <a:pt x="426" y="136"/>
                  </a:lnTo>
                  <a:lnTo>
                    <a:pt x="423" y="136"/>
                  </a:lnTo>
                  <a:lnTo>
                    <a:pt x="418" y="140"/>
                  </a:lnTo>
                  <a:lnTo>
                    <a:pt x="414" y="149"/>
                  </a:lnTo>
                  <a:lnTo>
                    <a:pt x="406" y="146"/>
                  </a:lnTo>
                  <a:lnTo>
                    <a:pt x="397" y="146"/>
                  </a:lnTo>
                  <a:lnTo>
                    <a:pt x="386" y="148"/>
                  </a:lnTo>
                  <a:lnTo>
                    <a:pt x="367" y="146"/>
                  </a:lnTo>
                  <a:lnTo>
                    <a:pt x="364" y="143"/>
                  </a:lnTo>
                  <a:lnTo>
                    <a:pt x="363" y="141"/>
                  </a:lnTo>
                  <a:lnTo>
                    <a:pt x="369" y="136"/>
                  </a:lnTo>
                  <a:lnTo>
                    <a:pt x="377" y="120"/>
                  </a:lnTo>
                  <a:lnTo>
                    <a:pt x="376" y="111"/>
                  </a:lnTo>
                  <a:lnTo>
                    <a:pt x="369" y="106"/>
                  </a:lnTo>
                  <a:lnTo>
                    <a:pt x="366" y="105"/>
                  </a:lnTo>
                  <a:lnTo>
                    <a:pt x="356" y="97"/>
                  </a:lnTo>
                  <a:lnTo>
                    <a:pt x="353" y="97"/>
                  </a:lnTo>
                  <a:lnTo>
                    <a:pt x="353" y="104"/>
                  </a:lnTo>
                  <a:lnTo>
                    <a:pt x="353" y="111"/>
                  </a:lnTo>
                  <a:lnTo>
                    <a:pt x="348" y="111"/>
                  </a:lnTo>
                  <a:lnTo>
                    <a:pt x="342" y="106"/>
                  </a:lnTo>
                  <a:lnTo>
                    <a:pt x="323" y="92"/>
                  </a:lnTo>
                  <a:lnTo>
                    <a:pt x="304" y="82"/>
                  </a:lnTo>
                  <a:lnTo>
                    <a:pt x="284" y="74"/>
                  </a:lnTo>
                  <a:lnTo>
                    <a:pt x="256" y="68"/>
                  </a:lnTo>
                  <a:lnTo>
                    <a:pt x="251" y="65"/>
                  </a:lnTo>
                  <a:lnTo>
                    <a:pt x="246" y="60"/>
                  </a:lnTo>
                  <a:lnTo>
                    <a:pt x="241" y="59"/>
                  </a:lnTo>
                  <a:lnTo>
                    <a:pt x="238" y="65"/>
                  </a:lnTo>
                  <a:lnTo>
                    <a:pt x="239" y="76"/>
                  </a:lnTo>
                  <a:lnTo>
                    <a:pt x="236" y="80"/>
                  </a:lnTo>
                  <a:lnTo>
                    <a:pt x="233" y="82"/>
                  </a:lnTo>
                  <a:lnTo>
                    <a:pt x="229" y="78"/>
                  </a:lnTo>
                  <a:lnTo>
                    <a:pt x="217" y="59"/>
                  </a:lnTo>
                  <a:lnTo>
                    <a:pt x="206" y="47"/>
                  </a:lnTo>
                  <a:lnTo>
                    <a:pt x="196" y="41"/>
                  </a:lnTo>
                  <a:lnTo>
                    <a:pt x="193" y="43"/>
                  </a:lnTo>
                  <a:lnTo>
                    <a:pt x="193" y="46"/>
                  </a:lnTo>
                  <a:lnTo>
                    <a:pt x="197" y="55"/>
                  </a:lnTo>
                  <a:lnTo>
                    <a:pt x="192" y="65"/>
                  </a:lnTo>
                  <a:lnTo>
                    <a:pt x="186" y="65"/>
                  </a:lnTo>
                  <a:lnTo>
                    <a:pt x="179" y="59"/>
                  </a:lnTo>
                  <a:lnTo>
                    <a:pt x="172" y="56"/>
                  </a:lnTo>
                  <a:lnTo>
                    <a:pt x="167" y="57"/>
                  </a:lnTo>
                  <a:lnTo>
                    <a:pt x="161" y="62"/>
                  </a:lnTo>
                  <a:lnTo>
                    <a:pt x="145" y="76"/>
                  </a:lnTo>
                  <a:lnTo>
                    <a:pt x="140" y="76"/>
                  </a:lnTo>
                  <a:lnTo>
                    <a:pt x="131" y="78"/>
                  </a:lnTo>
                  <a:lnTo>
                    <a:pt x="116" y="86"/>
                  </a:lnTo>
                  <a:lnTo>
                    <a:pt x="101" y="98"/>
                  </a:lnTo>
                  <a:lnTo>
                    <a:pt x="82" y="107"/>
                  </a:lnTo>
                  <a:lnTo>
                    <a:pt x="72" y="104"/>
                  </a:lnTo>
                  <a:lnTo>
                    <a:pt x="35" y="80"/>
                  </a:lnTo>
                  <a:lnTo>
                    <a:pt x="13" y="75"/>
                  </a:lnTo>
                  <a:lnTo>
                    <a:pt x="0" y="69"/>
                  </a:lnTo>
                  <a:lnTo>
                    <a:pt x="0" y="360"/>
                  </a:lnTo>
                  <a:lnTo>
                    <a:pt x="14" y="363"/>
                  </a:lnTo>
                  <a:lnTo>
                    <a:pt x="43" y="382"/>
                  </a:lnTo>
                  <a:lnTo>
                    <a:pt x="65" y="397"/>
                  </a:lnTo>
                  <a:lnTo>
                    <a:pt x="80" y="391"/>
                  </a:lnTo>
                  <a:lnTo>
                    <a:pt x="89" y="385"/>
                  </a:lnTo>
                  <a:lnTo>
                    <a:pt x="103" y="396"/>
                  </a:lnTo>
                  <a:lnTo>
                    <a:pt x="120" y="418"/>
                  </a:lnTo>
                  <a:lnTo>
                    <a:pt x="142" y="448"/>
                  </a:lnTo>
                  <a:lnTo>
                    <a:pt x="150" y="459"/>
                  </a:lnTo>
                  <a:lnTo>
                    <a:pt x="158" y="468"/>
                  </a:lnTo>
                  <a:lnTo>
                    <a:pt x="167" y="475"/>
                  </a:lnTo>
                  <a:lnTo>
                    <a:pt x="164" y="499"/>
                  </a:lnTo>
                  <a:lnTo>
                    <a:pt x="158" y="517"/>
                  </a:lnTo>
                  <a:lnTo>
                    <a:pt x="158" y="525"/>
                  </a:lnTo>
                  <a:lnTo>
                    <a:pt x="160" y="530"/>
                  </a:lnTo>
                  <a:lnTo>
                    <a:pt x="163" y="536"/>
                  </a:lnTo>
                  <a:lnTo>
                    <a:pt x="172" y="544"/>
                  </a:lnTo>
                  <a:lnTo>
                    <a:pt x="180" y="554"/>
                  </a:lnTo>
                  <a:lnTo>
                    <a:pt x="186" y="567"/>
                  </a:lnTo>
                  <a:lnTo>
                    <a:pt x="202" y="581"/>
                  </a:lnTo>
                  <a:lnTo>
                    <a:pt x="217" y="590"/>
                  </a:lnTo>
                  <a:lnTo>
                    <a:pt x="232" y="596"/>
                  </a:lnTo>
                  <a:lnTo>
                    <a:pt x="246" y="613"/>
                  </a:lnTo>
                  <a:lnTo>
                    <a:pt x="249" y="622"/>
                  </a:lnTo>
                  <a:lnTo>
                    <a:pt x="639" y="622"/>
                  </a:lnTo>
                  <a:lnTo>
                    <a:pt x="651" y="632"/>
                  </a:lnTo>
                  <a:lnTo>
                    <a:pt x="677" y="634"/>
                  </a:lnTo>
                  <a:lnTo>
                    <a:pt x="681" y="639"/>
                  </a:lnTo>
                  <a:lnTo>
                    <a:pt x="688" y="641"/>
                  </a:lnTo>
                  <a:lnTo>
                    <a:pt x="697" y="641"/>
                  </a:lnTo>
                  <a:lnTo>
                    <a:pt x="715" y="635"/>
                  </a:lnTo>
                  <a:lnTo>
                    <a:pt x="723" y="630"/>
                  </a:lnTo>
                  <a:lnTo>
                    <a:pt x="732" y="627"/>
                  </a:lnTo>
                  <a:lnTo>
                    <a:pt x="739" y="627"/>
                  </a:lnTo>
                  <a:lnTo>
                    <a:pt x="753" y="632"/>
                  </a:lnTo>
                  <a:lnTo>
                    <a:pt x="762" y="638"/>
                  </a:lnTo>
                  <a:lnTo>
                    <a:pt x="764" y="641"/>
                  </a:lnTo>
                  <a:lnTo>
                    <a:pt x="778" y="644"/>
                  </a:lnTo>
                  <a:lnTo>
                    <a:pt x="783" y="648"/>
                  </a:lnTo>
                  <a:lnTo>
                    <a:pt x="781" y="656"/>
                  </a:lnTo>
                  <a:lnTo>
                    <a:pt x="787" y="668"/>
                  </a:lnTo>
                  <a:lnTo>
                    <a:pt x="806" y="668"/>
                  </a:lnTo>
                  <a:lnTo>
                    <a:pt x="816" y="667"/>
                  </a:lnTo>
                  <a:lnTo>
                    <a:pt x="828" y="668"/>
                  </a:lnTo>
                  <a:lnTo>
                    <a:pt x="843" y="677"/>
                  </a:lnTo>
                  <a:lnTo>
                    <a:pt x="852" y="685"/>
                  </a:lnTo>
                  <a:lnTo>
                    <a:pt x="850" y="690"/>
                  </a:lnTo>
                  <a:lnTo>
                    <a:pt x="853" y="692"/>
                  </a:lnTo>
                  <a:lnTo>
                    <a:pt x="850" y="697"/>
                  </a:lnTo>
                  <a:lnTo>
                    <a:pt x="845" y="700"/>
                  </a:lnTo>
                  <a:lnTo>
                    <a:pt x="842" y="700"/>
                  </a:lnTo>
                  <a:lnTo>
                    <a:pt x="832" y="697"/>
                  </a:lnTo>
                  <a:lnTo>
                    <a:pt x="823" y="691"/>
                  </a:lnTo>
                  <a:lnTo>
                    <a:pt x="828" y="702"/>
                  </a:lnTo>
                  <a:lnTo>
                    <a:pt x="826" y="709"/>
                  </a:lnTo>
                  <a:lnTo>
                    <a:pt x="823" y="713"/>
                  </a:lnTo>
                  <a:lnTo>
                    <a:pt x="816" y="716"/>
                  </a:lnTo>
                  <a:lnTo>
                    <a:pt x="810" y="719"/>
                  </a:lnTo>
                  <a:lnTo>
                    <a:pt x="811" y="727"/>
                  </a:lnTo>
                  <a:lnTo>
                    <a:pt x="814" y="725"/>
                  </a:lnTo>
                  <a:lnTo>
                    <a:pt x="815" y="725"/>
                  </a:lnTo>
                  <a:lnTo>
                    <a:pt x="816" y="727"/>
                  </a:lnTo>
                  <a:lnTo>
                    <a:pt x="816" y="733"/>
                  </a:lnTo>
                  <a:lnTo>
                    <a:pt x="815" y="735"/>
                  </a:lnTo>
                  <a:lnTo>
                    <a:pt x="813" y="736"/>
                  </a:lnTo>
                  <a:lnTo>
                    <a:pt x="811" y="738"/>
                  </a:lnTo>
                  <a:lnTo>
                    <a:pt x="807" y="740"/>
                  </a:lnTo>
                  <a:lnTo>
                    <a:pt x="811" y="742"/>
                  </a:lnTo>
                  <a:lnTo>
                    <a:pt x="822" y="737"/>
                  </a:lnTo>
                  <a:lnTo>
                    <a:pt x="831" y="729"/>
                  </a:lnTo>
                  <a:lnTo>
                    <a:pt x="833" y="721"/>
                  </a:lnTo>
                  <a:lnTo>
                    <a:pt x="837" y="718"/>
                  </a:lnTo>
                  <a:lnTo>
                    <a:pt x="843" y="718"/>
                  </a:lnTo>
                  <a:lnTo>
                    <a:pt x="865" y="718"/>
                  </a:lnTo>
                  <a:lnTo>
                    <a:pt x="861" y="716"/>
                  </a:lnTo>
                  <a:lnTo>
                    <a:pt x="861" y="710"/>
                  </a:lnTo>
                  <a:lnTo>
                    <a:pt x="871" y="699"/>
                  </a:lnTo>
                  <a:lnTo>
                    <a:pt x="876" y="693"/>
                  </a:lnTo>
                  <a:lnTo>
                    <a:pt x="884" y="691"/>
                  </a:lnTo>
                  <a:lnTo>
                    <a:pt x="906" y="693"/>
                  </a:lnTo>
                  <a:lnTo>
                    <a:pt x="915" y="697"/>
                  </a:lnTo>
                </a:path>
              </a:pathLst>
            </a:custGeom>
            <a:solidFill>
              <a:srgbClr val="FF9900"/>
            </a:solidFill>
            <a:ln w="6350" cap="rnd">
              <a:solidFill>
                <a:schemeClr val="bg1"/>
              </a:solidFill>
              <a:round/>
              <a:headEnd type="none" w="sm" len="sm"/>
              <a:tailEnd type="none" w="sm" len="sm"/>
            </a:ln>
          </p:spPr>
          <p:txBody>
            <a:bodyPr/>
            <a:lstStyle/>
            <a:p>
              <a:endParaRPr lang="en-AU"/>
            </a:p>
          </p:txBody>
        </p:sp>
        <p:sp>
          <p:nvSpPr>
            <p:cNvPr id="8482" name="Freeform 284"/>
            <p:cNvSpPr>
              <a:spLocks/>
            </p:cNvSpPr>
            <p:nvPr/>
          </p:nvSpPr>
          <p:spPr bwMode="auto">
            <a:xfrm>
              <a:off x="783584" y="2829345"/>
              <a:ext cx="737164" cy="809093"/>
            </a:xfrm>
            <a:custGeom>
              <a:avLst/>
              <a:gdLst>
                <a:gd name="T0" fmla="*/ 2147483647 w 533"/>
                <a:gd name="T1" fmla="*/ 2147483647 h 497"/>
                <a:gd name="T2" fmla="*/ 2147483647 w 533"/>
                <a:gd name="T3" fmla="*/ 2147483647 h 497"/>
                <a:gd name="T4" fmla="*/ 2147483647 w 533"/>
                <a:gd name="T5" fmla="*/ 2147483647 h 497"/>
                <a:gd name="T6" fmla="*/ 2147483647 w 533"/>
                <a:gd name="T7" fmla="*/ 2147483647 h 497"/>
                <a:gd name="T8" fmla="*/ 2147483647 w 533"/>
                <a:gd name="T9" fmla="*/ 2147483647 h 497"/>
                <a:gd name="T10" fmla="*/ 2147483647 w 533"/>
                <a:gd name="T11" fmla="*/ 2147483647 h 497"/>
                <a:gd name="T12" fmla="*/ 2147483647 w 533"/>
                <a:gd name="T13" fmla="*/ 2147483647 h 497"/>
                <a:gd name="T14" fmla="*/ 2147483647 w 533"/>
                <a:gd name="T15" fmla="*/ 0 h 497"/>
                <a:gd name="T16" fmla="*/ 2147483647 w 533"/>
                <a:gd name="T17" fmla="*/ 2147483647 h 497"/>
                <a:gd name="T18" fmla="*/ 2147483647 w 533"/>
                <a:gd name="T19" fmla="*/ 2147483647 h 497"/>
                <a:gd name="T20" fmla="*/ 2147483647 w 533"/>
                <a:gd name="T21" fmla="*/ 2147483647 h 497"/>
                <a:gd name="T22" fmla="*/ 2147483647 w 533"/>
                <a:gd name="T23" fmla="*/ 2147483647 h 497"/>
                <a:gd name="T24" fmla="*/ 2147483647 w 533"/>
                <a:gd name="T25" fmla="*/ 2147483647 h 497"/>
                <a:gd name="T26" fmla="*/ 2147483647 w 533"/>
                <a:gd name="T27" fmla="*/ 2147483647 h 497"/>
                <a:gd name="T28" fmla="*/ 2147483647 w 533"/>
                <a:gd name="T29" fmla="*/ 2147483647 h 497"/>
                <a:gd name="T30" fmla="*/ 2147483647 w 533"/>
                <a:gd name="T31" fmla="*/ 2147483647 h 497"/>
                <a:gd name="T32" fmla="*/ 2147483647 w 533"/>
                <a:gd name="T33" fmla="*/ 2147483647 h 497"/>
                <a:gd name="T34" fmla="*/ 2147483647 w 533"/>
                <a:gd name="T35" fmla="*/ 2147483647 h 497"/>
                <a:gd name="T36" fmla="*/ 0 w 533"/>
                <a:gd name="T37" fmla="*/ 2147483647 h 497"/>
                <a:gd name="T38" fmla="*/ 2147483647 w 533"/>
                <a:gd name="T39" fmla="*/ 2147483647 h 497"/>
                <a:gd name="T40" fmla="*/ 2147483647 w 533"/>
                <a:gd name="T41" fmla="*/ 2147483647 h 497"/>
                <a:gd name="T42" fmla="*/ 2147483647 w 533"/>
                <a:gd name="T43" fmla="*/ 2147483647 h 497"/>
                <a:gd name="T44" fmla="*/ 2147483647 w 533"/>
                <a:gd name="T45" fmla="*/ 2147483647 h 497"/>
                <a:gd name="T46" fmla="*/ 2147483647 w 533"/>
                <a:gd name="T47" fmla="*/ 2147483647 h 497"/>
                <a:gd name="T48" fmla="*/ 2147483647 w 533"/>
                <a:gd name="T49" fmla="*/ 2147483647 h 497"/>
                <a:gd name="T50" fmla="*/ 2147483647 w 533"/>
                <a:gd name="T51" fmla="*/ 2147483647 h 497"/>
                <a:gd name="T52" fmla="*/ 2147483647 w 533"/>
                <a:gd name="T53" fmla="*/ 2147483647 h 497"/>
                <a:gd name="T54" fmla="*/ 2147483647 w 533"/>
                <a:gd name="T55" fmla="*/ 2147483647 h 497"/>
                <a:gd name="T56" fmla="*/ 2147483647 w 533"/>
                <a:gd name="T57" fmla="*/ 2147483647 h 497"/>
                <a:gd name="T58" fmla="*/ 2147483647 w 533"/>
                <a:gd name="T59" fmla="*/ 2147483647 h 497"/>
                <a:gd name="T60" fmla="*/ 2147483647 w 533"/>
                <a:gd name="T61" fmla="*/ 2147483647 h 497"/>
                <a:gd name="T62" fmla="*/ 2147483647 w 533"/>
                <a:gd name="T63" fmla="*/ 2147483647 h 497"/>
                <a:gd name="T64" fmla="*/ 2147483647 w 533"/>
                <a:gd name="T65" fmla="*/ 2147483647 h 497"/>
                <a:gd name="T66" fmla="*/ 2147483647 w 533"/>
                <a:gd name="T67" fmla="*/ 2147483647 h 497"/>
                <a:gd name="T68" fmla="*/ 2147483647 w 533"/>
                <a:gd name="T69" fmla="*/ 2147483647 h 497"/>
                <a:gd name="T70" fmla="*/ 2147483647 w 533"/>
                <a:gd name="T71" fmla="*/ 2147483647 h 497"/>
                <a:gd name="T72" fmla="*/ 2147483647 w 533"/>
                <a:gd name="T73" fmla="*/ 2147483647 h 497"/>
                <a:gd name="T74" fmla="*/ 2147483647 w 533"/>
                <a:gd name="T75" fmla="*/ 2147483647 h 497"/>
                <a:gd name="T76" fmla="*/ 2147483647 w 533"/>
                <a:gd name="T77" fmla="*/ 2147483647 h 497"/>
                <a:gd name="T78" fmla="*/ 2147483647 w 533"/>
                <a:gd name="T79" fmla="*/ 2147483647 h 497"/>
                <a:gd name="T80" fmla="*/ 2147483647 w 533"/>
                <a:gd name="T81" fmla="*/ 2147483647 h 497"/>
                <a:gd name="T82" fmla="*/ 2147483647 w 533"/>
                <a:gd name="T83" fmla="*/ 2147483647 h 497"/>
                <a:gd name="T84" fmla="*/ 2147483647 w 533"/>
                <a:gd name="T85" fmla="*/ 2147483647 h 497"/>
                <a:gd name="T86" fmla="*/ 2147483647 w 533"/>
                <a:gd name="T87" fmla="*/ 2147483647 h 497"/>
                <a:gd name="T88" fmla="*/ 2147483647 w 533"/>
                <a:gd name="T89" fmla="*/ 2147483647 h 497"/>
                <a:gd name="T90" fmla="*/ 2147483647 w 533"/>
                <a:gd name="T91" fmla="*/ 2147483647 h 497"/>
                <a:gd name="T92" fmla="*/ 2147483647 w 533"/>
                <a:gd name="T93" fmla="*/ 2147483647 h 497"/>
                <a:gd name="T94" fmla="*/ 2147483647 w 533"/>
                <a:gd name="T95" fmla="*/ 2147483647 h 497"/>
                <a:gd name="T96" fmla="*/ 2147483647 w 533"/>
                <a:gd name="T97" fmla="*/ 2147483647 h 497"/>
                <a:gd name="T98" fmla="*/ 2147483647 w 533"/>
                <a:gd name="T99" fmla="*/ 2147483647 h 497"/>
                <a:gd name="T100" fmla="*/ 2147483647 w 533"/>
                <a:gd name="T101" fmla="*/ 2147483647 h 497"/>
                <a:gd name="T102" fmla="*/ 2147483647 w 533"/>
                <a:gd name="T103" fmla="*/ 2147483647 h 497"/>
                <a:gd name="T104" fmla="*/ 2147483647 w 533"/>
                <a:gd name="T105" fmla="*/ 2147483647 h 497"/>
                <a:gd name="T106" fmla="*/ 2147483647 w 533"/>
                <a:gd name="T107" fmla="*/ 2147483647 h 497"/>
                <a:gd name="T108" fmla="*/ 2147483647 w 533"/>
                <a:gd name="T109" fmla="*/ 2147483647 h 497"/>
                <a:gd name="T110" fmla="*/ 2147483647 w 533"/>
                <a:gd name="T111" fmla="*/ 2147483647 h 497"/>
                <a:gd name="T112" fmla="*/ 2147483647 w 533"/>
                <a:gd name="T113" fmla="*/ 2147483647 h 497"/>
                <a:gd name="T114" fmla="*/ 2147483647 w 533"/>
                <a:gd name="T115" fmla="*/ 2147483647 h 497"/>
                <a:gd name="T116" fmla="*/ 2147483647 w 533"/>
                <a:gd name="T117" fmla="*/ 2147483647 h 497"/>
                <a:gd name="T118" fmla="*/ 2147483647 w 533"/>
                <a:gd name="T119" fmla="*/ 2147483647 h 497"/>
                <a:gd name="T120" fmla="*/ 2147483647 w 533"/>
                <a:gd name="T121" fmla="*/ 2147483647 h 497"/>
                <a:gd name="T122" fmla="*/ 2147483647 w 533"/>
                <a:gd name="T123" fmla="*/ 2147483647 h 497"/>
                <a:gd name="T124" fmla="*/ 2147483647 w 533"/>
                <a:gd name="T125" fmla="*/ 2147483647 h 4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33"/>
                <a:gd name="T190" fmla="*/ 0 h 497"/>
                <a:gd name="T191" fmla="*/ 533 w 533"/>
                <a:gd name="T192" fmla="*/ 497 h 4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33" h="497">
                  <a:moveTo>
                    <a:pt x="365" y="48"/>
                  </a:moveTo>
                  <a:lnTo>
                    <a:pt x="357" y="44"/>
                  </a:lnTo>
                  <a:lnTo>
                    <a:pt x="348" y="42"/>
                  </a:lnTo>
                  <a:lnTo>
                    <a:pt x="342" y="44"/>
                  </a:lnTo>
                  <a:lnTo>
                    <a:pt x="336" y="47"/>
                  </a:lnTo>
                  <a:lnTo>
                    <a:pt x="324" y="47"/>
                  </a:lnTo>
                  <a:lnTo>
                    <a:pt x="315" y="44"/>
                  </a:lnTo>
                  <a:lnTo>
                    <a:pt x="305" y="40"/>
                  </a:lnTo>
                  <a:lnTo>
                    <a:pt x="296" y="39"/>
                  </a:lnTo>
                  <a:lnTo>
                    <a:pt x="288" y="35"/>
                  </a:lnTo>
                  <a:lnTo>
                    <a:pt x="282" y="31"/>
                  </a:lnTo>
                  <a:lnTo>
                    <a:pt x="277" y="28"/>
                  </a:lnTo>
                  <a:lnTo>
                    <a:pt x="264" y="25"/>
                  </a:lnTo>
                  <a:lnTo>
                    <a:pt x="258" y="22"/>
                  </a:lnTo>
                  <a:lnTo>
                    <a:pt x="251" y="20"/>
                  </a:lnTo>
                  <a:lnTo>
                    <a:pt x="248" y="22"/>
                  </a:lnTo>
                  <a:lnTo>
                    <a:pt x="249" y="32"/>
                  </a:lnTo>
                  <a:lnTo>
                    <a:pt x="249" y="35"/>
                  </a:lnTo>
                  <a:lnTo>
                    <a:pt x="245" y="35"/>
                  </a:lnTo>
                  <a:lnTo>
                    <a:pt x="235" y="29"/>
                  </a:lnTo>
                  <a:lnTo>
                    <a:pt x="224" y="20"/>
                  </a:lnTo>
                  <a:lnTo>
                    <a:pt x="191" y="4"/>
                  </a:lnTo>
                  <a:lnTo>
                    <a:pt x="178" y="0"/>
                  </a:lnTo>
                  <a:lnTo>
                    <a:pt x="164" y="0"/>
                  </a:lnTo>
                  <a:lnTo>
                    <a:pt x="155" y="2"/>
                  </a:lnTo>
                  <a:lnTo>
                    <a:pt x="145" y="4"/>
                  </a:lnTo>
                  <a:lnTo>
                    <a:pt x="132" y="11"/>
                  </a:lnTo>
                  <a:lnTo>
                    <a:pt x="125" y="12"/>
                  </a:lnTo>
                  <a:lnTo>
                    <a:pt x="114" y="12"/>
                  </a:lnTo>
                  <a:lnTo>
                    <a:pt x="100" y="17"/>
                  </a:lnTo>
                  <a:lnTo>
                    <a:pt x="94" y="21"/>
                  </a:lnTo>
                  <a:lnTo>
                    <a:pt x="91" y="26"/>
                  </a:lnTo>
                  <a:lnTo>
                    <a:pt x="77" y="53"/>
                  </a:lnTo>
                  <a:lnTo>
                    <a:pt x="66" y="68"/>
                  </a:lnTo>
                  <a:lnTo>
                    <a:pt x="54" y="74"/>
                  </a:lnTo>
                  <a:lnTo>
                    <a:pt x="42" y="75"/>
                  </a:lnTo>
                  <a:lnTo>
                    <a:pt x="31" y="78"/>
                  </a:lnTo>
                  <a:lnTo>
                    <a:pt x="23" y="83"/>
                  </a:lnTo>
                  <a:lnTo>
                    <a:pt x="18" y="91"/>
                  </a:lnTo>
                  <a:lnTo>
                    <a:pt x="22" y="98"/>
                  </a:lnTo>
                  <a:lnTo>
                    <a:pt x="26" y="104"/>
                  </a:lnTo>
                  <a:lnTo>
                    <a:pt x="42" y="120"/>
                  </a:lnTo>
                  <a:lnTo>
                    <a:pt x="56" y="132"/>
                  </a:lnTo>
                  <a:lnTo>
                    <a:pt x="73" y="149"/>
                  </a:lnTo>
                  <a:lnTo>
                    <a:pt x="82" y="165"/>
                  </a:lnTo>
                  <a:lnTo>
                    <a:pt x="82" y="172"/>
                  </a:lnTo>
                  <a:lnTo>
                    <a:pt x="79" y="176"/>
                  </a:lnTo>
                  <a:lnTo>
                    <a:pt x="70" y="179"/>
                  </a:lnTo>
                  <a:lnTo>
                    <a:pt x="63" y="177"/>
                  </a:lnTo>
                  <a:lnTo>
                    <a:pt x="57" y="172"/>
                  </a:lnTo>
                  <a:lnTo>
                    <a:pt x="51" y="167"/>
                  </a:lnTo>
                  <a:lnTo>
                    <a:pt x="41" y="166"/>
                  </a:lnTo>
                  <a:lnTo>
                    <a:pt x="30" y="168"/>
                  </a:lnTo>
                  <a:lnTo>
                    <a:pt x="18" y="174"/>
                  </a:lnTo>
                  <a:lnTo>
                    <a:pt x="9" y="182"/>
                  </a:lnTo>
                  <a:lnTo>
                    <a:pt x="4" y="191"/>
                  </a:lnTo>
                  <a:lnTo>
                    <a:pt x="0" y="200"/>
                  </a:lnTo>
                  <a:lnTo>
                    <a:pt x="2" y="208"/>
                  </a:lnTo>
                  <a:lnTo>
                    <a:pt x="9" y="215"/>
                  </a:lnTo>
                  <a:lnTo>
                    <a:pt x="38" y="228"/>
                  </a:lnTo>
                  <a:lnTo>
                    <a:pt x="53" y="230"/>
                  </a:lnTo>
                  <a:lnTo>
                    <a:pt x="67" y="227"/>
                  </a:lnTo>
                  <a:lnTo>
                    <a:pt x="81" y="221"/>
                  </a:lnTo>
                  <a:lnTo>
                    <a:pt x="91" y="219"/>
                  </a:lnTo>
                  <a:lnTo>
                    <a:pt x="96" y="220"/>
                  </a:lnTo>
                  <a:lnTo>
                    <a:pt x="96" y="224"/>
                  </a:lnTo>
                  <a:lnTo>
                    <a:pt x="94" y="227"/>
                  </a:lnTo>
                  <a:lnTo>
                    <a:pt x="92" y="230"/>
                  </a:lnTo>
                  <a:lnTo>
                    <a:pt x="92" y="235"/>
                  </a:lnTo>
                  <a:lnTo>
                    <a:pt x="100" y="245"/>
                  </a:lnTo>
                  <a:lnTo>
                    <a:pt x="100" y="249"/>
                  </a:lnTo>
                  <a:lnTo>
                    <a:pt x="94" y="255"/>
                  </a:lnTo>
                  <a:lnTo>
                    <a:pt x="70" y="265"/>
                  </a:lnTo>
                  <a:lnTo>
                    <a:pt x="61" y="272"/>
                  </a:lnTo>
                  <a:lnTo>
                    <a:pt x="57" y="276"/>
                  </a:lnTo>
                  <a:lnTo>
                    <a:pt x="57" y="283"/>
                  </a:lnTo>
                  <a:lnTo>
                    <a:pt x="41" y="293"/>
                  </a:lnTo>
                  <a:lnTo>
                    <a:pt x="26" y="301"/>
                  </a:lnTo>
                  <a:lnTo>
                    <a:pt x="18" y="308"/>
                  </a:lnTo>
                  <a:lnTo>
                    <a:pt x="17" y="314"/>
                  </a:lnTo>
                  <a:lnTo>
                    <a:pt x="24" y="323"/>
                  </a:lnTo>
                  <a:lnTo>
                    <a:pt x="42" y="330"/>
                  </a:lnTo>
                  <a:lnTo>
                    <a:pt x="41" y="332"/>
                  </a:lnTo>
                  <a:lnTo>
                    <a:pt x="41" y="341"/>
                  </a:lnTo>
                  <a:lnTo>
                    <a:pt x="43" y="350"/>
                  </a:lnTo>
                  <a:lnTo>
                    <a:pt x="53" y="361"/>
                  </a:lnTo>
                  <a:lnTo>
                    <a:pt x="74" y="361"/>
                  </a:lnTo>
                  <a:lnTo>
                    <a:pt x="77" y="367"/>
                  </a:lnTo>
                  <a:lnTo>
                    <a:pt x="81" y="383"/>
                  </a:lnTo>
                  <a:lnTo>
                    <a:pt x="86" y="386"/>
                  </a:lnTo>
                  <a:lnTo>
                    <a:pt x="92" y="385"/>
                  </a:lnTo>
                  <a:lnTo>
                    <a:pt x="99" y="380"/>
                  </a:lnTo>
                  <a:lnTo>
                    <a:pt x="103" y="380"/>
                  </a:lnTo>
                  <a:lnTo>
                    <a:pt x="106" y="381"/>
                  </a:lnTo>
                  <a:lnTo>
                    <a:pt x="107" y="386"/>
                  </a:lnTo>
                  <a:lnTo>
                    <a:pt x="113" y="393"/>
                  </a:lnTo>
                  <a:lnTo>
                    <a:pt x="121" y="395"/>
                  </a:lnTo>
                  <a:lnTo>
                    <a:pt x="131" y="390"/>
                  </a:lnTo>
                  <a:lnTo>
                    <a:pt x="141" y="381"/>
                  </a:lnTo>
                  <a:lnTo>
                    <a:pt x="148" y="377"/>
                  </a:lnTo>
                  <a:lnTo>
                    <a:pt x="149" y="382"/>
                  </a:lnTo>
                  <a:lnTo>
                    <a:pt x="146" y="394"/>
                  </a:lnTo>
                  <a:lnTo>
                    <a:pt x="143" y="406"/>
                  </a:lnTo>
                  <a:lnTo>
                    <a:pt x="136" y="416"/>
                  </a:lnTo>
                  <a:lnTo>
                    <a:pt x="119" y="428"/>
                  </a:lnTo>
                  <a:lnTo>
                    <a:pt x="104" y="439"/>
                  </a:lnTo>
                  <a:lnTo>
                    <a:pt x="92" y="452"/>
                  </a:lnTo>
                  <a:lnTo>
                    <a:pt x="82" y="457"/>
                  </a:lnTo>
                  <a:lnTo>
                    <a:pt x="75" y="464"/>
                  </a:lnTo>
                  <a:lnTo>
                    <a:pt x="67" y="472"/>
                  </a:lnTo>
                  <a:lnTo>
                    <a:pt x="79" y="467"/>
                  </a:lnTo>
                  <a:lnTo>
                    <a:pt x="102" y="461"/>
                  </a:lnTo>
                  <a:lnTo>
                    <a:pt x="119" y="454"/>
                  </a:lnTo>
                  <a:lnTo>
                    <a:pt x="139" y="440"/>
                  </a:lnTo>
                  <a:lnTo>
                    <a:pt x="172" y="410"/>
                  </a:lnTo>
                  <a:lnTo>
                    <a:pt x="191" y="399"/>
                  </a:lnTo>
                  <a:lnTo>
                    <a:pt x="200" y="390"/>
                  </a:lnTo>
                  <a:lnTo>
                    <a:pt x="200" y="384"/>
                  </a:lnTo>
                  <a:lnTo>
                    <a:pt x="197" y="380"/>
                  </a:lnTo>
                  <a:lnTo>
                    <a:pt x="192" y="376"/>
                  </a:lnTo>
                  <a:lnTo>
                    <a:pt x="192" y="373"/>
                  </a:lnTo>
                  <a:lnTo>
                    <a:pt x="197" y="368"/>
                  </a:lnTo>
                  <a:lnTo>
                    <a:pt x="208" y="353"/>
                  </a:lnTo>
                  <a:lnTo>
                    <a:pt x="221" y="327"/>
                  </a:lnTo>
                  <a:lnTo>
                    <a:pt x="232" y="321"/>
                  </a:lnTo>
                  <a:lnTo>
                    <a:pt x="245" y="317"/>
                  </a:lnTo>
                  <a:lnTo>
                    <a:pt x="262" y="317"/>
                  </a:lnTo>
                  <a:lnTo>
                    <a:pt x="270" y="320"/>
                  </a:lnTo>
                  <a:lnTo>
                    <a:pt x="272" y="323"/>
                  </a:lnTo>
                  <a:lnTo>
                    <a:pt x="269" y="327"/>
                  </a:lnTo>
                  <a:lnTo>
                    <a:pt x="251" y="329"/>
                  </a:lnTo>
                  <a:lnTo>
                    <a:pt x="239" y="335"/>
                  </a:lnTo>
                  <a:lnTo>
                    <a:pt x="231" y="344"/>
                  </a:lnTo>
                  <a:lnTo>
                    <a:pt x="229" y="350"/>
                  </a:lnTo>
                  <a:lnTo>
                    <a:pt x="223" y="358"/>
                  </a:lnTo>
                  <a:lnTo>
                    <a:pt x="223" y="368"/>
                  </a:lnTo>
                  <a:lnTo>
                    <a:pt x="229" y="374"/>
                  </a:lnTo>
                  <a:lnTo>
                    <a:pt x="238" y="373"/>
                  </a:lnTo>
                  <a:lnTo>
                    <a:pt x="252" y="364"/>
                  </a:lnTo>
                  <a:lnTo>
                    <a:pt x="264" y="356"/>
                  </a:lnTo>
                  <a:lnTo>
                    <a:pt x="271" y="348"/>
                  </a:lnTo>
                  <a:lnTo>
                    <a:pt x="273" y="336"/>
                  </a:lnTo>
                  <a:lnTo>
                    <a:pt x="281" y="330"/>
                  </a:lnTo>
                  <a:lnTo>
                    <a:pt x="286" y="331"/>
                  </a:lnTo>
                  <a:lnTo>
                    <a:pt x="291" y="336"/>
                  </a:lnTo>
                  <a:lnTo>
                    <a:pt x="305" y="337"/>
                  </a:lnTo>
                  <a:lnTo>
                    <a:pt x="315" y="341"/>
                  </a:lnTo>
                  <a:lnTo>
                    <a:pt x="321" y="348"/>
                  </a:lnTo>
                  <a:lnTo>
                    <a:pt x="330" y="350"/>
                  </a:lnTo>
                  <a:lnTo>
                    <a:pt x="357" y="355"/>
                  </a:lnTo>
                  <a:lnTo>
                    <a:pt x="365" y="358"/>
                  </a:lnTo>
                  <a:lnTo>
                    <a:pt x="372" y="362"/>
                  </a:lnTo>
                  <a:lnTo>
                    <a:pt x="376" y="367"/>
                  </a:lnTo>
                  <a:lnTo>
                    <a:pt x="385" y="362"/>
                  </a:lnTo>
                  <a:lnTo>
                    <a:pt x="390" y="359"/>
                  </a:lnTo>
                  <a:lnTo>
                    <a:pt x="392" y="362"/>
                  </a:lnTo>
                  <a:lnTo>
                    <a:pt x="395" y="364"/>
                  </a:lnTo>
                  <a:lnTo>
                    <a:pt x="420" y="390"/>
                  </a:lnTo>
                  <a:lnTo>
                    <a:pt x="441" y="408"/>
                  </a:lnTo>
                  <a:lnTo>
                    <a:pt x="457" y="383"/>
                  </a:lnTo>
                  <a:lnTo>
                    <a:pt x="467" y="395"/>
                  </a:lnTo>
                  <a:lnTo>
                    <a:pt x="478" y="416"/>
                  </a:lnTo>
                  <a:lnTo>
                    <a:pt x="495" y="434"/>
                  </a:lnTo>
                  <a:lnTo>
                    <a:pt x="495" y="442"/>
                  </a:lnTo>
                  <a:lnTo>
                    <a:pt x="496" y="449"/>
                  </a:lnTo>
                  <a:lnTo>
                    <a:pt x="504" y="456"/>
                  </a:lnTo>
                  <a:lnTo>
                    <a:pt x="505" y="460"/>
                  </a:lnTo>
                  <a:lnTo>
                    <a:pt x="507" y="460"/>
                  </a:lnTo>
                  <a:lnTo>
                    <a:pt x="515" y="456"/>
                  </a:lnTo>
                  <a:lnTo>
                    <a:pt x="516" y="457"/>
                  </a:lnTo>
                  <a:lnTo>
                    <a:pt x="517" y="471"/>
                  </a:lnTo>
                  <a:lnTo>
                    <a:pt x="515" y="482"/>
                  </a:lnTo>
                  <a:lnTo>
                    <a:pt x="516" y="490"/>
                  </a:lnTo>
                  <a:lnTo>
                    <a:pt x="523" y="496"/>
                  </a:lnTo>
                  <a:lnTo>
                    <a:pt x="528" y="478"/>
                  </a:lnTo>
                  <a:lnTo>
                    <a:pt x="532" y="464"/>
                  </a:lnTo>
                  <a:lnTo>
                    <a:pt x="530" y="454"/>
                  </a:lnTo>
                  <a:lnTo>
                    <a:pt x="522" y="447"/>
                  </a:lnTo>
                  <a:lnTo>
                    <a:pt x="515" y="438"/>
                  </a:lnTo>
                  <a:lnTo>
                    <a:pt x="507" y="427"/>
                  </a:lnTo>
                  <a:lnTo>
                    <a:pt x="484" y="398"/>
                  </a:lnTo>
                  <a:lnTo>
                    <a:pt x="467" y="375"/>
                  </a:lnTo>
                  <a:lnTo>
                    <a:pt x="452" y="364"/>
                  </a:lnTo>
                  <a:lnTo>
                    <a:pt x="445" y="370"/>
                  </a:lnTo>
                  <a:lnTo>
                    <a:pt x="429" y="376"/>
                  </a:lnTo>
                  <a:lnTo>
                    <a:pt x="408" y="361"/>
                  </a:lnTo>
                  <a:lnTo>
                    <a:pt x="378" y="341"/>
                  </a:lnTo>
                  <a:lnTo>
                    <a:pt x="365" y="339"/>
                  </a:lnTo>
                  <a:lnTo>
                    <a:pt x="365" y="48"/>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3" name="Freeform 285"/>
            <p:cNvSpPr>
              <a:spLocks/>
            </p:cNvSpPr>
            <p:nvPr/>
          </p:nvSpPr>
          <p:spPr bwMode="auto">
            <a:xfrm>
              <a:off x="722019" y="3240035"/>
              <a:ext cx="42124" cy="42122"/>
            </a:xfrm>
            <a:custGeom>
              <a:avLst/>
              <a:gdLst>
                <a:gd name="T0" fmla="*/ 2147483647 w 30"/>
                <a:gd name="T1" fmla="*/ 2147483647 h 26"/>
                <a:gd name="T2" fmla="*/ 2147483647 w 30"/>
                <a:gd name="T3" fmla="*/ 0 h 26"/>
                <a:gd name="T4" fmla="*/ 0 w 30"/>
                <a:gd name="T5" fmla="*/ 2147483647 h 26"/>
                <a:gd name="T6" fmla="*/ 2147483647 w 30"/>
                <a:gd name="T7" fmla="*/ 2147483647 h 26"/>
                <a:gd name="T8" fmla="*/ 2147483647 w 30"/>
                <a:gd name="T9" fmla="*/ 2147483647 h 26"/>
                <a:gd name="T10" fmla="*/ 2147483647 w 30"/>
                <a:gd name="T11" fmla="*/ 2147483647 h 26"/>
                <a:gd name="T12" fmla="*/ 2147483647 w 30"/>
                <a:gd name="T13" fmla="*/ 2147483647 h 26"/>
                <a:gd name="T14" fmla="*/ 2147483647 w 30"/>
                <a:gd name="T15" fmla="*/ 2147483647 h 26"/>
                <a:gd name="T16" fmla="*/ 2147483647 w 30"/>
                <a:gd name="T17" fmla="*/ 2147483647 h 26"/>
                <a:gd name="T18" fmla="*/ 2147483647 w 30"/>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26"/>
                <a:gd name="T32" fmla="*/ 30 w 30"/>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26">
                  <a:moveTo>
                    <a:pt x="14" y="2"/>
                  </a:moveTo>
                  <a:lnTo>
                    <a:pt x="3" y="0"/>
                  </a:lnTo>
                  <a:lnTo>
                    <a:pt x="0" y="3"/>
                  </a:lnTo>
                  <a:lnTo>
                    <a:pt x="3" y="13"/>
                  </a:lnTo>
                  <a:lnTo>
                    <a:pt x="10" y="18"/>
                  </a:lnTo>
                  <a:lnTo>
                    <a:pt x="19" y="25"/>
                  </a:lnTo>
                  <a:lnTo>
                    <a:pt x="27" y="18"/>
                  </a:lnTo>
                  <a:lnTo>
                    <a:pt x="29" y="13"/>
                  </a:lnTo>
                  <a:lnTo>
                    <a:pt x="26" y="10"/>
                  </a:lnTo>
                  <a:lnTo>
                    <a:pt x="14" y="2"/>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4" name="Freeform 286"/>
            <p:cNvSpPr>
              <a:spLocks/>
            </p:cNvSpPr>
            <p:nvPr/>
          </p:nvSpPr>
          <p:spPr bwMode="auto">
            <a:xfrm>
              <a:off x="1039567" y="3499787"/>
              <a:ext cx="27542" cy="36857"/>
            </a:xfrm>
            <a:custGeom>
              <a:avLst/>
              <a:gdLst>
                <a:gd name="T0" fmla="*/ 2147483647 w 20"/>
                <a:gd name="T1" fmla="*/ 0 h 23"/>
                <a:gd name="T2" fmla="*/ 2147483647 w 20"/>
                <a:gd name="T3" fmla="*/ 0 h 23"/>
                <a:gd name="T4" fmla="*/ 2147483647 w 20"/>
                <a:gd name="T5" fmla="*/ 2147483647 h 23"/>
                <a:gd name="T6" fmla="*/ 2147483647 w 20"/>
                <a:gd name="T7" fmla="*/ 2147483647 h 23"/>
                <a:gd name="T8" fmla="*/ 0 w 20"/>
                <a:gd name="T9" fmla="*/ 2147483647 h 23"/>
                <a:gd name="T10" fmla="*/ 0 w 20"/>
                <a:gd name="T11" fmla="*/ 2147483647 h 23"/>
                <a:gd name="T12" fmla="*/ 2147483647 w 20"/>
                <a:gd name="T13" fmla="*/ 2147483647 h 23"/>
                <a:gd name="T14" fmla="*/ 2147483647 w 20"/>
                <a:gd name="T15" fmla="*/ 2147483647 h 23"/>
                <a:gd name="T16" fmla="*/ 2147483647 w 20"/>
                <a:gd name="T17" fmla="*/ 2147483647 h 23"/>
                <a:gd name="T18" fmla="*/ 2147483647 w 20"/>
                <a:gd name="T19" fmla="*/ 2147483647 h 23"/>
                <a:gd name="T20" fmla="*/ 2147483647 w 20"/>
                <a:gd name="T21" fmla="*/ 0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3"/>
                <a:gd name="T35" fmla="*/ 20 w 20"/>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3">
                  <a:moveTo>
                    <a:pt x="11" y="0"/>
                  </a:moveTo>
                  <a:lnTo>
                    <a:pt x="9" y="0"/>
                  </a:lnTo>
                  <a:lnTo>
                    <a:pt x="4" y="1"/>
                  </a:lnTo>
                  <a:lnTo>
                    <a:pt x="1" y="4"/>
                  </a:lnTo>
                  <a:lnTo>
                    <a:pt x="0" y="14"/>
                  </a:lnTo>
                  <a:lnTo>
                    <a:pt x="0" y="20"/>
                  </a:lnTo>
                  <a:lnTo>
                    <a:pt x="4" y="22"/>
                  </a:lnTo>
                  <a:lnTo>
                    <a:pt x="19" y="17"/>
                  </a:lnTo>
                  <a:lnTo>
                    <a:pt x="19" y="9"/>
                  </a:lnTo>
                  <a:lnTo>
                    <a:pt x="19" y="4"/>
                  </a:lnTo>
                  <a:lnTo>
                    <a:pt x="11" y="0"/>
                  </a:lnTo>
                </a:path>
              </a:pathLst>
            </a:custGeom>
            <a:solidFill>
              <a:srgbClr val="E4E7E7"/>
            </a:solidFill>
            <a:ln w="6350" cap="rnd">
              <a:solidFill>
                <a:schemeClr val="bg1"/>
              </a:solidFill>
              <a:round/>
              <a:headEnd type="none" w="sm" len="sm"/>
              <a:tailEnd type="none" w="sm" len="sm"/>
            </a:ln>
          </p:spPr>
          <p:txBody>
            <a:bodyPr/>
            <a:lstStyle/>
            <a:p>
              <a:endParaRPr lang="en-AU"/>
            </a:p>
          </p:txBody>
        </p:sp>
        <p:sp>
          <p:nvSpPr>
            <p:cNvPr id="8485" name="Freeform 287"/>
            <p:cNvSpPr>
              <a:spLocks/>
            </p:cNvSpPr>
            <p:nvPr/>
          </p:nvSpPr>
          <p:spPr bwMode="auto">
            <a:xfrm>
              <a:off x="1604996" y="3806927"/>
              <a:ext cx="1104937" cy="654646"/>
            </a:xfrm>
            <a:custGeom>
              <a:avLst/>
              <a:gdLst>
                <a:gd name="T0" fmla="*/ 2147483647 w 798"/>
                <a:gd name="T1" fmla="*/ 2147483647 h 402"/>
                <a:gd name="T2" fmla="*/ 2147483647 w 798"/>
                <a:gd name="T3" fmla="*/ 2147483647 h 402"/>
                <a:gd name="T4" fmla="*/ 2147483647 w 798"/>
                <a:gd name="T5" fmla="*/ 2147483647 h 402"/>
                <a:gd name="T6" fmla="*/ 2147483647 w 798"/>
                <a:gd name="T7" fmla="*/ 2147483647 h 402"/>
                <a:gd name="T8" fmla="*/ 2147483647 w 798"/>
                <a:gd name="T9" fmla="*/ 2147483647 h 402"/>
                <a:gd name="T10" fmla="*/ 2147483647 w 798"/>
                <a:gd name="T11" fmla="*/ 2147483647 h 402"/>
                <a:gd name="T12" fmla="*/ 2147483647 w 798"/>
                <a:gd name="T13" fmla="*/ 2147483647 h 402"/>
                <a:gd name="T14" fmla="*/ 2147483647 w 798"/>
                <a:gd name="T15" fmla="*/ 2147483647 h 402"/>
                <a:gd name="T16" fmla="*/ 2147483647 w 798"/>
                <a:gd name="T17" fmla="*/ 2147483647 h 402"/>
                <a:gd name="T18" fmla="*/ 2147483647 w 798"/>
                <a:gd name="T19" fmla="*/ 2147483647 h 402"/>
                <a:gd name="T20" fmla="*/ 2147483647 w 798"/>
                <a:gd name="T21" fmla="*/ 2147483647 h 402"/>
                <a:gd name="T22" fmla="*/ 2147483647 w 798"/>
                <a:gd name="T23" fmla="*/ 2147483647 h 402"/>
                <a:gd name="T24" fmla="*/ 2147483647 w 798"/>
                <a:gd name="T25" fmla="*/ 2147483647 h 402"/>
                <a:gd name="T26" fmla="*/ 2147483647 w 798"/>
                <a:gd name="T27" fmla="*/ 2147483647 h 402"/>
                <a:gd name="T28" fmla="*/ 2147483647 w 798"/>
                <a:gd name="T29" fmla="*/ 2147483647 h 402"/>
                <a:gd name="T30" fmla="*/ 2147483647 w 798"/>
                <a:gd name="T31" fmla="*/ 2147483647 h 402"/>
                <a:gd name="T32" fmla="*/ 2147483647 w 798"/>
                <a:gd name="T33" fmla="*/ 2147483647 h 402"/>
                <a:gd name="T34" fmla="*/ 2147483647 w 798"/>
                <a:gd name="T35" fmla="*/ 2147483647 h 402"/>
                <a:gd name="T36" fmla="*/ 2147483647 w 798"/>
                <a:gd name="T37" fmla="*/ 2147483647 h 402"/>
                <a:gd name="T38" fmla="*/ 2147483647 w 798"/>
                <a:gd name="T39" fmla="*/ 2147483647 h 402"/>
                <a:gd name="T40" fmla="*/ 2147483647 w 798"/>
                <a:gd name="T41" fmla="*/ 2147483647 h 402"/>
                <a:gd name="T42" fmla="*/ 2147483647 w 798"/>
                <a:gd name="T43" fmla="*/ 2147483647 h 402"/>
                <a:gd name="T44" fmla="*/ 2147483647 w 798"/>
                <a:gd name="T45" fmla="*/ 2147483647 h 402"/>
                <a:gd name="T46" fmla="*/ 2147483647 w 798"/>
                <a:gd name="T47" fmla="*/ 2147483647 h 402"/>
                <a:gd name="T48" fmla="*/ 2147483647 w 798"/>
                <a:gd name="T49" fmla="*/ 2147483647 h 402"/>
                <a:gd name="T50" fmla="*/ 2147483647 w 798"/>
                <a:gd name="T51" fmla="*/ 2147483647 h 402"/>
                <a:gd name="T52" fmla="*/ 2147483647 w 798"/>
                <a:gd name="T53" fmla="*/ 2147483647 h 402"/>
                <a:gd name="T54" fmla="*/ 2147483647 w 798"/>
                <a:gd name="T55" fmla="*/ 2147483647 h 402"/>
                <a:gd name="T56" fmla="*/ 2147483647 w 798"/>
                <a:gd name="T57" fmla="*/ 2147483647 h 402"/>
                <a:gd name="T58" fmla="*/ 2147483647 w 798"/>
                <a:gd name="T59" fmla="*/ 2147483647 h 402"/>
                <a:gd name="T60" fmla="*/ 2147483647 w 798"/>
                <a:gd name="T61" fmla="*/ 2147483647 h 402"/>
                <a:gd name="T62" fmla="*/ 2147483647 w 798"/>
                <a:gd name="T63" fmla="*/ 2147483647 h 402"/>
                <a:gd name="T64" fmla="*/ 0 w 798"/>
                <a:gd name="T65" fmla="*/ 2147483647 h 402"/>
                <a:gd name="T66" fmla="*/ 2147483647 w 798"/>
                <a:gd name="T67" fmla="*/ 2147483647 h 402"/>
                <a:gd name="T68" fmla="*/ 2147483647 w 798"/>
                <a:gd name="T69" fmla="*/ 2147483647 h 402"/>
                <a:gd name="T70" fmla="*/ 2147483647 w 798"/>
                <a:gd name="T71" fmla="*/ 0 h 402"/>
                <a:gd name="T72" fmla="*/ 2147483647 w 798"/>
                <a:gd name="T73" fmla="*/ 2147483647 h 402"/>
                <a:gd name="T74" fmla="*/ 2147483647 w 798"/>
                <a:gd name="T75" fmla="*/ 2147483647 h 402"/>
                <a:gd name="T76" fmla="*/ 2147483647 w 798"/>
                <a:gd name="T77" fmla="*/ 2147483647 h 402"/>
                <a:gd name="T78" fmla="*/ 2147483647 w 798"/>
                <a:gd name="T79" fmla="*/ 2147483647 h 402"/>
                <a:gd name="T80" fmla="*/ 2147483647 w 798"/>
                <a:gd name="T81" fmla="*/ 2147483647 h 402"/>
                <a:gd name="T82" fmla="*/ 2147483647 w 798"/>
                <a:gd name="T83" fmla="*/ 2147483647 h 402"/>
                <a:gd name="T84" fmla="*/ 2147483647 w 798"/>
                <a:gd name="T85" fmla="*/ 2147483647 h 402"/>
                <a:gd name="T86" fmla="*/ 2147483647 w 798"/>
                <a:gd name="T87" fmla="*/ 2147483647 h 402"/>
                <a:gd name="T88" fmla="*/ 2147483647 w 798"/>
                <a:gd name="T89" fmla="*/ 2147483647 h 402"/>
                <a:gd name="T90" fmla="*/ 2147483647 w 798"/>
                <a:gd name="T91" fmla="*/ 2147483647 h 402"/>
                <a:gd name="T92" fmla="*/ 2147483647 w 798"/>
                <a:gd name="T93" fmla="*/ 2147483647 h 402"/>
                <a:gd name="T94" fmla="*/ 2147483647 w 798"/>
                <a:gd name="T95" fmla="*/ 2147483647 h 402"/>
                <a:gd name="T96" fmla="*/ 2147483647 w 798"/>
                <a:gd name="T97" fmla="*/ 2147483647 h 402"/>
                <a:gd name="T98" fmla="*/ 2147483647 w 798"/>
                <a:gd name="T99" fmla="*/ 2147483647 h 402"/>
                <a:gd name="T100" fmla="*/ 2147483647 w 798"/>
                <a:gd name="T101" fmla="*/ 2147483647 h 402"/>
                <a:gd name="T102" fmla="*/ 2147483647 w 79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8"/>
                <a:gd name="T157" fmla="*/ 0 h 402"/>
                <a:gd name="T158" fmla="*/ 798 w 79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8" h="402">
                  <a:moveTo>
                    <a:pt x="691" y="75"/>
                  </a:moveTo>
                  <a:lnTo>
                    <a:pt x="696" y="68"/>
                  </a:lnTo>
                  <a:lnTo>
                    <a:pt x="705" y="62"/>
                  </a:lnTo>
                  <a:lnTo>
                    <a:pt x="726" y="56"/>
                  </a:lnTo>
                  <a:lnTo>
                    <a:pt x="745" y="51"/>
                  </a:lnTo>
                  <a:lnTo>
                    <a:pt x="754" y="51"/>
                  </a:lnTo>
                  <a:lnTo>
                    <a:pt x="765" y="35"/>
                  </a:lnTo>
                  <a:lnTo>
                    <a:pt x="774" y="29"/>
                  </a:lnTo>
                  <a:lnTo>
                    <a:pt x="781" y="29"/>
                  </a:lnTo>
                  <a:lnTo>
                    <a:pt x="783" y="30"/>
                  </a:lnTo>
                  <a:lnTo>
                    <a:pt x="789" y="32"/>
                  </a:lnTo>
                  <a:lnTo>
                    <a:pt x="791" y="35"/>
                  </a:lnTo>
                  <a:lnTo>
                    <a:pt x="790" y="47"/>
                  </a:lnTo>
                  <a:lnTo>
                    <a:pt x="781" y="64"/>
                  </a:lnTo>
                  <a:lnTo>
                    <a:pt x="797" y="73"/>
                  </a:lnTo>
                  <a:lnTo>
                    <a:pt x="797" y="75"/>
                  </a:lnTo>
                  <a:lnTo>
                    <a:pt x="789" y="80"/>
                  </a:lnTo>
                  <a:lnTo>
                    <a:pt x="763" y="88"/>
                  </a:lnTo>
                  <a:lnTo>
                    <a:pt x="757" y="94"/>
                  </a:lnTo>
                  <a:lnTo>
                    <a:pt x="749" y="106"/>
                  </a:lnTo>
                  <a:lnTo>
                    <a:pt x="737" y="113"/>
                  </a:lnTo>
                  <a:lnTo>
                    <a:pt x="734" y="119"/>
                  </a:lnTo>
                  <a:lnTo>
                    <a:pt x="737" y="124"/>
                  </a:lnTo>
                  <a:lnTo>
                    <a:pt x="750" y="125"/>
                  </a:lnTo>
                  <a:lnTo>
                    <a:pt x="756" y="128"/>
                  </a:lnTo>
                  <a:lnTo>
                    <a:pt x="756" y="133"/>
                  </a:lnTo>
                  <a:lnTo>
                    <a:pt x="750" y="137"/>
                  </a:lnTo>
                  <a:lnTo>
                    <a:pt x="745" y="138"/>
                  </a:lnTo>
                  <a:lnTo>
                    <a:pt x="731" y="137"/>
                  </a:lnTo>
                  <a:lnTo>
                    <a:pt x="717" y="140"/>
                  </a:lnTo>
                  <a:lnTo>
                    <a:pt x="706" y="141"/>
                  </a:lnTo>
                  <a:lnTo>
                    <a:pt x="697" y="140"/>
                  </a:lnTo>
                  <a:lnTo>
                    <a:pt x="694" y="142"/>
                  </a:lnTo>
                  <a:lnTo>
                    <a:pt x="693" y="147"/>
                  </a:lnTo>
                  <a:lnTo>
                    <a:pt x="696" y="152"/>
                  </a:lnTo>
                  <a:lnTo>
                    <a:pt x="696" y="177"/>
                  </a:lnTo>
                  <a:lnTo>
                    <a:pt x="695" y="187"/>
                  </a:lnTo>
                  <a:lnTo>
                    <a:pt x="692" y="192"/>
                  </a:lnTo>
                  <a:lnTo>
                    <a:pt x="687" y="187"/>
                  </a:lnTo>
                  <a:lnTo>
                    <a:pt x="687" y="183"/>
                  </a:lnTo>
                  <a:lnTo>
                    <a:pt x="684" y="175"/>
                  </a:lnTo>
                  <a:lnTo>
                    <a:pt x="681" y="183"/>
                  </a:lnTo>
                  <a:lnTo>
                    <a:pt x="671" y="176"/>
                  </a:lnTo>
                  <a:lnTo>
                    <a:pt x="668" y="177"/>
                  </a:lnTo>
                  <a:lnTo>
                    <a:pt x="672" y="185"/>
                  </a:lnTo>
                  <a:lnTo>
                    <a:pt x="674" y="189"/>
                  </a:lnTo>
                  <a:lnTo>
                    <a:pt x="677" y="194"/>
                  </a:lnTo>
                  <a:lnTo>
                    <a:pt x="677" y="201"/>
                  </a:lnTo>
                  <a:lnTo>
                    <a:pt x="674" y="203"/>
                  </a:lnTo>
                  <a:lnTo>
                    <a:pt x="661" y="205"/>
                  </a:lnTo>
                  <a:lnTo>
                    <a:pt x="662" y="210"/>
                  </a:lnTo>
                  <a:lnTo>
                    <a:pt x="665" y="216"/>
                  </a:lnTo>
                  <a:lnTo>
                    <a:pt x="666" y="224"/>
                  </a:lnTo>
                  <a:lnTo>
                    <a:pt x="669" y="225"/>
                  </a:lnTo>
                  <a:lnTo>
                    <a:pt x="673" y="229"/>
                  </a:lnTo>
                  <a:lnTo>
                    <a:pt x="672" y="232"/>
                  </a:lnTo>
                  <a:lnTo>
                    <a:pt x="667" y="234"/>
                  </a:lnTo>
                  <a:lnTo>
                    <a:pt x="662" y="234"/>
                  </a:lnTo>
                  <a:lnTo>
                    <a:pt x="659" y="238"/>
                  </a:lnTo>
                  <a:lnTo>
                    <a:pt x="657" y="244"/>
                  </a:lnTo>
                  <a:lnTo>
                    <a:pt x="654" y="248"/>
                  </a:lnTo>
                  <a:lnTo>
                    <a:pt x="601" y="294"/>
                  </a:lnTo>
                  <a:lnTo>
                    <a:pt x="597" y="299"/>
                  </a:lnTo>
                  <a:lnTo>
                    <a:pt x="595" y="305"/>
                  </a:lnTo>
                  <a:lnTo>
                    <a:pt x="595" y="314"/>
                  </a:lnTo>
                  <a:lnTo>
                    <a:pt x="594" y="323"/>
                  </a:lnTo>
                  <a:lnTo>
                    <a:pt x="596" y="332"/>
                  </a:lnTo>
                  <a:lnTo>
                    <a:pt x="603" y="343"/>
                  </a:lnTo>
                  <a:lnTo>
                    <a:pt x="614" y="359"/>
                  </a:lnTo>
                  <a:lnTo>
                    <a:pt x="619" y="376"/>
                  </a:lnTo>
                  <a:lnTo>
                    <a:pt x="617" y="397"/>
                  </a:lnTo>
                  <a:lnTo>
                    <a:pt x="613" y="401"/>
                  </a:lnTo>
                  <a:lnTo>
                    <a:pt x="607" y="401"/>
                  </a:lnTo>
                  <a:lnTo>
                    <a:pt x="597" y="393"/>
                  </a:lnTo>
                  <a:lnTo>
                    <a:pt x="584" y="380"/>
                  </a:lnTo>
                  <a:lnTo>
                    <a:pt x="576" y="366"/>
                  </a:lnTo>
                  <a:lnTo>
                    <a:pt x="569" y="345"/>
                  </a:lnTo>
                  <a:lnTo>
                    <a:pt x="568" y="334"/>
                  </a:lnTo>
                  <a:lnTo>
                    <a:pt x="562" y="327"/>
                  </a:lnTo>
                  <a:lnTo>
                    <a:pt x="550" y="323"/>
                  </a:lnTo>
                  <a:lnTo>
                    <a:pt x="519" y="321"/>
                  </a:lnTo>
                  <a:lnTo>
                    <a:pt x="497" y="319"/>
                  </a:lnTo>
                  <a:lnTo>
                    <a:pt x="487" y="321"/>
                  </a:lnTo>
                  <a:lnTo>
                    <a:pt x="481" y="322"/>
                  </a:lnTo>
                  <a:lnTo>
                    <a:pt x="477" y="325"/>
                  </a:lnTo>
                  <a:lnTo>
                    <a:pt x="464" y="329"/>
                  </a:lnTo>
                  <a:lnTo>
                    <a:pt x="439" y="330"/>
                  </a:lnTo>
                  <a:lnTo>
                    <a:pt x="424" y="330"/>
                  </a:lnTo>
                  <a:lnTo>
                    <a:pt x="412" y="332"/>
                  </a:lnTo>
                  <a:lnTo>
                    <a:pt x="406" y="334"/>
                  </a:lnTo>
                  <a:lnTo>
                    <a:pt x="402" y="339"/>
                  </a:lnTo>
                  <a:lnTo>
                    <a:pt x="383" y="347"/>
                  </a:lnTo>
                  <a:lnTo>
                    <a:pt x="370" y="365"/>
                  </a:lnTo>
                  <a:lnTo>
                    <a:pt x="372" y="372"/>
                  </a:lnTo>
                  <a:lnTo>
                    <a:pt x="372" y="377"/>
                  </a:lnTo>
                  <a:lnTo>
                    <a:pt x="368" y="380"/>
                  </a:lnTo>
                  <a:lnTo>
                    <a:pt x="355" y="374"/>
                  </a:lnTo>
                  <a:lnTo>
                    <a:pt x="344" y="363"/>
                  </a:lnTo>
                  <a:lnTo>
                    <a:pt x="333" y="349"/>
                  </a:lnTo>
                  <a:lnTo>
                    <a:pt x="326" y="341"/>
                  </a:lnTo>
                  <a:lnTo>
                    <a:pt x="319" y="335"/>
                  </a:lnTo>
                  <a:lnTo>
                    <a:pt x="309" y="334"/>
                  </a:lnTo>
                  <a:lnTo>
                    <a:pt x="305" y="339"/>
                  </a:lnTo>
                  <a:lnTo>
                    <a:pt x="296" y="339"/>
                  </a:lnTo>
                  <a:lnTo>
                    <a:pt x="287" y="334"/>
                  </a:lnTo>
                  <a:lnTo>
                    <a:pt x="274" y="325"/>
                  </a:lnTo>
                  <a:lnTo>
                    <a:pt x="266" y="314"/>
                  </a:lnTo>
                  <a:lnTo>
                    <a:pt x="260" y="297"/>
                  </a:lnTo>
                  <a:lnTo>
                    <a:pt x="249" y="294"/>
                  </a:lnTo>
                  <a:lnTo>
                    <a:pt x="239" y="293"/>
                  </a:lnTo>
                  <a:lnTo>
                    <a:pt x="231" y="297"/>
                  </a:lnTo>
                  <a:lnTo>
                    <a:pt x="221" y="303"/>
                  </a:lnTo>
                  <a:lnTo>
                    <a:pt x="210" y="305"/>
                  </a:lnTo>
                  <a:lnTo>
                    <a:pt x="195" y="305"/>
                  </a:lnTo>
                  <a:lnTo>
                    <a:pt x="171" y="299"/>
                  </a:lnTo>
                  <a:lnTo>
                    <a:pt x="154" y="294"/>
                  </a:lnTo>
                  <a:lnTo>
                    <a:pt x="141" y="288"/>
                  </a:lnTo>
                  <a:lnTo>
                    <a:pt x="139" y="286"/>
                  </a:lnTo>
                  <a:lnTo>
                    <a:pt x="132" y="285"/>
                  </a:lnTo>
                  <a:lnTo>
                    <a:pt x="121" y="286"/>
                  </a:lnTo>
                  <a:lnTo>
                    <a:pt x="104" y="294"/>
                  </a:lnTo>
                  <a:lnTo>
                    <a:pt x="99" y="280"/>
                  </a:lnTo>
                  <a:lnTo>
                    <a:pt x="90" y="269"/>
                  </a:lnTo>
                  <a:lnTo>
                    <a:pt x="85" y="266"/>
                  </a:lnTo>
                  <a:lnTo>
                    <a:pt x="80" y="263"/>
                  </a:lnTo>
                  <a:lnTo>
                    <a:pt x="70" y="260"/>
                  </a:lnTo>
                  <a:lnTo>
                    <a:pt x="61" y="253"/>
                  </a:lnTo>
                  <a:lnTo>
                    <a:pt x="50" y="241"/>
                  </a:lnTo>
                  <a:lnTo>
                    <a:pt x="27" y="215"/>
                  </a:lnTo>
                  <a:lnTo>
                    <a:pt x="13" y="188"/>
                  </a:lnTo>
                  <a:lnTo>
                    <a:pt x="2" y="156"/>
                  </a:lnTo>
                  <a:lnTo>
                    <a:pt x="0" y="131"/>
                  </a:lnTo>
                  <a:lnTo>
                    <a:pt x="0" y="112"/>
                  </a:lnTo>
                  <a:lnTo>
                    <a:pt x="2" y="105"/>
                  </a:lnTo>
                  <a:lnTo>
                    <a:pt x="4" y="103"/>
                  </a:lnTo>
                  <a:lnTo>
                    <a:pt x="10" y="97"/>
                  </a:lnTo>
                  <a:lnTo>
                    <a:pt x="12" y="90"/>
                  </a:lnTo>
                  <a:lnTo>
                    <a:pt x="10" y="80"/>
                  </a:lnTo>
                  <a:lnTo>
                    <a:pt x="4" y="20"/>
                  </a:lnTo>
                  <a:lnTo>
                    <a:pt x="13" y="21"/>
                  </a:lnTo>
                  <a:lnTo>
                    <a:pt x="17" y="20"/>
                  </a:lnTo>
                  <a:lnTo>
                    <a:pt x="21" y="14"/>
                  </a:lnTo>
                  <a:lnTo>
                    <a:pt x="21" y="0"/>
                  </a:lnTo>
                  <a:lnTo>
                    <a:pt x="410" y="0"/>
                  </a:lnTo>
                  <a:lnTo>
                    <a:pt x="423" y="11"/>
                  </a:lnTo>
                  <a:lnTo>
                    <a:pt x="448" y="13"/>
                  </a:lnTo>
                  <a:lnTo>
                    <a:pt x="453" y="17"/>
                  </a:lnTo>
                  <a:lnTo>
                    <a:pt x="460" y="20"/>
                  </a:lnTo>
                  <a:lnTo>
                    <a:pt x="468" y="20"/>
                  </a:lnTo>
                  <a:lnTo>
                    <a:pt x="465" y="24"/>
                  </a:lnTo>
                  <a:lnTo>
                    <a:pt x="459" y="32"/>
                  </a:lnTo>
                  <a:lnTo>
                    <a:pt x="449" y="40"/>
                  </a:lnTo>
                  <a:lnTo>
                    <a:pt x="451" y="42"/>
                  </a:lnTo>
                  <a:lnTo>
                    <a:pt x="462" y="44"/>
                  </a:lnTo>
                  <a:lnTo>
                    <a:pt x="478" y="44"/>
                  </a:lnTo>
                  <a:lnTo>
                    <a:pt x="490" y="42"/>
                  </a:lnTo>
                  <a:lnTo>
                    <a:pt x="500" y="38"/>
                  </a:lnTo>
                  <a:lnTo>
                    <a:pt x="504" y="40"/>
                  </a:lnTo>
                  <a:lnTo>
                    <a:pt x="522" y="42"/>
                  </a:lnTo>
                  <a:lnTo>
                    <a:pt x="530" y="40"/>
                  </a:lnTo>
                  <a:lnTo>
                    <a:pt x="537" y="40"/>
                  </a:lnTo>
                  <a:lnTo>
                    <a:pt x="542" y="44"/>
                  </a:lnTo>
                  <a:lnTo>
                    <a:pt x="541" y="51"/>
                  </a:lnTo>
                  <a:lnTo>
                    <a:pt x="538" y="56"/>
                  </a:lnTo>
                  <a:lnTo>
                    <a:pt x="529" y="58"/>
                  </a:lnTo>
                  <a:lnTo>
                    <a:pt x="519" y="58"/>
                  </a:lnTo>
                  <a:lnTo>
                    <a:pt x="512" y="60"/>
                  </a:lnTo>
                  <a:lnTo>
                    <a:pt x="509" y="70"/>
                  </a:lnTo>
                  <a:lnTo>
                    <a:pt x="512" y="75"/>
                  </a:lnTo>
                  <a:lnTo>
                    <a:pt x="514" y="80"/>
                  </a:lnTo>
                  <a:lnTo>
                    <a:pt x="511" y="88"/>
                  </a:lnTo>
                  <a:lnTo>
                    <a:pt x="506" y="107"/>
                  </a:lnTo>
                  <a:lnTo>
                    <a:pt x="504" y="122"/>
                  </a:lnTo>
                  <a:lnTo>
                    <a:pt x="507" y="128"/>
                  </a:lnTo>
                  <a:lnTo>
                    <a:pt x="510" y="133"/>
                  </a:lnTo>
                  <a:lnTo>
                    <a:pt x="519" y="129"/>
                  </a:lnTo>
                  <a:lnTo>
                    <a:pt x="526" y="121"/>
                  </a:lnTo>
                  <a:lnTo>
                    <a:pt x="529" y="107"/>
                  </a:lnTo>
                  <a:lnTo>
                    <a:pt x="532" y="81"/>
                  </a:lnTo>
                  <a:lnTo>
                    <a:pt x="539" y="78"/>
                  </a:lnTo>
                  <a:lnTo>
                    <a:pt x="541" y="69"/>
                  </a:lnTo>
                  <a:lnTo>
                    <a:pt x="544" y="62"/>
                  </a:lnTo>
                  <a:lnTo>
                    <a:pt x="546" y="61"/>
                  </a:lnTo>
                  <a:lnTo>
                    <a:pt x="549" y="62"/>
                  </a:lnTo>
                  <a:lnTo>
                    <a:pt x="558" y="62"/>
                  </a:lnTo>
                  <a:lnTo>
                    <a:pt x="564" y="67"/>
                  </a:lnTo>
                  <a:lnTo>
                    <a:pt x="566" y="76"/>
                  </a:lnTo>
                  <a:lnTo>
                    <a:pt x="562" y="86"/>
                  </a:lnTo>
                  <a:lnTo>
                    <a:pt x="561" y="89"/>
                  </a:lnTo>
                  <a:lnTo>
                    <a:pt x="561" y="90"/>
                  </a:lnTo>
                  <a:lnTo>
                    <a:pt x="562" y="92"/>
                  </a:lnTo>
                  <a:lnTo>
                    <a:pt x="568" y="89"/>
                  </a:lnTo>
                  <a:lnTo>
                    <a:pt x="569" y="88"/>
                  </a:lnTo>
                  <a:lnTo>
                    <a:pt x="570" y="88"/>
                  </a:lnTo>
                  <a:lnTo>
                    <a:pt x="576" y="95"/>
                  </a:lnTo>
                  <a:lnTo>
                    <a:pt x="579" y="103"/>
                  </a:lnTo>
                  <a:lnTo>
                    <a:pt x="578" y="119"/>
                  </a:lnTo>
                  <a:lnTo>
                    <a:pt x="577" y="124"/>
                  </a:lnTo>
                  <a:lnTo>
                    <a:pt x="578" y="126"/>
                  </a:lnTo>
                  <a:lnTo>
                    <a:pt x="583" y="126"/>
                  </a:lnTo>
                  <a:lnTo>
                    <a:pt x="613" y="125"/>
                  </a:lnTo>
                  <a:lnTo>
                    <a:pt x="629" y="115"/>
                  </a:lnTo>
                  <a:lnTo>
                    <a:pt x="640" y="103"/>
                  </a:lnTo>
                  <a:lnTo>
                    <a:pt x="640" y="99"/>
                  </a:lnTo>
                  <a:lnTo>
                    <a:pt x="642" y="96"/>
                  </a:lnTo>
                  <a:lnTo>
                    <a:pt x="652" y="90"/>
                  </a:lnTo>
                  <a:lnTo>
                    <a:pt x="659" y="89"/>
                  </a:lnTo>
                  <a:lnTo>
                    <a:pt x="668" y="88"/>
                  </a:lnTo>
                  <a:lnTo>
                    <a:pt x="675" y="87"/>
                  </a:lnTo>
                  <a:lnTo>
                    <a:pt x="683" y="83"/>
                  </a:lnTo>
                  <a:lnTo>
                    <a:pt x="691" y="75"/>
                  </a:lnTo>
                </a:path>
              </a:pathLst>
            </a:custGeom>
            <a:solidFill>
              <a:srgbClr val="FF9900"/>
            </a:solidFill>
            <a:ln w="6350" cap="rnd">
              <a:solidFill>
                <a:schemeClr val="bg1"/>
              </a:solidFill>
              <a:round/>
              <a:headEnd type="none" w="sm" len="sm"/>
              <a:tailEnd type="none" w="sm" len="sm"/>
            </a:ln>
          </p:spPr>
          <p:txBody>
            <a:bodyPr/>
            <a:lstStyle/>
            <a:p>
              <a:endParaRPr lang="en-AU"/>
            </a:p>
          </p:txBody>
        </p:sp>
      </p:grpSp>
      <p:sp>
        <p:nvSpPr>
          <p:cNvPr id="593" name="AutoShape 4"/>
          <p:cNvSpPr>
            <a:spLocks noChangeArrowheads="1"/>
          </p:cNvSpPr>
          <p:nvPr/>
        </p:nvSpPr>
        <p:spPr bwMode="auto">
          <a:xfrm>
            <a:off x="447675" y="2890238"/>
            <a:ext cx="1525588" cy="3282950"/>
          </a:xfrm>
          <a:prstGeom prst="wedgeRectCallout">
            <a:avLst>
              <a:gd name="adj1" fmla="val 49151"/>
              <a:gd name="adj2" fmla="val -13927"/>
            </a:avLst>
          </a:prstGeom>
          <a:noFill/>
          <a:ln w="6350" algn="ctr">
            <a:noFill/>
            <a:miter lim="800000"/>
            <a:headEnd/>
            <a:tailEnd/>
          </a:ln>
        </p:spPr>
        <p:txBody>
          <a:bodyPr wrap="none" lIns="0" tIns="72000" rIns="72000" bIns="72000"/>
          <a:lstStyle/>
          <a:p>
            <a:pPr marL="274638" indent="-274638" eaLnBrk="0" hangingPunct="0">
              <a:spcBef>
                <a:spcPct val="20000"/>
              </a:spcBef>
              <a:buSzPct val="100000"/>
              <a:buFont typeface="Wingdings" pitchFamily="2" charset="2"/>
              <a:buNone/>
              <a:defRPr/>
            </a:pPr>
            <a:r>
              <a:rPr lang="en-GB" dirty="0">
                <a:solidFill>
                  <a:srgbClr val="002266"/>
                </a:solidFill>
                <a:cs typeface="+mn-cs"/>
              </a:rPr>
              <a:t>Latin America</a:t>
            </a:r>
          </a:p>
          <a:p>
            <a:pPr marL="85725" indent="-85725" eaLnBrk="0" hangingPunct="0">
              <a:spcBef>
                <a:spcPct val="20000"/>
              </a:spcBef>
              <a:buSzPct val="100000"/>
              <a:buFontTx/>
              <a:buChar char="•"/>
              <a:defRPr/>
            </a:pPr>
            <a:r>
              <a:rPr lang="en-GB" sz="1000" dirty="0">
                <a:solidFill>
                  <a:srgbClr val="002266"/>
                </a:solidFill>
                <a:cs typeface="+mn-cs"/>
              </a:rPr>
              <a:t>Argentina</a:t>
            </a:r>
          </a:p>
          <a:p>
            <a:pPr marL="85725" indent="-85725" eaLnBrk="0" hangingPunct="0">
              <a:spcBef>
                <a:spcPct val="20000"/>
              </a:spcBef>
              <a:buSzPct val="100000"/>
              <a:buFontTx/>
              <a:buChar char="•"/>
              <a:defRPr/>
            </a:pPr>
            <a:r>
              <a:rPr lang="en-GB" sz="1000" dirty="0">
                <a:solidFill>
                  <a:srgbClr val="002266"/>
                </a:solidFill>
                <a:cs typeface="+mn-cs"/>
              </a:rPr>
              <a:t>Bolivia</a:t>
            </a:r>
          </a:p>
          <a:p>
            <a:pPr marL="85725" indent="-85725" eaLnBrk="0" hangingPunct="0">
              <a:spcBef>
                <a:spcPct val="20000"/>
              </a:spcBef>
              <a:buSzPct val="100000"/>
              <a:buFontTx/>
              <a:buChar char="•"/>
              <a:defRPr/>
            </a:pPr>
            <a:r>
              <a:rPr lang="en-GB" sz="1000" dirty="0">
                <a:solidFill>
                  <a:srgbClr val="002266"/>
                </a:solidFill>
                <a:cs typeface="+mn-cs"/>
              </a:rPr>
              <a:t>Brazil</a:t>
            </a:r>
          </a:p>
          <a:p>
            <a:pPr marL="85725" indent="-85725" eaLnBrk="0" hangingPunct="0">
              <a:spcBef>
                <a:spcPct val="20000"/>
              </a:spcBef>
              <a:buSzPct val="100000"/>
              <a:buFontTx/>
              <a:buChar char="•"/>
              <a:defRPr/>
            </a:pPr>
            <a:r>
              <a:rPr lang="en-GB" sz="1000" dirty="0">
                <a:solidFill>
                  <a:srgbClr val="002266"/>
                </a:solidFill>
                <a:cs typeface="+mn-cs"/>
              </a:rPr>
              <a:t>Colombia</a:t>
            </a:r>
          </a:p>
          <a:p>
            <a:pPr marL="85725" indent="-85725" eaLnBrk="0" hangingPunct="0">
              <a:spcBef>
                <a:spcPct val="20000"/>
              </a:spcBef>
              <a:buSzPct val="100000"/>
              <a:buFontTx/>
              <a:buChar char="•"/>
              <a:defRPr/>
            </a:pPr>
            <a:r>
              <a:rPr lang="en-GB" sz="1000" dirty="0">
                <a:solidFill>
                  <a:srgbClr val="002266"/>
                </a:solidFill>
                <a:cs typeface="+mn-cs"/>
              </a:rPr>
              <a:t>Costa Rica</a:t>
            </a:r>
          </a:p>
          <a:p>
            <a:pPr marL="85725" indent="-85725" eaLnBrk="0" hangingPunct="0">
              <a:spcBef>
                <a:spcPct val="20000"/>
              </a:spcBef>
              <a:buSzPct val="100000"/>
              <a:buFontTx/>
              <a:buChar char="•"/>
              <a:defRPr/>
            </a:pPr>
            <a:r>
              <a:rPr lang="en-GB" sz="1000" dirty="0">
                <a:solidFill>
                  <a:srgbClr val="002266"/>
                </a:solidFill>
                <a:cs typeface="+mn-cs"/>
              </a:rPr>
              <a:t>Dom. Republic</a:t>
            </a:r>
          </a:p>
          <a:p>
            <a:pPr marL="85725" indent="-85725" eaLnBrk="0" hangingPunct="0">
              <a:spcBef>
                <a:spcPct val="20000"/>
              </a:spcBef>
              <a:buSzPct val="100000"/>
              <a:buFontTx/>
              <a:buChar char="•"/>
              <a:defRPr/>
            </a:pPr>
            <a:r>
              <a:rPr lang="en-GB" sz="1000" dirty="0">
                <a:solidFill>
                  <a:srgbClr val="002266"/>
                </a:solidFill>
                <a:cs typeface="+mn-cs"/>
              </a:rPr>
              <a:t>Ecuador</a:t>
            </a:r>
          </a:p>
          <a:p>
            <a:pPr marL="85725" indent="-85725" eaLnBrk="0" hangingPunct="0">
              <a:spcBef>
                <a:spcPct val="20000"/>
              </a:spcBef>
              <a:buSzPct val="100000"/>
              <a:buFontTx/>
              <a:buChar char="•"/>
              <a:defRPr/>
            </a:pPr>
            <a:r>
              <a:rPr lang="en-GB" sz="1000" dirty="0">
                <a:solidFill>
                  <a:srgbClr val="002266"/>
                </a:solidFill>
                <a:cs typeface="+mn-cs"/>
              </a:rPr>
              <a:t>Guatemala</a:t>
            </a:r>
          </a:p>
          <a:p>
            <a:pPr marL="85725" indent="-85725" eaLnBrk="0" hangingPunct="0">
              <a:spcBef>
                <a:spcPct val="20000"/>
              </a:spcBef>
              <a:buSzPct val="100000"/>
              <a:buFontTx/>
              <a:buChar char="•"/>
              <a:defRPr/>
            </a:pPr>
            <a:r>
              <a:rPr lang="en-GB" sz="1000" dirty="0">
                <a:solidFill>
                  <a:srgbClr val="002266"/>
                </a:solidFill>
                <a:cs typeface="+mn-cs"/>
              </a:rPr>
              <a:t>Guyana</a:t>
            </a:r>
          </a:p>
          <a:p>
            <a:pPr marL="85725" indent="-85725" eaLnBrk="0" hangingPunct="0">
              <a:spcBef>
                <a:spcPct val="20000"/>
              </a:spcBef>
              <a:buSzPct val="100000"/>
              <a:buFontTx/>
              <a:buChar char="•"/>
              <a:defRPr/>
            </a:pPr>
            <a:r>
              <a:rPr lang="en-GB" sz="1000" dirty="0">
                <a:solidFill>
                  <a:srgbClr val="002266"/>
                </a:solidFill>
                <a:cs typeface="+mn-cs"/>
              </a:rPr>
              <a:t>Haiti</a:t>
            </a:r>
          </a:p>
          <a:p>
            <a:pPr marL="85725" indent="-85725" eaLnBrk="0" hangingPunct="0">
              <a:spcBef>
                <a:spcPct val="20000"/>
              </a:spcBef>
              <a:buSzPct val="100000"/>
              <a:buFontTx/>
              <a:buChar char="•"/>
              <a:defRPr/>
            </a:pPr>
            <a:r>
              <a:rPr lang="en-GB" sz="1000" dirty="0">
                <a:solidFill>
                  <a:srgbClr val="002266"/>
                </a:solidFill>
                <a:cs typeface="+mn-cs"/>
              </a:rPr>
              <a:t>Honduras</a:t>
            </a:r>
          </a:p>
          <a:p>
            <a:pPr marL="85725" indent="-85725" eaLnBrk="0" hangingPunct="0">
              <a:spcBef>
                <a:spcPct val="20000"/>
              </a:spcBef>
              <a:buSzPct val="100000"/>
              <a:buFontTx/>
              <a:buChar char="•"/>
              <a:defRPr/>
            </a:pPr>
            <a:r>
              <a:rPr lang="en-GB" sz="1000" dirty="0">
                <a:solidFill>
                  <a:srgbClr val="002266"/>
                </a:solidFill>
                <a:cs typeface="+mn-cs"/>
              </a:rPr>
              <a:t>Mexico</a:t>
            </a:r>
          </a:p>
          <a:p>
            <a:pPr marL="85725" indent="-85725" eaLnBrk="0" hangingPunct="0">
              <a:spcBef>
                <a:spcPct val="20000"/>
              </a:spcBef>
              <a:buSzPct val="100000"/>
              <a:buFontTx/>
              <a:buChar char="•"/>
              <a:defRPr/>
            </a:pPr>
            <a:r>
              <a:rPr lang="en-GB" sz="1000" dirty="0">
                <a:solidFill>
                  <a:srgbClr val="002266"/>
                </a:solidFill>
                <a:cs typeface="+mn-cs"/>
              </a:rPr>
              <a:t>Nicaragua</a:t>
            </a:r>
          </a:p>
          <a:p>
            <a:pPr marL="85725" indent="-85725" eaLnBrk="0" hangingPunct="0">
              <a:spcBef>
                <a:spcPct val="20000"/>
              </a:spcBef>
              <a:buSzPct val="100000"/>
              <a:buFontTx/>
              <a:buChar char="•"/>
              <a:defRPr/>
            </a:pPr>
            <a:r>
              <a:rPr lang="en-GB" sz="1000" dirty="0">
                <a:solidFill>
                  <a:srgbClr val="002266"/>
                </a:solidFill>
                <a:cs typeface="+mn-cs"/>
              </a:rPr>
              <a:t>Panama</a:t>
            </a:r>
          </a:p>
          <a:p>
            <a:pPr marL="85725" indent="-85725" eaLnBrk="0" hangingPunct="0">
              <a:spcBef>
                <a:spcPct val="20000"/>
              </a:spcBef>
              <a:buSzPct val="100000"/>
              <a:buFontTx/>
              <a:buChar char="•"/>
              <a:defRPr/>
            </a:pPr>
            <a:r>
              <a:rPr lang="en-GB" sz="1000" dirty="0">
                <a:solidFill>
                  <a:srgbClr val="002266"/>
                </a:solidFill>
                <a:cs typeface="+mn-cs"/>
              </a:rPr>
              <a:t>Peru</a:t>
            </a:r>
          </a:p>
          <a:p>
            <a:pPr marL="85725" indent="-85725" eaLnBrk="0" hangingPunct="0">
              <a:spcBef>
                <a:spcPct val="20000"/>
              </a:spcBef>
              <a:buSzPct val="100000"/>
              <a:buFontTx/>
              <a:buChar char="•"/>
              <a:defRPr/>
            </a:pPr>
            <a:r>
              <a:rPr lang="en-GB" sz="1000" dirty="0">
                <a:solidFill>
                  <a:srgbClr val="002266"/>
                </a:solidFill>
                <a:cs typeface="+mn-cs"/>
              </a:rPr>
              <a:t>Trinidad &amp; Tobago</a:t>
            </a:r>
          </a:p>
          <a:p>
            <a:pPr marL="85725" indent="-85725" eaLnBrk="0" hangingPunct="0">
              <a:spcBef>
                <a:spcPct val="20000"/>
              </a:spcBef>
              <a:buSzPct val="100000"/>
              <a:buFontTx/>
              <a:buChar char="•"/>
              <a:defRPr/>
            </a:pPr>
            <a:r>
              <a:rPr lang="en-GB" sz="1000" dirty="0">
                <a:solidFill>
                  <a:srgbClr val="002266"/>
                </a:solidFill>
                <a:cs typeface="+mn-cs"/>
              </a:rPr>
              <a:t>Venezuela</a:t>
            </a:r>
          </a:p>
        </p:txBody>
      </p:sp>
      <p:sp>
        <p:nvSpPr>
          <p:cNvPr id="594" name="AutoShape 5"/>
          <p:cNvSpPr>
            <a:spLocks noChangeArrowheads="1"/>
          </p:cNvSpPr>
          <p:nvPr/>
        </p:nvSpPr>
        <p:spPr bwMode="auto">
          <a:xfrm>
            <a:off x="7673975" y="4296763"/>
            <a:ext cx="1330325" cy="1833562"/>
          </a:xfrm>
          <a:prstGeom prst="wedgeRectCallout">
            <a:avLst>
              <a:gd name="adj1" fmla="val 49829"/>
              <a:gd name="adj2" fmla="val 22946"/>
            </a:avLst>
          </a:prstGeom>
          <a:noFill/>
          <a:ln w="6350" algn="ctr">
            <a:noFill/>
            <a:miter lim="800000"/>
            <a:headEnd/>
            <a:tailEnd/>
          </a:ln>
        </p:spPr>
        <p:txBody>
          <a:bodyPr wrap="none" lIns="72000" tIns="72000" rIns="72000" bIns="72000"/>
          <a:lstStyle/>
          <a:p>
            <a:pPr marL="274638" indent="-274638" eaLnBrk="0" hangingPunct="0">
              <a:spcBef>
                <a:spcPts val="0"/>
              </a:spcBef>
              <a:buSzPct val="100000"/>
              <a:buFont typeface="Wingdings" pitchFamily="2" charset="2"/>
              <a:buNone/>
              <a:defRPr/>
            </a:pPr>
            <a:r>
              <a:rPr lang="en-GB" dirty="0">
                <a:solidFill>
                  <a:srgbClr val="887799"/>
                </a:solidFill>
                <a:cs typeface="+mn-cs"/>
              </a:rPr>
              <a:t>Central &amp; </a:t>
            </a:r>
          </a:p>
          <a:p>
            <a:pPr marL="274638" indent="-274638" eaLnBrk="0" hangingPunct="0">
              <a:spcBef>
                <a:spcPts val="0"/>
              </a:spcBef>
              <a:buSzPct val="100000"/>
              <a:buFont typeface="Wingdings" pitchFamily="2" charset="2"/>
              <a:buNone/>
              <a:defRPr/>
            </a:pPr>
            <a:r>
              <a:rPr lang="en-GB" dirty="0">
                <a:solidFill>
                  <a:srgbClr val="887799"/>
                </a:solidFill>
                <a:cs typeface="+mn-cs"/>
              </a:rPr>
              <a:t>Eastern </a:t>
            </a:r>
          </a:p>
          <a:p>
            <a:pPr marL="274638" indent="-274638" eaLnBrk="0" hangingPunct="0">
              <a:spcBef>
                <a:spcPts val="0"/>
              </a:spcBef>
              <a:buSzPct val="100000"/>
              <a:buFont typeface="Wingdings" pitchFamily="2" charset="2"/>
              <a:buNone/>
              <a:defRPr/>
            </a:pPr>
            <a:r>
              <a:rPr lang="en-GB" dirty="0">
                <a:solidFill>
                  <a:srgbClr val="887799"/>
                </a:solidFill>
                <a:cs typeface="+mn-cs"/>
              </a:rPr>
              <a:t>Europe</a:t>
            </a:r>
          </a:p>
          <a:p>
            <a:pPr marL="85725" indent="-85725" eaLnBrk="0" hangingPunct="0">
              <a:spcBef>
                <a:spcPct val="20000"/>
              </a:spcBef>
              <a:buSzPct val="100000"/>
              <a:buFontTx/>
              <a:buChar char="•"/>
              <a:defRPr/>
            </a:pPr>
            <a:r>
              <a:rPr lang="en-GB" sz="1000" dirty="0">
                <a:solidFill>
                  <a:srgbClr val="887799"/>
                </a:solidFill>
                <a:cs typeface="+mn-cs"/>
              </a:rPr>
              <a:t>Bosnia</a:t>
            </a:r>
          </a:p>
          <a:p>
            <a:pPr marL="85725" indent="-85725" eaLnBrk="0" hangingPunct="0">
              <a:spcBef>
                <a:spcPct val="20000"/>
              </a:spcBef>
              <a:buSzPct val="100000"/>
              <a:buFontTx/>
              <a:buChar char="•"/>
              <a:defRPr/>
            </a:pPr>
            <a:r>
              <a:rPr lang="en-GB" sz="1000" dirty="0">
                <a:solidFill>
                  <a:srgbClr val="887799"/>
                </a:solidFill>
                <a:cs typeface="+mn-cs"/>
              </a:rPr>
              <a:t>Macedonia</a:t>
            </a:r>
          </a:p>
          <a:p>
            <a:pPr marL="85725" indent="-85725" eaLnBrk="0" hangingPunct="0">
              <a:spcBef>
                <a:spcPct val="20000"/>
              </a:spcBef>
              <a:buSzPct val="100000"/>
              <a:buFontTx/>
              <a:buChar char="•"/>
              <a:defRPr/>
            </a:pPr>
            <a:r>
              <a:rPr lang="en-GB" sz="1000" dirty="0">
                <a:solidFill>
                  <a:srgbClr val="887799"/>
                </a:solidFill>
                <a:cs typeface="+mn-cs"/>
              </a:rPr>
              <a:t>Poland</a:t>
            </a:r>
          </a:p>
          <a:p>
            <a:pPr marL="85725" indent="-85725" eaLnBrk="0" hangingPunct="0">
              <a:spcBef>
                <a:spcPct val="20000"/>
              </a:spcBef>
              <a:buSzPct val="100000"/>
              <a:buFontTx/>
              <a:buChar char="•"/>
              <a:defRPr/>
            </a:pPr>
            <a:r>
              <a:rPr lang="en-GB" sz="1000" dirty="0">
                <a:solidFill>
                  <a:srgbClr val="887799"/>
                </a:solidFill>
                <a:cs typeface="+mn-cs"/>
              </a:rPr>
              <a:t>Serbia</a:t>
            </a:r>
          </a:p>
          <a:p>
            <a:pPr marL="85725" indent="-85725" eaLnBrk="0" hangingPunct="0">
              <a:spcBef>
                <a:spcPct val="20000"/>
              </a:spcBef>
              <a:buSzPct val="100000"/>
              <a:buFontTx/>
              <a:buChar char="•"/>
              <a:defRPr/>
            </a:pPr>
            <a:r>
              <a:rPr lang="en-GB" sz="1000" dirty="0">
                <a:solidFill>
                  <a:srgbClr val="887799"/>
                </a:solidFill>
                <a:cs typeface="+mn-cs"/>
              </a:rPr>
              <a:t>Slovakia</a:t>
            </a:r>
          </a:p>
        </p:txBody>
      </p:sp>
      <p:sp>
        <p:nvSpPr>
          <p:cNvPr id="8197" name="AutoShape 7"/>
          <p:cNvSpPr>
            <a:spLocks noChangeArrowheads="1"/>
          </p:cNvSpPr>
          <p:nvPr/>
        </p:nvSpPr>
        <p:spPr bwMode="auto">
          <a:xfrm>
            <a:off x="7712075" y="1117000"/>
            <a:ext cx="1352550" cy="2922588"/>
          </a:xfrm>
          <a:prstGeom prst="wedgeRectCallout">
            <a:avLst>
              <a:gd name="adj1" fmla="val -47727"/>
              <a:gd name="adj2" fmla="val 22134"/>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wrap="none" lIns="72000" tIns="72000" rIns="72000" bIns="72000"/>
          <a:lstStyle/>
          <a:p>
            <a:pPr marL="84138" indent="-85725" defTabSz="912813" eaLnBrk="0" hangingPunct="0">
              <a:spcBef>
                <a:spcPct val="20000"/>
              </a:spcBef>
              <a:buSzPct val="100000"/>
              <a:buFont typeface="Wingdings" pitchFamily="2" charset="2"/>
              <a:buNone/>
            </a:pPr>
            <a:r>
              <a:rPr lang="en-GB" dirty="0">
                <a:solidFill>
                  <a:srgbClr val="551155"/>
                </a:solidFill>
              </a:rPr>
              <a:t>Asia</a:t>
            </a:r>
          </a:p>
          <a:p>
            <a:pPr marL="84138" indent="-85725" defTabSz="912813" eaLnBrk="0" hangingPunct="0">
              <a:spcBef>
                <a:spcPct val="20000"/>
              </a:spcBef>
              <a:buSzPct val="100000"/>
              <a:buFontTx/>
              <a:buChar char="•"/>
            </a:pPr>
            <a:r>
              <a:rPr lang="en-GB" sz="1000" dirty="0">
                <a:solidFill>
                  <a:srgbClr val="551155"/>
                </a:solidFill>
              </a:rPr>
              <a:t>Azerbaijan</a:t>
            </a:r>
          </a:p>
          <a:p>
            <a:pPr marL="84138" indent="-85725" defTabSz="912813" eaLnBrk="0" hangingPunct="0">
              <a:spcBef>
                <a:spcPct val="20000"/>
              </a:spcBef>
              <a:buSzPct val="100000"/>
              <a:buFontTx/>
              <a:buChar char="•"/>
            </a:pPr>
            <a:r>
              <a:rPr lang="en-GB" sz="1000" dirty="0">
                <a:solidFill>
                  <a:srgbClr val="551155"/>
                </a:solidFill>
              </a:rPr>
              <a:t>Bangladesh</a:t>
            </a:r>
          </a:p>
          <a:p>
            <a:pPr marL="84138" indent="-85725" defTabSz="912813" eaLnBrk="0" hangingPunct="0">
              <a:spcBef>
                <a:spcPct val="20000"/>
              </a:spcBef>
              <a:buSzPct val="100000"/>
              <a:buFontTx/>
              <a:buChar char="•"/>
            </a:pPr>
            <a:r>
              <a:rPr lang="en-GB" sz="1000" dirty="0">
                <a:solidFill>
                  <a:srgbClr val="551155"/>
                </a:solidFill>
              </a:rPr>
              <a:t>India</a:t>
            </a:r>
          </a:p>
          <a:p>
            <a:pPr marL="84138" indent="-85725" defTabSz="912813" eaLnBrk="0" hangingPunct="0">
              <a:spcBef>
                <a:spcPct val="20000"/>
              </a:spcBef>
              <a:buSzPct val="100000"/>
              <a:buFontTx/>
              <a:buChar char="•"/>
            </a:pPr>
            <a:r>
              <a:rPr lang="en-GB" sz="1000" dirty="0">
                <a:solidFill>
                  <a:srgbClr val="551155"/>
                </a:solidFill>
              </a:rPr>
              <a:t>Cambodia</a:t>
            </a:r>
          </a:p>
          <a:p>
            <a:pPr marL="84138" indent="-85725" defTabSz="912813" eaLnBrk="0" hangingPunct="0">
              <a:spcBef>
                <a:spcPct val="20000"/>
              </a:spcBef>
              <a:buSzPct val="100000"/>
              <a:buFontTx/>
              <a:buChar char="•"/>
            </a:pPr>
            <a:r>
              <a:rPr lang="en-GB" sz="1000" dirty="0">
                <a:solidFill>
                  <a:srgbClr val="551155"/>
                </a:solidFill>
              </a:rPr>
              <a:t>China</a:t>
            </a:r>
          </a:p>
          <a:p>
            <a:pPr marL="84138" indent="-85725" defTabSz="912813" eaLnBrk="0" hangingPunct="0">
              <a:spcBef>
                <a:spcPct val="20000"/>
              </a:spcBef>
              <a:buSzPct val="100000"/>
              <a:buFontTx/>
              <a:buChar char="•"/>
            </a:pPr>
            <a:r>
              <a:rPr lang="en-GB" sz="1000" dirty="0">
                <a:solidFill>
                  <a:srgbClr val="551155"/>
                </a:solidFill>
              </a:rPr>
              <a:t>Indonesia</a:t>
            </a:r>
          </a:p>
          <a:p>
            <a:pPr marL="84138" indent="-85725" defTabSz="912813" eaLnBrk="0" hangingPunct="0">
              <a:spcBef>
                <a:spcPct val="20000"/>
              </a:spcBef>
              <a:buSzPct val="100000"/>
              <a:buFontTx/>
              <a:buChar char="•"/>
            </a:pPr>
            <a:r>
              <a:rPr lang="en-GB" sz="1000" dirty="0">
                <a:solidFill>
                  <a:srgbClr val="551155"/>
                </a:solidFill>
              </a:rPr>
              <a:t>Malaysia</a:t>
            </a:r>
          </a:p>
          <a:p>
            <a:pPr marL="84138" indent="-85725" defTabSz="912813" eaLnBrk="0" hangingPunct="0">
              <a:spcBef>
                <a:spcPct val="20000"/>
              </a:spcBef>
              <a:buSzPct val="100000"/>
              <a:buFontTx/>
              <a:buChar char="•"/>
            </a:pPr>
            <a:r>
              <a:rPr lang="en-GB" sz="1000" dirty="0">
                <a:solidFill>
                  <a:srgbClr val="551155"/>
                </a:solidFill>
              </a:rPr>
              <a:t>Nepal</a:t>
            </a:r>
          </a:p>
          <a:p>
            <a:pPr marL="84138" indent="-85725" defTabSz="912813" eaLnBrk="0" hangingPunct="0">
              <a:spcBef>
                <a:spcPct val="20000"/>
              </a:spcBef>
              <a:buSzPct val="100000"/>
              <a:buFontTx/>
              <a:buChar char="•"/>
            </a:pPr>
            <a:r>
              <a:rPr lang="en-GB" sz="1000" dirty="0">
                <a:solidFill>
                  <a:srgbClr val="551155"/>
                </a:solidFill>
              </a:rPr>
              <a:t>Pakistan</a:t>
            </a:r>
          </a:p>
          <a:p>
            <a:pPr marL="84138" indent="-85725" defTabSz="912813" eaLnBrk="0" hangingPunct="0">
              <a:spcBef>
                <a:spcPct val="20000"/>
              </a:spcBef>
              <a:buSzPct val="100000"/>
              <a:buFontTx/>
              <a:buChar char="•"/>
            </a:pPr>
            <a:r>
              <a:rPr lang="en-GB" sz="1000" dirty="0">
                <a:solidFill>
                  <a:srgbClr val="551155"/>
                </a:solidFill>
              </a:rPr>
              <a:t>Philippines</a:t>
            </a:r>
          </a:p>
          <a:p>
            <a:pPr marL="84138" indent="-85725" defTabSz="912813" eaLnBrk="0" hangingPunct="0">
              <a:spcBef>
                <a:spcPct val="20000"/>
              </a:spcBef>
              <a:buSzPct val="100000"/>
              <a:buFontTx/>
              <a:buChar char="•"/>
            </a:pPr>
            <a:r>
              <a:rPr lang="en-GB" sz="1000" dirty="0">
                <a:solidFill>
                  <a:srgbClr val="551155"/>
                </a:solidFill>
              </a:rPr>
              <a:t>Sri Lanka</a:t>
            </a:r>
          </a:p>
          <a:p>
            <a:pPr marL="84138" indent="-85725" defTabSz="912813" eaLnBrk="0" hangingPunct="0">
              <a:spcBef>
                <a:spcPct val="20000"/>
              </a:spcBef>
              <a:buSzPct val="100000"/>
              <a:buFontTx/>
              <a:buChar char="•"/>
            </a:pPr>
            <a:r>
              <a:rPr lang="en-GB" sz="1000" dirty="0">
                <a:solidFill>
                  <a:srgbClr val="551155"/>
                </a:solidFill>
              </a:rPr>
              <a:t>Tajikistan</a:t>
            </a:r>
          </a:p>
          <a:p>
            <a:pPr marL="84138" indent="-85725" defTabSz="912813" eaLnBrk="0" hangingPunct="0">
              <a:spcBef>
                <a:spcPct val="20000"/>
              </a:spcBef>
              <a:buSzPct val="100000"/>
              <a:buFontTx/>
              <a:buChar char="•"/>
            </a:pPr>
            <a:r>
              <a:rPr lang="en-GB" sz="1000" dirty="0">
                <a:solidFill>
                  <a:srgbClr val="551155"/>
                </a:solidFill>
              </a:rPr>
              <a:t>Thailand</a:t>
            </a:r>
          </a:p>
          <a:p>
            <a:pPr marL="84138" indent="-85725" defTabSz="912813" eaLnBrk="0" hangingPunct="0">
              <a:spcBef>
                <a:spcPct val="20000"/>
              </a:spcBef>
              <a:buSzPct val="100000"/>
              <a:buFontTx/>
              <a:buChar char="•"/>
            </a:pPr>
            <a:r>
              <a:rPr lang="en-GB" sz="1000" dirty="0">
                <a:solidFill>
                  <a:srgbClr val="551155"/>
                </a:solidFill>
              </a:rPr>
              <a:t>Vietnam</a:t>
            </a:r>
          </a:p>
        </p:txBody>
      </p:sp>
      <p:grpSp>
        <p:nvGrpSpPr>
          <p:cNvPr id="8198" name="Group 300"/>
          <p:cNvGrpSpPr>
            <a:grpSpLocks/>
          </p:cNvGrpSpPr>
          <p:nvPr/>
        </p:nvGrpSpPr>
        <p:grpSpPr bwMode="auto">
          <a:xfrm>
            <a:off x="5946775" y="1117000"/>
            <a:ext cx="1528763" cy="1935163"/>
            <a:chOff x="2459955" y="5675202"/>
            <a:chExt cx="2013531" cy="990220"/>
          </a:xfrm>
        </p:grpSpPr>
        <p:sp>
          <p:nvSpPr>
            <p:cNvPr id="8206" name="AutoShape 8"/>
            <p:cNvSpPr>
              <a:spLocks noChangeArrowheads="1"/>
            </p:cNvSpPr>
            <p:nvPr/>
          </p:nvSpPr>
          <p:spPr bwMode="auto">
            <a:xfrm>
              <a:off x="2473222" y="5675202"/>
              <a:ext cx="2000264" cy="990220"/>
            </a:xfrm>
            <a:prstGeom prst="wedgeRectCallout">
              <a:avLst>
                <a:gd name="adj1" fmla="val 23625"/>
                <a:gd name="adj2" fmla="val -5040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lgn="ctr">
                  <a:solidFill>
                    <a:srgbClr val="000000"/>
                  </a:solidFill>
                  <a:miter lim="800000"/>
                  <a:headEnd/>
                  <a:tailEnd/>
                </a14:hiddenLine>
              </a:ext>
            </a:extLst>
          </p:spPr>
          <p:txBody>
            <a:bodyPr wrap="none" lIns="72000" tIns="72000" rIns="72000" bIns="72000"/>
            <a:lstStyle/>
            <a:p>
              <a:pPr defTabSz="912813" eaLnBrk="0" hangingPunct="0">
                <a:buSzPct val="100000"/>
                <a:buFont typeface="Wingdings" pitchFamily="2" charset="2"/>
                <a:buNone/>
              </a:pPr>
              <a:r>
                <a:rPr lang="en-GB" dirty="0">
                  <a:solidFill>
                    <a:srgbClr val="008899"/>
                  </a:solidFill>
                </a:rPr>
                <a:t>Middle East </a:t>
              </a:r>
            </a:p>
            <a:p>
              <a:pPr defTabSz="912813" eaLnBrk="0" hangingPunct="0">
                <a:buSzPct val="100000"/>
                <a:buFont typeface="Wingdings" pitchFamily="2" charset="2"/>
                <a:buNone/>
              </a:pPr>
              <a:r>
                <a:rPr lang="en-GB" dirty="0">
                  <a:solidFill>
                    <a:srgbClr val="008899"/>
                  </a:solidFill>
                </a:rPr>
                <a:t>&amp; North Africa</a:t>
              </a:r>
            </a:p>
          </p:txBody>
        </p:sp>
        <p:sp>
          <p:nvSpPr>
            <p:cNvPr id="599" name="Rectangle 9"/>
            <p:cNvSpPr>
              <a:spLocks noChangeArrowheads="1"/>
            </p:cNvSpPr>
            <p:nvPr/>
          </p:nvSpPr>
          <p:spPr bwMode="auto">
            <a:xfrm>
              <a:off x="2459955" y="5940745"/>
              <a:ext cx="2013528" cy="625606"/>
            </a:xfrm>
            <a:prstGeom prst="rect">
              <a:avLst/>
            </a:prstGeom>
            <a:noFill/>
            <a:ln w="6350">
              <a:noFill/>
              <a:miter lim="800000"/>
              <a:headEnd/>
              <a:tailEnd/>
            </a:ln>
          </p:spPr>
          <p:txBody>
            <a:bodyPr lIns="72000" tIns="72000" rIns="72000" bIns="72000" numCol="2">
              <a:spAutoFit/>
            </a:bodyPr>
            <a:lstStyle/>
            <a:p>
              <a:pPr marL="85725" indent="-85725" eaLnBrk="0" hangingPunct="0">
                <a:spcBef>
                  <a:spcPct val="20000"/>
                </a:spcBef>
                <a:buClr>
                  <a:srgbClr val="008899"/>
                </a:buClr>
                <a:buSzPct val="100000"/>
                <a:buFont typeface="Arial" charset="0"/>
                <a:buChar char="•"/>
                <a:defRPr/>
              </a:pPr>
              <a:r>
                <a:rPr lang="en-GB" sz="1000" dirty="0">
                  <a:solidFill>
                    <a:srgbClr val="008899"/>
                  </a:solidFill>
                  <a:cs typeface="+mn-cs"/>
                </a:rPr>
                <a:t>Algeria</a:t>
              </a:r>
            </a:p>
            <a:p>
              <a:pPr marL="85725" indent="-85725" eaLnBrk="0" hangingPunct="0">
                <a:spcBef>
                  <a:spcPct val="20000"/>
                </a:spcBef>
                <a:buClr>
                  <a:srgbClr val="008899"/>
                </a:buClr>
                <a:buSzPct val="100000"/>
                <a:buFont typeface="Arial" charset="0"/>
                <a:buChar char="•"/>
                <a:defRPr/>
              </a:pPr>
              <a:r>
                <a:rPr lang="en-GB" sz="1000" dirty="0">
                  <a:solidFill>
                    <a:srgbClr val="008899"/>
                  </a:solidFill>
                  <a:cs typeface="+mn-cs"/>
                </a:rPr>
                <a:t>Egypt</a:t>
              </a:r>
            </a:p>
            <a:p>
              <a:pPr marL="85725" indent="-85725" eaLnBrk="0" hangingPunct="0">
                <a:spcBef>
                  <a:spcPct val="20000"/>
                </a:spcBef>
                <a:buClr>
                  <a:srgbClr val="008899"/>
                </a:buClr>
                <a:buSzPct val="100000"/>
                <a:buFont typeface="Arial" charset="0"/>
                <a:buChar char="•"/>
                <a:defRPr/>
              </a:pPr>
              <a:r>
                <a:rPr lang="en-GB" sz="1000" dirty="0">
                  <a:solidFill>
                    <a:srgbClr val="008899"/>
                  </a:solidFill>
                  <a:cs typeface="+mn-cs"/>
                </a:rPr>
                <a:t>Jordan</a:t>
              </a:r>
            </a:p>
            <a:p>
              <a:pPr marL="85725" indent="-85725" eaLnBrk="0" hangingPunct="0">
                <a:spcBef>
                  <a:spcPct val="20000"/>
                </a:spcBef>
                <a:buClr>
                  <a:srgbClr val="008899"/>
                </a:buClr>
                <a:buSzPct val="100000"/>
                <a:buFont typeface="Arial" charset="0"/>
                <a:buChar char="•"/>
                <a:defRPr/>
              </a:pPr>
              <a:r>
                <a:rPr lang="en-GB" sz="1000" dirty="0">
                  <a:solidFill>
                    <a:srgbClr val="008899"/>
                  </a:solidFill>
                  <a:cs typeface="+mn-cs"/>
                </a:rPr>
                <a:t>Tunisia</a:t>
              </a:r>
            </a:p>
            <a:p>
              <a:pPr marL="85725" indent="-85725" eaLnBrk="0" hangingPunct="0">
                <a:spcBef>
                  <a:spcPct val="20000"/>
                </a:spcBef>
                <a:buClr>
                  <a:srgbClr val="008899"/>
                </a:buClr>
                <a:buSzPct val="100000"/>
                <a:buFont typeface="Arial" charset="0"/>
                <a:buChar char="•"/>
                <a:defRPr/>
              </a:pPr>
              <a:r>
                <a:rPr lang="en-GB" sz="1000" dirty="0">
                  <a:solidFill>
                    <a:srgbClr val="008899"/>
                  </a:solidFill>
                  <a:cs typeface="+mn-cs"/>
                </a:rPr>
                <a:t>Yemen</a:t>
              </a:r>
            </a:p>
            <a:p>
              <a:pPr marL="85725" indent="-85725" eaLnBrk="0" hangingPunct="0">
                <a:spcBef>
                  <a:spcPct val="20000"/>
                </a:spcBef>
                <a:buClr>
                  <a:srgbClr val="008899"/>
                </a:buClr>
                <a:buSzPct val="100000"/>
                <a:buFont typeface="Arial" charset="0"/>
                <a:buChar char="•"/>
                <a:defRPr/>
              </a:pPr>
              <a:r>
                <a:rPr lang="en-GB" sz="1000" dirty="0">
                  <a:solidFill>
                    <a:srgbClr val="008899"/>
                  </a:solidFill>
                  <a:cs typeface="+mn-cs"/>
                </a:rPr>
                <a:t>UAE</a:t>
              </a:r>
            </a:p>
          </p:txBody>
        </p:sp>
      </p:grpSp>
      <p:grpSp>
        <p:nvGrpSpPr>
          <p:cNvPr id="8199" name="Group 299"/>
          <p:cNvGrpSpPr>
            <a:grpSpLocks/>
          </p:cNvGrpSpPr>
          <p:nvPr/>
        </p:nvGrpSpPr>
        <p:grpSpPr bwMode="auto">
          <a:xfrm>
            <a:off x="2363788" y="1117000"/>
            <a:ext cx="3413125" cy="1711325"/>
            <a:chOff x="5111072" y="4857760"/>
            <a:chExt cx="3833173" cy="1711315"/>
          </a:xfrm>
        </p:grpSpPr>
        <p:sp>
          <p:nvSpPr>
            <p:cNvPr id="8204" name="AutoShape 6"/>
            <p:cNvSpPr>
              <a:spLocks noChangeArrowheads="1"/>
            </p:cNvSpPr>
            <p:nvPr/>
          </p:nvSpPr>
          <p:spPr bwMode="auto">
            <a:xfrm>
              <a:off x="5111072" y="4857760"/>
              <a:ext cx="3748084" cy="1711315"/>
            </a:xfrm>
            <a:prstGeom prst="wedgeRectCallout">
              <a:avLst>
                <a:gd name="adj1" fmla="val -13894"/>
                <a:gd name="adj2" fmla="val -46551"/>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wrap="none" lIns="72000" tIns="72000" rIns="72000" bIns="72000"/>
            <a:lstStyle/>
            <a:p>
              <a:pPr marL="274638" indent="-274638" defTabSz="912813" eaLnBrk="0" hangingPunct="0">
                <a:spcBef>
                  <a:spcPct val="20000"/>
                </a:spcBef>
                <a:buSzPct val="100000"/>
                <a:buFont typeface="Wingdings" pitchFamily="2" charset="2"/>
                <a:buNone/>
              </a:pPr>
              <a:r>
                <a:rPr lang="en-GB">
                  <a:solidFill>
                    <a:srgbClr val="6688BB"/>
                  </a:solidFill>
                </a:rPr>
                <a:t>Africa</a:t>
              </a:r>
            </a:p>
          </p:txBody>
        </p:sp>
        <p:sp>
          <p:nvSpPr>
            <p:cNvPr id="600" name="Text Box 14"/>
            <p:cNvSpPr txBox="1">
              <a:spLocks noChangeArrowheads="1"/>
            </p:cNvSpPr>
            <p:nvPr/>
          </p:nvSpPr>
          <p:spPr bwMode="auto">
            <a:xfrm>
              <a:off x="5123136" y="5105119"/>
              <a:ext cx="3821109" cy="1453457"/>
            </a:xfrm>
            <a:prstGeom prst="rect">
              <a:avLst/>
            </a:prstGeom>
            <a:noFill/>
            <a:ln w="6350">
              <a:noFill/>
              <a:miter lim="800000"/>
              <a:headEnd/>
              <a:tailEnd/>
            </a:ln>
          </p:spPr>
          <p:txBody>
            <a:bodyPr lIns="72000" tIns="72000" rIns="72000" bIns="72000" numCol="3">
              <a:spAutoFit/>
            </a:bodyPr>
            <a:lstStyle/>
            <a:p>
              <a:pPr marL="85725" indent="-85725" eaLnBrk="0" hangingPunct="0">
                <a:spcBef>
                  <a:spcPct val="25000"/>
                </a:spcBef>
                <a:buSzPct val="100000"/>
                <a:buFontTx/>
                <a:buChar char="•"/>
                <a:tabLst>
                  <a:tab pos="0" algn="l"/>
                </a:tabLst>
                <a:defRPr/>
              </a:pPr>
              <a:r>
                <a:rPr lang="en-US" sz="1000" dirty="0">
                  <a:solidFill>
                    <a:srgbClr val="6688BB"/>
                  </a:solidFill>
                  <a:cs typeface="+mn-cs"/>
                </a:rPr>
                <a:t>Angola</a:t>
              </a:r>
            </a:p>
            <a:p>
              <a:pPr marL="85725" indent="-85725" eaLnBrk="0" hangingPunct="0">
                <a:spcBef>
                  <a:spcPct val="25000"/>
                </a:spcBef>
                <a:buSzPct val="100000"/>
                <a:buFontTx/>
                <a:buChar char="•"/>
                <a:tabLst>
                  <a:tab pos="0" algn="l"/>
                </a:tabLst>
                <a:defRPr/>
              </a:pPr>
              <a:r>
                <a:rPr lang="en-US" sz="1000" dirty="0">
                  <a:solidFill>
                    <a:srgbClr val="6688BB"/>
                  </a:solidFill>
                  <a:cs typeface="+mn-cs"/>
                </a:rPr>
                <a:t>Cameroon</a:t>
              </a:r>
            </a:p>
            <a:p>
              <a:pPr marL="85725" indent="-85725" eaLnBrk="0" hangingPunct="0">
                <a:spcBef>
                  <a:spcPct val="25000"/>
                </a:spcBef>
                <a:buSzPct val="100000"/>
                <a:buFontTx/>
                <a:buChar char="•"/>
                <a:tabLst>
                  <a:tab pos="0" algn="l"/>
                </a:tabLst>
                <a:defRPr/>
              </a:pPr>
              <a:r>
                <a:rPr lang="en-US" sz="1000" dirty="0">
                  <a:solidFill>
                    <a:srgbClr val="6688BB"/>
                  </a:solidFill>
                  <a:cs typeface="+mn-cs"/>
                </a:rPr>
                <a:t>Cote d’Ivoire</a:t>
              </a:r>
            </a:p>
            <a:p>
              <a:pPr marL="85725" indent="-85725" eaLnBrk="0" hangingPunct="0">
                <a:spcBef>
                  <a:spcPct val="25000"/>
                </a:spcBef>
                <a:buSzPct val="100000"/>
                <a:buFontTx/>
                <a:buChar char="•"/>
                <a:tabLst>
                  <a:tab pos="0" algn="l"/>
                </a:tabLst>
                <a:defRPr/>
              </a:pPr>
              <a:r>
                <a:rPr lang="en-US" sz="1000" dirty="0">
                  <a:solidFill>
                    <a:srgbClr val="6688BB"/>
                  </a:solidFill>
                  <a:cs typeface="+mn-cs"/>
                </a:rPr>
                <a:t>Ethiopia</a:t>
              </a:r>
            </a:p>
            <a:p>
              <a:pPr marL="85725" indent="-85725" eaLnBrk="0" hangingPunct="0">
                <a:spcBef>
                  <a:spcPct val="25000"/>
                </a:spcBef>
                <a:buSzPct val="100000"/>
                <a:buFontTx/>
                <a:buChar char="•"/>
                <a:tabLst>
                  <a:tab pos="0" algn="l"/>
                </a:tabLst>
                <a:defRPr/>
              </a:pPr>
              <a:r>
                <a:rPr lang="en-US" sz="1000" dirty="0">
                  <a:solidFill>
                    <a:srgbClr val="6688BB"/>
                  </a:solidFill>
                  <a:cs typeface="+mn-cs"/>
                </a:rPr>
                <a:t>Ghana</a:t>
              </a:r>
            </a:p>
            <a:p>
              <a:pPr marL="85725" indent="-85725" eaLnBrk="0" hangingPunct="0">
                <a:spcBef>
                  <a:spcPct val="25000"/>
                </a:spcBef>
                <a:buSzPct val="100000"/>
                <a:buFontTx/>
                <a:buChar char="•"/>
                <a:tabLst>
                  <a:tab pos="0" algn="l"/>
                </a:tabLst>
                <a:defRPr/>
              </a:pPr>
              <a:r>
                <a:rPr lang="en-US" sz="1000" dirty="0">
                  <a:solidFill>
                    <a:srgbClr val="6688BB"/>
                  </a:solidFill>
                  <a:cs typeface="+mn-cs"/>
                </a:rPr>
                <a:t>Guinea</a:t>
              </a:r>
            </a:p>
            <a:p>
              <a:pPr marL="85725" indent="-85725" eaLnBrk="0" hangingPunct="0">
                <a:spcBef>
                  <a:spcPct val="25000"/>
                </a:spcBef>
                <a:buSzPct val="100000"/>
                <a:buFontTx/>
                <a:buChar char="•"/>
                <a:tabLst>
                  <a:tab pos="0" algn="l"/>
                </a:tabLst>
                <a:defRPr/>
              </a:pPr>
              <a:r>
                <a:rPr lang="en-US" sz="1000" dirty="0">
                  <a:solidFill>
                    <a:srgbClr val="6688BB"/>
                  </a:solidFill>
                  <a:cs typeface="+mn-cs"/>
                </a:rPr>
                <a:t>Kenya</a:t>
              </a:r>
            </a:p>
            <a:p>
              <a:pPr marL="85725" indent="-85725" eaLnBrk="0" hangingPunct="0">
                <a:spcBef>
                  <a:spcPct val="25000"/>
                </a:spcBef>
                <a:buSzPct val="100000"/>
                <a:buFontTx/>
                <a:buChar char="•"/>
                <a:tabLst>
                  <a:tab pos="0" algn="l"/>
                </a:tabLst>
                <a:defRPr/>
              </a:pPr>
              <a:r>
                <a:rPr lang="en-US" sz="1000" dirty="0">
                  <a:solidFill>
                    <a:srgbClr val="6688BB"/>
                  </a:solidFill>
                  <a:cs typeface="+mn-cs"/>
                </a:rPr>
                <a:t>Lesotho</a:t>
              </a:r>
            </a:p>
            <a:p>
              <a:pPr marL="85725" indent="-85725" eaLnBrk="0" hangingPunct="0">
                <a:spcBef>
                  <a:spcPct val="25000"/>
                </a:spcBef>
                <a:buSzPct val="100000"/>
                <a:buFontTx/>
                <a:buChar char="•"/>
                <a:tabLst>
                  <a:tab pos="0" algn="l"/>
                </a:tabLst>
                <a:defRPr/>
              </a:pPr>
              <a:r>
                <a:rPr lang="en-US" sz="1000" dirty="0">
                  <a:solidFill>
                    <a:srgbClr val="6688BB"/>
                  </a:solidFill>
                  <a:cs typeface="+mn-cs"/>
                </a:rPr>
                <a:t>Malawi</a:t>
              </a:r>
            </a:p>
            <a:p>
              <a:pPr marL="85725" indent="-85725" eaLnBrk="0" hangingPunct="0">
                <a:spcBef>
                  <a:spcPct val="25000"/>
                </a:spcBef>
                <a:buSzPct val="100000"/>
                <a:buFontTx/>
                <a:buChar char="•"/>
                <a:tabLst>
                  <a:tab pos="0" algn="l"/>
                </a:tabLst>
                <a:defRPr/>
              </a:pPr>
              <a:r>
                <a:rPr lang="en-US" sz="1000" dirty="0">
                  <a:solidFill>
                    <a:srgbClr val="6688BB"/>
                  </a:solidFill>
                  <a:cs typeface="+mn-cs"/>
                </a:rPr>
                <a:t>Mali</a:t>
              </a:r>
            </a:p>
            <a:p>
              <a:pPr marL="85725" indent="-85725" eaLnBrk="0" hangingPunct="0">
                <a:spcBef>
                  <a:spcPct val="25000"/>
                </a:spcBef>
                <a:buSzPct val="100000"/>
                <a:buFontTx/>
                <a:buChar char="•"/>
                <a:tabLst>
                  <a:tab pos="0" algn="l"/>
                </a:tabLst>
                <a:defRPr/>
              </a:pPr>
              <a:r>
                <a:rPr lang="en-US" sz="1000" dirty="0">
                  <a:solidFill>
                    <a:srgbClr val="6688BB"/>
                  </a:solidFill>
                  <a:cs typeface="+mn-cs"/>
                </a:rPr>
                <a:t>Mozambique</a:t>
              </a:r>
            </a:p>
            <a:p>
              <a:pPr marL="85725" indent="-85725" eaLnBrk="0" hangingPunct="0">
                <a:spcBef>
                  <a:spcPct val="25000"/>
                </a:spcBef>
                <a:buSzPct val="100000"/>
                <a:buFontTx/>
                <a:buChar char="•"/>
                <a:tabLst>
                  <a:tab pos="0" algn="l"/>
                </a:tabLst>
                <a:defRPr/>
              </a:pPr>
              <a:r>
                <a:rPr lang="en-US" sz="1000" dirty="0">
                  <a:solidFill>
                    <a:srgbClr val="6688BB"/>
                  </a:solidFill>
                  <a:cs typeface="+mn-cs"/>
                </a:rPr>
                <a:t>Namibia</a:t>
              </a:r>
            </a:p>
            <a:p>
              <a:pPr marL="85725" indent="-85725" eaLnBrk="0" hangingPunct="0">
                <a:spcBef>
                  <a:spcPct val="25000"/>
                </a:spcBef>
                <a:buSzPct val="100000"/>
                <a:buFontTx/>
                <a:buChar char="•"/>
                <a:tabLst>
                  <a:tab pos="0" algn="l"/>
                </a:tabLst>
                <a:defRPr/>
              </a:pPr>
              <a:r>
                <a:rPr lang="en-US" sz="1000" dirty="0">
                  <a:solidFill>
                    <a:srgbClr val="6688BB"/>
                  </a:solidFill>
                  <a:cs typeface="+mn-cs"/>
                </a:rPr>
                <a:t>Niger</a:t>
              </a:r>
            </a:p>
            <a:p>
              <a:pPr marL="85725" indent="-85725" eaLnBrk="0" hangingPunct="0">
                <a:spcBef>
                  <a:spcPct val="25000"/>
                </a:spcBef>
                <a:buSzPct val="100000"/>
                <a:buFontTx/>
                <a:buChar char="•"/>
                <a:tabLst>
                  <a:tab pos="0" algn="l"/>
                </a:tabLst>
                <a:defRPr/>
              </a:pPr>
              <a:r>
                <a:rPr lang="en-US" sz="1000" dirty="0">
                  <a:solidFill>
                    <a:srgbClr val="6688BB"/>
                  </a:solidFill>
                  <a:cs typeface="+mn-cs"/>
                </a:rPr>
                <a:t>Nigeria</a:t>
              </a:r>
            </a:p>
            <a:p>
              <a:pPr marL="85725" indent="-85725" eaLnBrk="0" hangingPunct="0">
                <a:spcBef>
                  <a:spcPct val="25000"/>
                </a:spcBef>
                <a:buSzPct val="100000"/>
                <a:buFontTx/>
                <a:buChar char="•"/>
                <a:tabLst>
                  <a:tab pos="0" algn="l"/>
                </a:tabLst>
                <a:defRPr/>
              </a:pPr>
              <a:r>
                <a:rPr lang="en-US" sz="1000" dirty="0">
                  <a:solidFill>
                    <a:srgbClr val="6688BB"/>
                  </a:solidFill>
                  <a:cs typeface="+mn-cs"/>
                </a:rPr>
                <a:t>Rwanda</a:t>
              </a:r>
            </a:p>
            <a:p>
              <a:pPr marL="85725" indent="-85725" eaLnBrk="0" hangingPunct="0">
                <a:spcBef>
                  <a:spcPct val="25000"/>
                </a:spcBef>
                <a:buSzPct val="100000"/>
                <a:buFontTx/>
                <a:buChar char="•"/>
                <a:tabLst>
                  <a:tab pos="0" algn="l"/>
                </a:tabLst>
                <a:defRPr/>
              </a:pPr>
              <a:r>
                <a:rPr lang="en-US" sz="1000" dirty="0">
                  <a:solidFill>
                    <a:srgbClr val="6688BB"/>
                  </a:solidFill>
                  <a:cs typeface="+mn-cs"/>
                </a:rPr>
                <a:t>Senegal</a:t>
              </a:r>
            </a:p>
            <a:p>
              <a:pPr marL="85725" indent="-85725" eaLnBrk="0" hangingPunct="0">
                <a:spcBef>
                  <a:spcPct val="25000"/>
                </a:spcBef>
                <a:buSzPct val="100000"/>
                <a:buFontTx/>
                <a:buChar char="•"/>
                <a:tabLst>
                  <a:tab pos="0" algn="l"/>
                </a:tabLst>
                <a:defRPr/>
              </a:pPr>
              <a:r>
                <a:rPr lang="en-US" sz="1000" dirty="0">
                  <a:solidFill>
                    <a:srgbClr val="6688BB"/>
                  </a:solidFill>
                  <a:cs typeface="+mn-cs"/>
                </a:rPr>
                <a:t>South Africa</a:t>
              </a:r>
            </a:p>
            <a:p>
              <a:pPr marL="85725" indent="-85725" eaLnBrk="0" hangingPunct="0">
                <a:spcBef>
                  <a:spcPct val="25000"/>
                </a:spcBef>
                <a:buSzPct val="100000"/>
                <a:buFontTx/>
                <a:buChar char="•"/>
                <a:tabLst>
                  <a:tab pos="0" algn="l"/>
                </a:tabLst>
                <a:defRPr/>
              </a:pPr>
              <a:r>
                <a:rPr lang="en-US" sz="1000" dirty="0">
                  <a:solidFill>
                    <a:srgbClr val="6688BB"/>
                  </a:solidFill>
                  <a:cs typeface="+mn-cs"/>
                </a:rPr>
                <a:t>Swaziland</a:t>
              </a:r>
            </a:p>
            <a:p>
              <a:pPr marL="85725" indent="-85725" eaLnBrk="0" hangingPunct="0">
                <a:spcBef>
                  <a:spcPct val="25000"/>
                </a:spcBef>
                <a:buSzPct val="100000"/>
                <a:buFontTx/>
                <a:buChar char="•"/>
                <a:tabLst>
                  <a:tab pos="0" algn="l"/>
                </a:tabLst>
                <a:defRPr/>
              </a:pPr>
              <a:r>
                <a:rPr lang="en-US" sz="1000" dirty="0">
                  <a:solidFill>
                    <a:srgbClr val="6688BB"/>
                  </a:solidFill>
                  <a:cs typeface="+mn-cs"/>
                </a:rPr>
                <a:t>Tanzania</a:t>
              </a:r>
            </a:p>
            <a:p>
              <a:pPr marL="85725" indent="-85725" eaLnBrk="0" hangingPunct="0">
                <a:spcBef>
                  <a:spcPct val="25000"/>
                </a:spcBef>
                <a:buSzPct val="100000"/>
                <a:buFontTx/>
                <a:buChar char="•"/>
                <a:tabLst>
                  <a:tab pos="0" algn="l"/>
                </a:tabLst>
                <a:defRPr/>
              </a:pPr>
              <a:r>
                <a:rPr lang="en-US" sz="1000" dirty="0">
                  <a:solidFill>
                    <a:srgbClr val="6688BB"/>
                  </a:solidFill>
                  <a:cs typeface="+mn-cs"/>
                </a:rPr>
                <a:t>Uganda</a:t>
              </a:r>
            </a:p>
            <a:p>
              <a:pPr marL="85725" indent="-85725" eaLnBrk="0" hangingPunct="0">
                <a:spcBef>
                  <a:spcPct val="25000"/>
                </a:spcBef>
                <a:buSzPct val="100000"/>
                <a:buFontTx/>
                <a:buChar char="•"/>
                <a:tabLst>
                  <a:tab pos="0" algn="l"/>
                </a:tabLst>
                <a:defRPr/>
              </a:pPr>
              <a:r>
                <a:rPr lang="en-US" sz="1000" dirty="0">
                  <a:solidFill>
                    <a:srgbClr val="6688BB"/>
                  </a:solidFill>
                  <a:cs typeface="+mn-cs"/>
                </a:rPr>
                <a:t>Zambia</a:t>
              </a:r>
            </a:p>
          </p:txBody>
        </p:sp>
      </p:grpSp>
      <p:grpSp>
        <p:nvGrpSpPr>
          <p:cNvPr id="8200" name="Group 298"/>
          <p:cNvGrpSpPr>
            <a:grpSpLocks/>
          </p:cNvGrpSpPr>
          <p:nvPr/>
        </p:nvGrpSpPr>
        <p:grpSpPr bwMode="auto">
          <a:xfrm>
            <a:off x="447676" y="1117000"/>
            <a:ext cx="3027361" cy="1468495"/>
            <a:chOff x="2642350" y="1458980"/>
            <a:chExt cx="3142384" cy="1469551"/>
          </a:xfrm>
        </p:grpSpPr>
        <p:sp>
          <p:nvSpPr>
            <p:cNvPr id="8202" name="Rectangle 11"/>
            <p:cNvSpPr>
              <a:spLocks noChangeArrowheads="1"/>
            </p:cNvSpPr>
            <p:nvPr/>
          </p:nvSpPr>
          <p:spPr bwMode="auto">
            <a:xfrm>
              <a:off x="2646872" y="1458980"/>
              <a:ext cx="3137862" cy="1036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lIns="0" tIns="72000" rIns="72000" bIns="72000"/>
            <a:lstStyle/>
            <a:p>
              <a:pPr marL="274638" indent="-274638" defTabSz="912813" eaLnBrk="0" hangingPunct="0">
                <a:spcBef>
                  <a:spcPct val="20000"/>
                </a:spcBef>
                <a:buSzPct val="100000"/>
                <a:buFont typeface="Wingdings" pitchFamily="2" charset="2"/>
                <a:buNone/>
              </a:pPr>
              <a:r>
                <a:rPr lang="en-GB" dirty="0">
                  <a:solidFill>
                    <a:srgbClr val="FF9900"/>
                  </a:solidFill>
                </a:rPr>
                <a:t>HQ Locations</a:t>
              </a:r>
            </a:p>
          </p:txBody>
        </p:sp>
        <p:sp>
          <p:nvSpPr>
            <p:cNvPr id="603" name="Rectangle 9"/>
            <p:cNvSpPr>
              <a:spLocks noChangeArrowheads="1"/>
            </p:cNvSpPr>
            <p:nvPr/>
          </p:nvSpPr>
          <p:spPr bwMode="auto">
            <a:xfrm>
              <a:off x="2642350" y="1705028"/>
              <a:ext cx="1977378" cy="1223503"/>
            </a:xfrm>
            <a:prstGeom prst="rect">
              <a:avLst/>
            </a:prstGeom>
            <a:noFill/>
            <a:ln w="6350">
              <a:noFill/>
              <a:miter lim="800000"/>
              <a:headEnd/>
              <a:tailEnd/>
            </a:ln>
          </p:spPr>
          <p:txBody>
            <a:bodyPr wrap="square" lIns="0" tIns="72000" rIns="72000" bIns="72000" numCol="2">
              <a:spAutoFit/>
            </a:bodyPr>
            <a:lstStyle/>
            <a:p>
              <a:pPr marL="85725" indent="-85725" eaLnBrk="0" hangingPunct="0">
                <a:spcBef>
                  <a:spcPct val="20000"/>
                </a:spcBef>
                <a:buSzPct val="100000"/>
                <a:buFontTx/>
                <a:buChar char="•"/>
                <a:defRPr/>
              </a:pPr>
              <a:r>
                <a:rPr lang="en-GB" sz="1000" dirty="0">
                  <a:solidFill>
                    <a:srgbClr val="FF9900"/>
                  </a:solidFill>
                  <a:cs typeface="+mn-cs"/>
                </a:rPr>
                <a:t>Belgium</a:t>
              </a:r>
            </a:p>
            <a:p>
              <a:pPr marL="85725" indent="-85725" eaLnBrk="0" hangingPunct="0">
                <a:spcBef>
                  <a:spcPct val="20000"/>
                </a:spcBef>
                <a:buSzPct val="100000"/>
                <a:buFontTx/>
                <a:buChar char="•"/>
                <a:defRPr/>
              </a:pPr>
              <a:r>
                <a:rPr lang="en-GB" sz="1000" dirty="0">
                  <a:solidFill>
                    <a:srgbClr val="FF9900"/>
                  </a:solidFill>
                  <a:cs typeface="+mn-cs"/>
                </a:rPr>
                <a:t>Canada</a:t>
              </a:r>
            </a:p>
            <a:p>
              <a:pPr marL="85725" indent="-85725" eaLnBrk="0" hangingPunct="0">
                <a:spcBef>
                  <a:spcPct val="20000"/>
                </a:spcBef>
                <a:buSzPct val="100000"/>
                <a:buFontTx/>
                <a:buChar char="•"/>
                <a:defRPr/>
              </a:pPr>
              <a:r>
                <a:rPr lang="en-GB" sz="1000" dirty="0">
                  <a:solidFill>
                    <a:srgbClr val="FF9900"/>
                  </a:solidFill>
                  <a:cs typeface="+mn-cs"/>
                </a:rPr>
                <a:t>Germany</a:t>
              </a:r>
            </a:p>
            <a:p>
              <a:pPr marL="85725" indent="-85725" eaLnBrk="0" hangingPunct="0">
                <a:spcBef>
                  <a:spcPct val="20000"/>
                </a:spcBef>
                <a:buSzPct val="100000"/>
                <a:buFontTx/>
                <a:buChar char="•"/>
                <a:defRPr/>
              </a:pPr>
              <a:r>
                <a:rPr lang="en-GB" sz="1000" dirty="0">
                  <a:solidFill>
                    <a:srgbClr val="FF9900"/>
                  </a:solidFill>
                  <a:cs typeface="+mn-cs"/>
                </a:rPr>
                <a:t>Ireland</a:t>
              </a:r>
            </a:p>
            <a:p>
              <a:pPr marL="85725" indent="-85725" eaLnBrk="0" hangingPunct="0">
                <a:spcBef>
                  <a:spcPct val="20000"/>
                </a:spcBef>
                <a:buSzPct val="100000"/>
                <a:buFontTx/>
                <a:buChar char="•"/>
                <a:defRPr/>
              </a:pPr>
              <a:r>
                <a:rPr lang="en-GB" sz="1000" dirty="0">
                  <a:solidFill>
                    <a:srgbClr val="FF9900"/>
                  </a:solidFill>
                  <a:cs typeface="+mn-cs"/>
                </a:rPr>
                <a:t>Netherlands</a:t>
              </a:r>
            </a:p>
            <a:p>
              <a:pPr marL="85725" indent="-85725" eaLnBrk="0" hangingPunct="0">
                <a:spcBef>
                  <a:spcPct val="20000"/>
                </a:spcBef>
                <a:buSzPct val="100000"/>
                <a:buFontTx/>
                <a:buChar char="•"/>
                <a:defRPr/>
              </a:pPr>
              <a:r>
                <a:rPr lang="en-GB" sz="1000" dirty="0">
                  <a:solidFill>
                    <a:srgbClr val="FF9900"/>
                  </a:solidFill>
                  <a:cs typeface="+mn-cs"/>
                </a:rPr>
                <a:t>Norway</a:t>
              </a:r>
            </a:p>
            <a:p>
              <a:pPr marL="85725" indent="-85725" eaLnBrk="0" hangingPunct="0">
                <a:spcBef>
                  <a:spcPct val="20000"/>
                </a:spcBef>
                <a:buSzPct val="100000"/>
                <a:buFontTx/>
                <a:buChar char="•"/>
                <a:defRPr/>
              </a:pPr>
              <a:r>
                <a:rPr lang="en-GB" sz="1000" dirty="0">
                  <a:solidFill>
                    <a:srgbClr val="FF9900"/>
                  </a:solidFill>
                  <a:cs typeface="+mn-cs"/>
                </a:rPr>
                <a:t>Spain</a:t>
              </a:r>
            </a:p>
            <a:p>
              <a:pPr marL="85725" indent="-85725" eaLnBrk="0" hangingPunct="0">
                <a:spcBef>
                  <a:spcPct val="20000"/>
                </a:spcBef>
                <a:buSzPct val="100000"/>
                <a:buFontTx/>
                <a:buChar char="•"/>
                <a:defRPr/>
              </a:pPr>
              <a:r>
                <a:rPr lang="en-GB" sz="1000" dirty="0" smtClean="0">
                  <a:solidFill>
                    <a:srgbClr val="FF9900"/>
                  </a:solidFill>
                  <a:cs typeface="+mn-cs"/>
                </a:rPr>
                <a:t>Sweden</a:t>
              </a:r>
            </a:p>
            <a:p>
              <a:pPr marL="85725" indent="-85725" eaLnBrk="0" hangingPunct="0">
                <a:spcBef>
                  <a:spcPct val="20000"/>
                </a:spcBef>
                <a:buSzPct val="100000"/>
                <a:buFontTx/>
                <a:buChar char="•"/>
                <a:defRPr/>
              </a:pPr>
              <a:r>
                <a:rPr lang="en-GB" sz="1000" dirty="0" smtClean="0">
                  <a:solidFill>
                    <a:srgbClr val="FF9900"/>
                  </a:solidFill>
                  <a:cs typeface="+mn-cs"/>
                </a:rPr>
                <a:t>Switzerland</a:t>
              </a:r>
            </a:p>
            <a:p>
              <a:pPr marL="85725" indent="-85725" eaLnBrk="0" hangingPunct="0">
                <a:spcBef>
                  <a:spcPct val="20000"/>
                </a:spcBef>
                <a:buSzPct val="100000"/>
                <a:buFontTx/>
                <a:buChar char="•"/>
                <a:defRPr/>
              </a:pPr>
              <a:r>
                <a:rPr lang="en-GB" sz="1000" dirty="0" smtClean="0">
                  <a:solidFill>
                    <a:srgbClr val="FF9900"/>
                  </a:solidFill>
                  <a:cs typeface="+mn-cs"/>
                </a:rPr>
                <a:t>UK</a:t>
              </a:r>
            </a:p>
            <a:p>
              <a:pPr marL="85725" indent="-85725" eaLnBrk="0" hangingPunct="0">
                <a:spcBef>
                  <a:spcPct val="20000"/>
                </a:spcBef>
                <a:buSzPct val="100000"/>
                <a:buFontTx/>
                <a:buChar char="•"/>
                <a:defRPr/>
              </a:pPr>
              <a:r>
                <a:rPr lang="en-GB" sz="1000" dirty="0" smtClean="0">
                  <a:solidFill>
                    <a:srgbClr val="FF9900"/>
                  </a:solidFill>
                  <a:cs typeface="+mn-cs"/>
                </a:rPr>
                <a:t>USA</a:t>
              </a:r>
              <a:endParaRPr lang="en-GB" sz="1000" dirty="0">
                <a:solidFill>
                  <a:srgbClr val="FF9900"/>
                </a:solidFill>
                <a:cs typeface="+mn-cs"/>
              </a:endParaRPr>
            </a:p>
          </p:txBody>
        </p:sp>
      </p:grpSp>
      <p:sp>
        <p:nvSpPr>
          <p:cNvPr id="8201" name="Rectangle 2"/>
          <p:cNvSpPr>
            <a:spLocks noGrp="1" noChangeArrowheads="1"/>
          </p:cNvSpPr>
          <p:nvPr>
            <p:ph type="title"/>
          </p:nvPr>
        </p:nvSpPr>
        <p:spPr/>
        <p:txBody>
          <a:bodyPr/>
          <a:lstStyle/>
          <a:p>
            <a:pPr defTabSz="912813"/>
            <a:r>
              <a:rPr lang="en-GB" dirty="0" smtClean="0">
                <a:latin typeface="Arial" charset="0"/>
                <a:cs typeface="Arial" charset="0"/>
              </a:rPr>
              <a:t>Accenture Development Partnerships</a:t>
            </a:r>
            <a:br>
              <a:rPr lang="en-GB" dirty="0" smtClean="0">
                <a:latin typeface="Arial" charset="0"/>
                <a:cs typeface="Arial" charset="0"/>
              </a:rPr>
            </a:br>
            <a:r>
              <a:rPr lang="en-GB" sz="2200" dirty="0">
                <a:solidFill>
                  <a:schemeClr val="accent1"/>
                </a:solidFill>
                <a:latin typeface="Arial" charset="0"/>
                <a:cs typeface="Arial" charset="0"/>
              </a:rPr>
              <a:t>Where we work</a:t>
            </a:r>
            <a:endParaRPr lang="en-US" sz="2200" dirty="0">
              <a:solidFill>
                <a:schemeClr val="accent1"/>
              </a:solidFill>
              <a:latin typeface="Arial" charset="0"/>
              <a:cs typeface="Arial" charset="0"/>
            </a:endParaRPr>
          </a:p>
        </p:txBody>
      </p:sp>
    </p:spTree>
    <p:extLst>
      <p:ext uri="{BB962C8B-B14F-4D97-AF65-F5344CB8AC3E}">
        <p14:creationId xmlns:p14="http://schemas.microsoft.com/office/powerpoint/2010/main" xmlns="" val="2666287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defTabSz="912813"/>
            <a:r>
              <a:rPr lang="en-US" dirty="0" smtClean="0">
                <a:latin typeface="Arial" charset="0"/>
                <a:cs typeface="Arial" charset="0"/>
              </a:rPr>
              <a:t>Accenture Development Partnerships </a:t>
            </a:r>
            <a:br>
              <a:rPr lang="en-US" dirty="0" smtClean="0">
                <a:latin typeface="Arial" charset="0"/>
                <a:cs typeface="Arial" charset="0"/>
              </a:rPr>
            </a:br>
            <a:r>
              <a:rPr lang="en-US" sz="2200" dirty="0">
                <a:solidFill>
                  <a:schemeClr val="accent1"/>
                </a:solidFill>
                <a:latin typeface="Arial" charset="0"/>
                <a:cs typeface="Arial" charset="0"/>
              </a:rPr>
              <a:t>What we offer</a:t>
            </a:r>
            <a:r>
              <a:rPr lang="en-US" sz="2200" dirty="0" smtClean="0">
                <a:solidFill>
                  <a:schemeClr val="accent1"/>
                </a:solidFill>
                <a:latin typeface="Arial" charset="0"/>
                <a:cs typeface="Arial" charset="0"/>
              </a:rPr>
              <a:t>:’</a:t>
            </a:r>
            <a:endParaRPr lang="en-GB" sz="2200" dirty="0">
              <a:solidFill>
                <a:schemeClr val="accent1"/>
              </a:solidFill>
              <a:latin typeface="Arial" charset="0"/>
              <a:cs typeface="Arial" charset="0"/>
            </a:endParaRPr>
          </a:p>
        </p:txBody>
      </p:sp>
      <p:sp>
        <p:nvSpPr>
          <p:cNvPr id="9220" name="Slide Number Placeholder 4"/>
          <p:cNvSpPr>
            <a:spLocks noGrp="1"/>
          </p:cNvSpPr>
          <p:nvPr>
            <p:ph type="sldNum"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1400" b="1">
                <a:solidFill>
                  <a:schemeClr val="tx1"/>
                </a:solidFill>
                <a:latin typeface="Arial" charset="0"/>
                <a:cs typeface="Arial" charset="0"/>
              </a:defRPr>
            </a:lvl1pPr>
            <a:lvl2pPr marL="742950" indent="-285750" defTabSz="912813" eaLnBrk="0" hangingPunct="0">
              <a:defRPr sz="1400" b="1">
                <a:solidFill>
                  <a:schemeClr val="tx1"/>
                </a:solidFill>
                <a:latin typeface="Arial" charset="0"/>
                <a:cs typeface="Arial" charset="0"/>
              </a:defRPr>
            </a:lvl2pPr>
            <a:lvl3pPr marL="1143000" indent="-228600" defTabSz="912813" eaLnBrk="0" hangingPunct="0">
              <a:defRPr sz="1400" b="1">
                <a:solidFill>
                  <a:schemeClr val="tx1"/>
                </a:solidFill>
                <a:latin typeface="Arial" charset="0"/>
                <a:cs typeface="Arial" charset="0"/>
              </a:defRPr>
            </a:lvl3pPr>
            <a:lvl4pPr marL="1600200" indent="-228600" defTabSz="912813" eaLnBrk="0" hangingPunct="0">
              <a:defRPr sz="1400" b="1">
                <a:solidFill>
                  <a:schemeClr val="tx1"/>
                </a:solidFill>
                <a:latin typeface="Arial" charset="0"/>
                <a:cs typeface="Arial" charset="0"/>
              </a:defRPr>
            </a:lvl4pPr>
            <a:lvl5pPr marL="2057400" indent="-228600" defTabSz="912813" eaLnBrk="0" hangingPunct="0">
              <a:defRPr sz="1400" b="1">
                <a:solidFill>
                  <a:schemeClr val="tx1"/>
                </a:solidFill>
                <a:latin typeface="Arial" charset="0"/>
                <a:cs typeface="Arial" charset="0"/>
              </a:defRPr>
            </a:lvl5pPr>
            <a:lvl6pPr marL="2514600" indent="-228600" defTabSz="912813" eaLnBrk="0" fontAlgn="base" hangingPunct="0">
              <a:spcBef>
                <a:spcPct val="0"/>
              </a:spcBef>
              <a:spcAft>
                <a:spcPct val="0"/>
              </a:spcAft>
              <a:defRPr sz="1400" b="1">
                <a:solidFill>
                  <a:schemeClr val="tx1"/>
                </a:solidFill>
                <a:latin typeface="Arial" charset="0"/>
                <a:cs typeface="Arial" charset="0"/>
              </a:defRPr>
            </a:lvl6pPr>
            <a:lvl7pPr marL="2971800" indent="-228600" defTabSz="912813" eaLnBrk="0" fontAlgn="base" hangingPunct="0">
              <a:spcBef>
                <a:spcPct val="0"/>
              </a:spcBef>
              <a:spcAft>
                <a:spcPct val="0"/>
              </a:spcAft>
              <a:defRPr sz="1400" b="1">
                <a:solidFill>
                  <a:schemeClr val="tx1"/>
                </a:solidFill>
                <a:latin typeface="Arial" charset="0"/>
                <a:cs typeface="Arial" charset="0"/>
              </a:defRPr>
            </a:lvl7pPr>
            <a:lvl8pPr marL="3429000" indent="-228600" defTabSz="912813" eaLnBrk="0" fontAlgn="base" hangingPunct="0">
              <a:spcBef>
                <a:spcPct val="0"/>
              </a:spcBef>
              <a:spcAft>
                <a:spcPct val="0"/>
              </a:spcAft>
              <a:defRPr sz="1400" b="1">
                <a:solidFill>
                  <a:schemeClr val="tx1"/>
                </a:solidFill>
                <a:latin typeface="Arial" charset="0"/>
                <a:cs typeface="Arial" charset="0"/>
              </a:defRPr>
            </a:lvl8pPr>
            <a:lvl9pPr marL="3886200" indent="-228600" defTabSz="912813" eaLnBrk="0" fontAlgn="base" hangingPunct="0">
              <a:spcBef>
                <a:spcPct val="0"/>
              </a:spcBef>
              <a:spcAft>
                <a:spcPct val="0"/>
              </a:spcAft>
              <a:defRPr sz="1400" b="1">
                <a:solidFill>
                  <a:schemeClr val="tx1"/>
                </a:solidFill>
                <a:latin typeface="Arial" charset="0"/>
                <a:cs typeface="Arial" charset="0"/>
              </a:defRPr>
            </a:lvl9pPr>
          </a:lstStyle>
          <a:p>
            <a:fld id="{1A5BD05C-EED0-4815-AD92-56822A5C4FE5}" type="slidenum">
              <a:rPr lang="en-US" sz="900" b="0" smtClean="0"/>
              <a:pPr/>
              <a:t>7</a:t>
            </a:fld>
            <a:endParaRPr lang="en-US" sz="900" b="0" smtClean="0"/>
          </a:p>
        </p:txBody>
      </p:sp>
      <p:sp>
        <p:nvSpPr>
          <p:cNvPr id="9219" name="Rectangle 3"/>
          <p:cNvSpPr>
            <a:spLocks noChangeArrowheads="1"/>
          </p:cNvSpPr>
          <p:nvPr/>
        </p:nvSpPr>
        <p:spPr bwMode="auto">
          <a:xfrm>
            <a:off x="447676" y="1119250"/>
            <a:ext cx="8248650"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lIns="0" tIns="43200" rIns="90000" bIns="43200"/>
          <a:lstStyle/>
          <a:p>
            <a:pPr marL="1588" indent="-3175" defTabSz="912813">
              <a:buSzPct val="100000"/>
            </a:pPr>
            <a:r>
              <a:rPr lang="en-GB" sz="1600" b="0" dirty="0" smtClean="0">
                <a:solidFill>
                  <a:schemeClr val="tx1">
                    <a:lumMod val="50000"/>
                    <a:lumOff val="50000"/>
                  </a:schemeClr>
                </a:solidFill>
              </a:rPr>
              <a:t>ADP </a:t>
            </a:r>
            <a:r>
              <a:rPr lang="en-GB" sz="1600" b="0" dirty="0">
                <a:solidFill>
                  <a:schemeClr val="tx1">
                    <a:lumMod val="50000"/>
                    <a:lumOff val="50000"/>
                  </a:schemeClr>
                </a:solidFill>
              </a:rPr>
              <a:t>partners with our clients to maximize the impact of their development programs; to strengthen their own </a:t>
            </a:r>
            <a:r>
              <a:rPr lang="en-GB" sz="1600" b="0" dirty="0" smtClean="0">
                <a:solidFill>
                  <a:schemeClr val="tx1">
                    <a:lumMod val="50000"/>
                    <a:lumOff val="50000"/>
                  </a:schemeClr>
                </a:solidFill>
              </a:rPr>
              <a:t>organizational </a:t>
            </a:r>
            <a:r>
              <a:rPr lang="en-GB" sz="1600" b="0" dirty="0">
                <a:solidFill>
                  <a:schemeClr val="tx1">
                    <a:lumMod val="50000"/>
                    <a:lumOff val="50000"/>
                  </a:schemeClr>
                </a:solidFill>
              </a:rPr>
              <a:t>capacity; and to foster </a:t>
            </a:r>
            <a:r>
              <a:rPr lang="en-GB" sz="1600" b="0" dirty="0" smtClean="0">
                <a:solidFill>
                  <a:schemeClr val="tx1">
                    <a:lumMod val="50000"/>
                    <a:lumOff val="50000"/>
                  </a:schemeClr>
                </a:solidFill>
              </a:rPr>
              <a:t>cross-sector partnerships.</a:t>
            </a:r>
            <a:endParaRPr lang="en-GB" sz="1600" b="0" dirty="0">
              <a:solidFill>
                <a:schemeClr val="tx1">
                  <a:lumMod val="50000"/>
                  <a:lumOff val="50000"/>
                </a:schemeClr>
              </a:solidFill>
            </a:endParaRPr>
          </a:p>
        </p:txBody>
      </p:sp>
      <p:pic>
        <p:nvPicPr>
          <p:cNvPr id="1026" name="Picture 2" descr="C:\Users\helen.doyle\Desktop\ADP4\Offering Portfolio\Offering Portfolio_April 2012.jpg"/>
          <p:cNvPicPr>
            <a:picLocks noChangeAspect="1" noChangeArrowheads="1"/>
          </p:cNvPicPr>
          <p:nvPr/>
        </p:nvPicPr>
        <p:blipFill>
          <a:blip r:embed="rId3" cstate="print"/>
          <a:srcRect/>
          <a:stretch>
            <a:fillRect/>
          </a:stretch>
        </p:blipFill>
        <p:spPr bwMode="auto">
          <a:xfrm>
            <a:off x="2627771" y="1756228"/>
            <a:ext cx="3860119" cy="4711375"/>
          </a:xfrm>
          <a:prstGeom prst="rect">
            <a:avLst/>
          </a:prstGeom>
          <a:noFill/>
        </p:spPr>
      </p:pic>
    </p:spTree>
    <p:extLst>
      <p:ext uri="{BB962C8B-B14F-4D97-AF65-F5344CB8AC3E}">
        <p14:creationId xmlns:p14="http://schemas.microsoft.com/office/powerpoint/2010/main" xmlns="" val="137651271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6" name="Picture 13" descr="global network sabin ton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375" y="2627854"/>
            <a:ext cx="10287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 name="Rectangle 2"/>
          <p:cNvSpPr>
            <a:spLocks noGrp="1" noChangeArrowheads="1"/>
          </p:cNvSpPr>
          <p:nvPr>
            <p:ph type="title"/>
          </p:nvPr>
        </p:nvSpPr>
        <p:spPr>
          <a:prstGeom prst="rect">
            <a:avLst/>
          </a:prstGeom>
        </p:spPr>
        <p:txBody>
          <a:bodyPr/>
          <a:lstStyle/>
          <a:p>
            <a:pPr defTabSz="912813"/>
            <a:r>
              <a:rPr lang="en-US" dirty="0" smtClean="0">
                <a:latin typeface="Arial" charset="0"/>
                <a:cs typeface="Arial" charset="0"/>
              </a:rPr>
              <a:t>ADP Project Experiences </a:t>
            </a:r>
            <a:br>
              <a:rPr lang="en-US" dirty="0" smtClean="0">
                <a:latin typeface="Arial" charset="0"/>
                <a:cs typeface="Arial" charset="0"/>
              </a:rPr>
            </a:br>
            <a:r>
              <a:rPr lang="en-US" sz="2200" dirty="0">
                <a:solidFill>
                  <a:schemeClr val="accent1"/>
                </a:solidFill>
                <a:latin typeface="Arial" charset="0"/>
                <a:cs typeface="Arial" charset="0"/>
              </a:rPr>
              <a:t>Global Health</a:t>
            </a:r>
            <a:endParaRPr lang="en-GB" sz="2200" dirty="0">
              <a:solidFill>
                <a:schemeClr val="accent1"/>
              </a:solidFill>
              <a:latin typeface="Arial" charset="0"/>
              <a:cs typeface="Arial" charset="0"/>
            </a:endParaRPr>
          </a:p>
        </p:txBody>
      </p:sp>
      <p:graphicFrame>
        <p:nvGraphicFramePr>
          <p:cNvPr id="688163" name="Group 35"/>
          <p:cNvGraphicFramePr>
            <a:graphicFrameLocks noGrp="1"/>
          </p:cNvGraphicFramePr>
          <p:nvPr>
            <p:extLst>
              <p:ext uri="{D42A27DB-BD31-4B8C-83A1-F6EECF244321}">
                <p14:modId xmlns:p14="http://schemas.microsoft.com/office/powerpoint/2010/main" xmlns="" val="3352693910"/>
              </p:ext>
            </p:extLst>
          </p:nvPr>
        </p:nvGraphicFramePr>
        <p:xfrm>
          <a:off x="447675" y="1120790"/>
          <a:ext cx="8248651" cy="5257705"/>
        </p:xfrm>
        <a:graphic>
          <a:graphicData uri="http://schemas.openxmlformats.org/drawingml/2006/table">
            <a:tbl>
              <a:tblPr/>
              <a:tblGrid>
                <a:gridCol w="1904072"/>
                <a:gridCol w="2609178"/>
                <a:gridCol w="3735401"/>
              </a:tblGrid>
              <a:tr h="329502">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89999" marR="89999" marT="43194" marB="43194" anchor="b"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89999" marR="89999" marT="43194" marB="4319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89999" marR="89999" marT="43194" marB="43194" anchor="b" horzOverflow="overflow">
                    <a:lnL w="12700" cap="flat" cmpd="sng" algn="ctr">
                      <a:solidFill>
                        <a:schemeClr val="bg1"/>
                      </a:solidFill>
                      <a:prstDash val="solid"/>
                      <a:round/>
                      <a:headEnd type="none" w="med" len="med"/>
                      <a:tailEnd type="none" w="med" len="med"/>
                    </a:lnL>
                    <a:lnR>
                      <a:noFill/>
                    </a:lnR>
                    <a:lnT>
                      <a:noFill/>
                    </a:lnT>
                    <a:lnB w="12700" cap="flat" cmpd="sng" algn="ctr">
                      <a:solidFill>
                        <a:srgbClr val="666666"/>
                      </a:solidFill>
                      <a:prstDash val="solid"/>
                      <a:round/>
                      <a:headEnd type="none" w="med" len="med"/>
                      <a:tailEnd type="none" w="med" len="med"/>
                    </a:lnB>
                    <a:lnTlToBr>
                      <a:noFill/>
                    </a:lnTlToBr>
                    <a:lnBlToTr>
                      <a:noFill/>
                    </a:lnBlToTr>
                    <a:noFill/>
                  </a:tcPr>
                </a:tc>
              </a:tr>
              <a:tr h="1181065">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AMREF: </a:t>
                      </a:r>
                      <a:r>
                        <a:rPr kumimoji="0" lang="en-GB" sz="1400" b="1" i="0" u="none" strike="noStrike" cap="none" normalizeH="0" baseline="0" dirty="0" err="1" smtClean="0">
                          <a:ln>
                            <a:noFill/>
                          </a:ln>
                          <a:solidFill>
                            <a:schemeClr val="tx1"/>
                          </a:solidFill>
                          <a:effectLst/>
                          <a:latin typeface="Arial" charset="0"/>
                        </a:rPr>
                        <a:t>e</a:t>
                      </a:r>
                      <a:r>
                        <a:rPr kumimoji="0" lang="en-GB" sz="1400" b="1" i="0" u="none" strike="noStrike" cap="none" normalizeH="0" baseline="0" dirty="0" smtClean="0">
                          <a:ln>
                            <a:noFill/>
                          </a:ln>
                          <a:solidFill>
                            <a:schemeClr val="tx1"/>
                          </a:solidFill>
                          <a:effectLst/>
                          <a:latin typeface="Arial" charset="0"/>
                        </a:rPr>
                        <a:t>-Learning Training for Nurses</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Kenya</a:t>
                      </a: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200" b="0" i="0" u="none" strike="noStrike" cap="none" normalizeH="0" baseline="0" dirty="0" smtClean="0">
                          <a:ln>
                            <a:noFill/>
                          </a:ln>
                          <a:solidFill>
                            <a:schemeClr val="tx1"/>
                          </a:solidFill>
                          <a:effectLst/>
                          <a:latin typeface="Arial" charset="0"/>
                        </a:rPr>
                        <a:t>Partnered with Accenture Learning to design, develop and rollout an eLearning  curriculum and training program for Kenyan nurses. Piloted the eLearning training four Nursing Training Schools, and developed implementation plan for subsequent scaled up of the program at a national level.</a:t>
                      </a: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363542">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400" b="1" i="0" u="none" strike="noStrike" cap="none" normalizeH="0" baseline="0" dirty="0" smtClean="0">
                          <a:ln>
                            <a:noFill/>
                          </a:ln>
                          <a:solidFill>
                            <a:schemeClr val="tx1"/>
                          </a:solidFill>
                          <a:effectLst/>
                          <a:latin typeface="Arial" charset="0"/>
                        </a:rPr>
                        <a:t>Global Network for Neglected Tropical Diseases – Strategy &amp; Operations Planning</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400" b="0" i="0" u="none" strike="noStrike" cap="none" normalizeH="0" baseline="0" dirty="0" smtClean="0">
                          <a:ln>
                            <a:noFill/>
                          </a:ln>
                          <a:solidFill>
                            <a:schemeClr val="tx1"/>
                          </a:solidFill>
                          <a:effectLst/>
                          <a:latin typeface="Arial" charset="0"/>
                        </a:rPr>
                        <a:t>United States</a:t>
                      </a:r>
                      <a:endParaRPr kumimoji="0" lang="en-GB" sz="1400" b="0" i="0" u="none" strike="noStrike" cap="none" normalizeH="0" baseline="0" dirty="0" smtClean="0">
                        <a:ln>
                          <a:noFill/>
                        </a:ln>
                        <a:solidFill>
                          <a:schemeClr val="tx1"/>
                        </a:solidFill>
                        <a:effectLst/>
                        <a:latin typeface="Arial" charset="0"/>
                      </a:endParaRP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200" b="0" i="0" u="none" strike="noStrike" cap="none" normalizeH="0" baseline="0" dirty="0" smtClean="0">
                          <a:ln>
                            <a:noFill/>
                          </a:ln>
                          <a:solidFill>
                            <a:schemeClr val="tx1"/>
                          </a:solidFill>
                          <a:effectLst/>
                          <a:latin typeface="Arial" charset="0"/>
                        </a:rPr>
                        <a:t>Designed a </a:t>
                      </a:r>
                      <a:r>
                        <a:rPr kumimoji="0" lang="en-US" sz="1200" b="0" i="0" u="none" strike="noStrike" cap="none" normalizeH="0" baseline="0" dirty="0" smtClean="0">
                          <a:ln>
                            <a:noFill/>
                          </a:ln>
                          <a:solidFill>
                            <a:schemeClr val="tx1"/>
                          </a:solidFill>
                          <a:effectLst/>
                          <a:latin typeface="Arial" charset="0"/>
                        </a:rPr>
                        <a:t>new operating model to enable GNNTD expansion to Latin America, Africa, and Asia.  Developed a performance management framework and partnership model to support GNNTD cultivation of new donors, development of regional implementation plans, and development of regional initiatives.</a:t>
                      </a:r>
                      <a:endParaRPr kumimoji="0" lang="en-GB" sz="1200" b="0" i="0" u="none" strike="noStrike" cap="none" normalizeH="0" baseline="0" dirty="0" smtClean="0">
                        <a:ln>
                          <a:noFill/>
                        </a:ln>
                        <a:solidFill>
                          <a:schemeClr val="tx1"/>
                        </a:solidFill>
                        <a:effectLst/>
                        <a:latin typeface="Arial" charset="0"/>
                      </a:endParaRP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211599">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400" b="1" i="0" u="none" strike="noStrike" cap="none" normalizeH="0" baseline="0" dirty="0" smtClean="0">
                          <a:ln>
                            <a:noFill/>
                          </a:ln>
                          <a:solidFill>
                            <a:schemeClr val="tx1"/>
                          </a:solidFill>
                          <a:effectLst/>
                          <a:latin typeface="Arial" charset="0"/>
                        </a:rPr>
                        <a:t>GAIN: Infant and Young Child Nutrition (IYCN) Program Support</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400" b="0" i="0" u="none" strike="noStrike" cap="none" normalizeH="0" baseline="0" dirty="0" smtClean="0">
                          <a:ln>
                            <a:noFill/>
                          </a:ln>
                          <a:solidFill>
                            <a:schemeClr val="tx1"/>
                          </a:solidFill>
                          <a:effectLst/>
                          <a:latin typeface="Arial" charset="0"/>
                        </a:rPr>
                        <a:t>South Africa</a:t>
                      </a:r>
                      <a:endParaRPr kumimoji="0" lang="en-GB" sz="1400" b="0" i="0" u="none" strike="noStrike" cap="none" normalizeH="0" baseline="0" dirty="0" smtClean="0">
                        <a:ln>
                          <a:noFill/>
                        </a:ln>
                        <a:solidFill>
                          <a:schemeClr val="tx1"/>
                        </a:solidFill>
                        <a:effectLst/>
                        <a:latin typeface="Arial" charset="0"/>
                      </a:endParaRP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200" b="0" i="0" u="none" strike="noStrike" cap="none" normalizeH="0" baseline="0" dirty="0" smtClean="0">
                          <a:ln>
                            <a:noFill/>
                          </a:ln>
                          <a:solidFill>
                            <a:schemeClr val="tx1"/>
                          </a:solidFill>
                          <a:effectLst/>
                          <a:latin typeface="Arial" charset="0"/>
                        </a:rPr>
                        <a:t>Developed assessment criteria, tools, and methodology for appraising IYCN applicants for GAIN funds.  Created recommendations for process and tool development for GAIN </a:t>
                      </a:r>
                      <a:r>
                        <a:rPr kumimoji="0" lang="en-US" sz="1200" b="0" i="0" u="none" strike="noStrike" cap="none" normalizeH="0" baseline="0" dirty="0" smtClean="0">
                          <a:ln>
                            <a:noFill/>
                          </a:ln>
                          <a:solidFill>
                            <a:schemeClr val="tx1"/>
                          </a:solidFill>
                          <a:effectLst/>
                          <a:latin typeface="Arial" charset="0"/>
                        </a:rPr>
                        <a:t>grants, loans and other financial instruments to provide incentives to </a:t>
                      </a:r>
                      <a:r>
                        <a:rPr kumimoji="0" lang="en-GB" sz="1200" b="0" i="0" u="none" strike="noStrike" cap="none" normalizeH="0" baseline="0" dirty="0" smtClean="0">
                          <a:ln>
                            <a:noFill/>
                          </a:ln>
                          <a:solidFill>
                            <a:schemeClr val="tx1"/>
                          </a:solidFill>
                          <a:effectLst/>
                          <a:latin typeface="Arial" charset="0"/>
                        </a:rPr>
                        <a:t>private sector and public-private-partnerships</a:t>
                      </a: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165662">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UNICEF-MI: Vitamin A Supply Chain Review</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Global</a:t>
                      </a: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200" b="0" i="0" u="none" strike="noStrike" cap="none" normalizeH="0" baseline="0" dirty="0" smtClean="0">
                          <a:ln>
                            <a:noFill/>
                          </a:ln>
                          <a:solidFill>
                            <a:srgbClr val="000000"/>
                          </a:solidFill>
                          <a:effectLst/>
                          <a:latin typeface="Arial" charset="0"/>
                          <a:cs typeface="Times New Roman" pitchFamily="18" charset="0"/>
                        </a:rPr>
                        <a:t>Performed a Vitamin A supply chain review in six countries.  Developed and helped implement recommendations to resolve supply chain and logistics management weaknesses in countries with sub-optimal levels of Vitamin A coverage.</a:t>
                      </a:r>
                    </a:p>
                  </a:txBody>
                  <a:tcPr marL="89999" marR="89999" marT="43194" marB="43194" horzOverflow="overflow">
                    <a:lnL>
                      <a:noFill/>
                    </a:lnL>
                    <a:lnR>
                      <a:noFill/>
                    </a:lnR>
                    <a:lnT w="12700" cap="flat" cmpd="sng" algn="ctr">
                      <a:solidFill>
                        <a:srgbClr val="666666"/>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10265" name="Picture 9" descr="AMREF-AFRICA-logo"/>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7675" y="1509853"/>
            <a:ext cx="1549400" cy="7064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10267" name="Picture 11" descr="GAIN-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7675" y="4071957"/>
            <a:ext cx="171450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8" name="Picture 8" descr="PPT_logo_cove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42257" y="5255287"/>
            <a:ext cx="1655762"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9" name="Picture 9"/>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9250" y="5773676"/>
            <a:ext cx="1397000" cy="366713"/>
          </a:xfrm>
          <a:prstGeom prst="rect">
            <a:avLst/>
          </a:prstGeom>
          <a:solidFill>
            <a:srgbClr val="3366FF"/>
          </a:solidFill>
          <a:ln>
            <a:noFill/>
          </a:ln>
          <a:extLst>
            <a:ext uri="{91240B29-F687-4F45-9708-019B960494DF}">
              <a14:hiddenLine xmlns:a14="http://schemas.microsoft.com/office/drawing/2010/main" xmlns="" w="12700" algn="ctr">
                <a:solidFill>
                  <a:srgbClr val="000000"/>
                </a:solidFill>
                <a:miter lim="800000"/>
                <a:headEnd/>
                <a:tailEnd/>
              </a14:hiddenLine>
            </a:ext>
          </a:extLst>
        </p:spPr>
      </p:pic>
    </p:spTree>
    <p:extLst>
      <p:ext uri="{BB962C8B-B14F-4D97-AF65-F5344CB8AC3E}">
        <p14:creationId xmlns:p14="http://schemas.microsoft.com/office/powerpoint/2010/main" xmlns="" val="4203929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90" name="Picture 24"/>
          <p:cNvPicPr>
            <a:picLocks noChangeAspect="1" noChangeArrowheads="1"/>
          </p:cNvPicPr>
          <p:nvPr/>
        </p:nvPicPr>
        <p:blipFill>
          <a:blip r:embed="rId3" cstate="print">
            <a:extLst>
              <a:ext uri="{28A0092B-C50C-407E-A947-70E740481C1C}">
                <a14:useLocalDpi xmlns:a14="http://schemas.microsoft.com/office/drawing/2010/main" xmlns="" val="0"/>
              </a:ext>
            </a:extLst>
          </a:blip>
          <a:srcRect b="-1872"/>
          <a:stretch>
            <a:fillRect/>
          </a:stretch>
        </p:blipFill>
        <p:spPr bwMode="auto">
          <a:xfrm>
            <a:off x="378225" y="1446834"/>
            <a:ext cx="1871662" cy="78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pic>
      <p:sp>
        <p:nvSpPr>
          <p:cNvPr id="11266" name="Rectangle 57"/>
          <p:cNvSpPr>
            <a:spLocks noGrp="1" noChangeArrowheads="1"/>
          </p:cNvSpPr>
          <p:nvPr>
            <p:ph type="title"/>
          </p:nvPr>
        </p:nvSpPr>
        <p:spPr>
          <a:prstGeom prst="rect">
            <a:avLst/>
          </a:prstGeom>
        </p:spPr>
        <p:txBody>
          <a:bodyPr/>
          <a:lstStyle/>
          <a:p>
            <a:pPr defTabSz="912813"/>
            <a:r>
              <a:rPr lang="en-GB" dirty="0" smtClean="0">
                <a:latin typeface="Arial" charset="0"/>
                <a:cs typeface="Arial" charset="0"/>
              </a:rPr>
              <a:t>ADP Project Experiences </a:t>
            </a:r>
            <a:br>
              <a:rPr lang="en-GB" dirty="0" smtClean="0">
                <a:latin typeface="Arial" charset="0"/>
                <a:cs typeface="Arial" charset="0"/>
              </a:rPr>
            </a:br>
            <a:r>
              <a:rPr lang="en-GB" sz="2200" dirty="0">
                <a:solidFill>
                  <a:schemeClr val="accent1"/>
                </a:solidFill>
                <a:latin typeface="Arial" charset="0"/>
                <a:cs typeface="Arial" charset="0"/>
              </a:rPr>
              <a:t>Enterprise Development</a:t>
            </a:r>
          </a:p>
        </p:txBody>
      </p:sp>
      <p:graphicFrame>
        <p:nvGraphicFramePr>
          <p:cNvPr id="96288" name="Group 32"/>
          <p:cNvGraphicFramePr>
            <a:graphicFrameLocks noGrp="1"/>
          </p:cNvGraphicFramePr>
          <p:nvPr>
            <p:extLst>
              <p:ext uri="{D42A27DB-BD31-4B8C-83A1-F6EECF244321}">
                <p14:modId xmlns:p14="http://schemas.microsoft.com/office/powerpoint/2010/main" xmlns="" val="3615134806"/>
              </p:ext>
            </p:extLst>
          </p:nvPr>
        </p:nvGraphicFramePr>
        <p:xfrm>
          <a:off x="447676" y="1127125"/>
          <a:ext cx="8248650" cy="5248274"/>
        </p:xfrm>
        <a:graphic>
          <a:graphicData uri="http://schemas.openxmlformats.org/drawingml/2006/table">
            <a:tbl>
              <a:tblPr/>
              <a:tblGrid>
                <a:gridCol w="1904072"/>
                <a:gridCol w="2602217"/>
                <a:gridCol w="3742361"/>
              </a:tblGrid>
              <a:tr h="330267">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Client</a:t>
                      </a:r>
                    </a:p>
                  </a:txBody>
                  <a:tcPr marL="89999" marR="89999" marT="43204" marB="43204" anchor="b" horzOverflow="overflow">
                    <a:lnL>
                      <a:noFill/>
                    </a:lnL>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Project</a:t>
                      </a:r>
                    </a:p>
                  </a:txBody>
                  <a:tcPr marL="89999" marR="89999" marT="43204" marB="4320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600" b="1" i="0" u="none" strike="noStrike" kern="1200" cap="none" normalizeH="0" baseline="0" dirty="0" smtClean="0">
                          <a:ln>
                            <a:noFill/>
                          </a:ln>
                          <a:solidFill>
                            <a:schemeClr val="accent4"/>
                          </a:solidFill>
                          <a:effectLst/>
                          <a:latin typeface="Arial" pitchFamily="34" charset="0"/>
                          <a:ea typeface="+mn-ea"/>
                          <a:cs typeface="Arial" pitchFamily="34" charset="0"/>
                        </a:rPr>
                        <a:t>Focus</a:t>
                      </a:r>
                    </a:p>
                  </a:txBody>
                  <a:tcPr marL="89999" marR="89999" marT="43204" marB="43204" anchor="b" horzOverflow="overflow">
                    <a:lnL w="12700" cap="flat" cmpd="sng" algn="ctr">
                      <a:solidFill>
                        <a:schemeClr val="bg1"/>
                      </a:solidFill>
                      <a:prstDash val="solid"/>
                      <a:round/>
                      <a:headEnd type="none" w="med" len="med"/>
                      <a:tailEnd type="none" w="med" len="med"/>
                    </a:lnL>
                    <a:lnR>
                      <a:noFill/>
                    </a:lnR>
                    <a:lnT>
                      <a:noFill/>
                    </a:lnT>
                    <a:lnB w="12700" cap="flat" cmpd="sng" algn="ctr">
                      <a:solidFill>
                        <a:srgbClr val="666666"/>
                      </a:solidFill>
                      <a:prstDash val="solid"/>
                      <a:round/>
                      <a:headEnd type="none" w="med" len="med"/>
                      <a:tailEnd type="none" w="med" len="med"/>
                    </a:lnB>
                    <a:lnTlToBr>
                      <a:noFill/>
                    </a:lnTlToBr>
                    <a:lnBlToTr>
                      <a:noFill/>
                    </a:lnBlToTr>
                    <a:noFill/>
                  </a:tcPr>
                </a:tc>
              </a:tr>
              <a:tr h="1000883">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solidFill>
                            <a:schemeClr val="tx1"/>
                          </a:solidFill>
                          <a:effectLst/>
                          <a:latin typeface="Arial" charset="0"/>
                        </a:rPr>
                        <a:t>SME Supply Chain Linkages</a:t>
                      </a:r>
                    </a:p>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0" i="0" u="none" strike="noStrike" cap="none" normalizeH="0" baseline="0" dirty="0" smtClean="0">
                          <a:ln>
                            <a:noFill/>
                          </a:ln>
                          <a:solidFill>
                            <a:schemeClr val="tx1"/>
                          </a:solidFill>
                          <a:effectLst/>
                          <a:latin typeface="Arial" charset="0"/>
                        </a:rPr>
                        <a:t>Ghana / Guinea</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b="0" i="0" u="none" strike="noStrike" cap="none" normalizeH="0" baseline="0" dirty="0" smtClean="0">
                          <a:ln>
                            <a:noFill/>
                          </a:ln>
                          <a:solidFill>
                            <a:schemeClr val="tx1"/>
                          </a:solidFill>
                          <a:effectLst/>
                          <a:latin typeface="Arial" charset="0"/>
                        </a:rPr>
                        <a:t>Worked  with US ADF and a major mining company with operations in Guinea to identify opportunities to integrate local SMEs into the company’s supply chain and to provide initial capacity building to selected SMEs.</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18377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solidFill>
                            <a:schemeClr val="tx1"/>
                          </a:solidFill>
                          <a:effectLst/>
                          <a:latin typeface="Arial" charset="0"/>
                        </a:rPr>
                        <a:t>Sustainable Energy – </a:t>
                      </a:r>
                      <a:br>
                        <a:rPr kumimoji="0" lang="en-GB" sz="1400" b="1" i="0" u="none" strike="noStrike" cap="none" normalizeH="0" baseline="0" dirty="0" smtClean="0">
                          <a:ln>
                            <a:noFill/>
                          </a:ln>
                          <a:solidFill>
                            <a:schemeClr val="tx1"/>
                          </a:solidFill>
                          <a:effectLst/>
                          <a:latin typeface="Arial" charset="0"/>
                        </a:rPr>
                      </a:br>
                      <a:r>
                        <a:rPr kumimoji="0" lang="en-GB" sz="1400" b="1" i="0" u="none" strike="noStrike" cap="none" normalizeH="0" baseline="0" dirty="0" smtClean="0">
                          <a:ln>
                            <a:noFill/>
                          </a:ln>
                          <a:solidFill>
                            <a:schemeClr val="tx1"/>
                          </a:solidFill>
                          <a:effectLst/>
                          <a:latin typeface="Arial" charset="0"/>
                        </a:rPr>
                        <a:t>Breathing Space Program </a:t>
                      </a:r>
                      <a:r>
                        <a:rPr kumimoji="0" lang="en-GB" sz="1400" b="0" i="0" u="none" strike="noStrike" cap="none" normalizeH="0" baseline="0" dirty="0" smtClean="0">
                          <a:ln>
                            <a:noFill/>
                          </a:ln>
                          <a:solidFill>
                            <a:schemeClr val="tx1"/>
                          </a:solidFill>
                          <a:effectLst/>
                          <a:latin typeface="Arial" charset="0"/>
                        </a:rPr>
                        <a:t>India, Kenya</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b="0" i="0" u="none" strike="noStrike" cap="none" normalizeH="0" baseline="0" dirty="0" smtClean="0">
                          <a:ln>
                            <a:noFill/>
                          </a:ln>
                          <a:solidFill>
                            <a:schemeClr val="tx1"/>
                          </a:solidFill>
                          <a:effectLst/>
                          <a:latin typeface="Arial" charset="0"/>
                        </a:rPr>
                        <a:t>Developed a toolkit and business strategy framework and toolkit for identifying the nature of Indoor Air Pollution issues in a region and developing sustainable solutions to tackle the problem based on consumer needs and supply chain capabilities</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18377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endParaRPr kumimoji="0" lang="en-US" sz="2000" b="0" i="0" u="none" strike="noStrike" cap="none" normalizeH="0" baseline="0" dirty="0" smtClean="0">
                        <a:ln>
                          <a:noFill/>
                        </a:ln>
                        <a:solidFill>
                          <a:schemeClr val="tx1"/>
                        </a:solidFill>
                        <a:effectLst/>
                        <a:latin typeface="Arial" charset="0"/>
                      </a:endParaRP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400" b="1" i="0" u="none" strike="noStrike" cap="none" normalizeH="0" baseline="0" dirty="0" smtClean="0">
                          <a:ln>
                            <a:noFill/>
                          </a:ln>
                          <a:solidFill>
                            <a:schemeClr val="tx1"/>
                          </a:solidFill>
                          <a:effectLst/>
                          <a:latin typeface="Arial" charset="0"/>
                        </a:rPr>
                        <a:t>Supply Chain Linkages &amp; Local Consultant Training </a:t>
                      </a:r>
                      <a:br>
                        <a:rPr kumimoji="0" lang="en-GB" sz="1400" b="1" i="0" u="none" strike="noStrike" cap="none" normalizeH="0" baseline="0" dirty="0" smtClean="0">
                          <a:ln>
                            <a:noFill/>
                          </a:ln>
                          <a:solidFill>
                            <a:schemeClr val="tx1"/>
                          </a:solidFill>
                          <a:effectLst/>
                          <a:latin typeface="Arial" charset="0"/>
                        </a:rPr>
                      </a:br>
                      <a:r>
                        <a:rPr kumimoji="0" lang="en-GB" sz="1400" b="0" i="0" u="none" strike="noStrike" cap="none" normalizeH="0" baseline="0" dirty="0" smtClean="0">
                          <a:ln>
                            <a:noFill/>
                          </a:ln>
                          <a:solidFill>
                            <a:schemeClr val="tx1"/>
                          </a:solidFill>
                          <a:effectLst/>
                          <a:latin typeface="Arial" charset="0"/>
                        </a:rPr>
                        <a:t>Egypt, China, Bangladesh</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GB" sz="1200" b="0" i="0" u="none" strike="noStrike" cap="none" normalizeH="0" baseline="0" dirty="0" smtClean="0">
                          <a:ln>
                            <a:noFill/>
                          </a:ln>
                          <a:solidFill>
                            <a:schemeClr val="tx1"/>
                          </a:solidFill>
                          <a:effectLst/>
                          <a:latin typeface="Arial" charset="0"/>
                        </a:rPr>
                        <a:t>Partnered with IFC across multiple countries on a series of projects to help local SMEs link to large companies as suppliers and to strengthen their capacity in core supply chain capabilities.  Supported train the trainer efforts with local business consultants.</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lnTlToBr>
                      <a:noFill/>
                    </a:lnTlToBr>
                    <a:lnBlToTr>
                      <a:noFill/>
                    </a:lnBlToTr>
                    <a:noFill/>
                  </a:tcPr>
                </a:tc>
              </a:tr>
              <a:tr h="1549568">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endParaRPr kumimoji="0" lang="en-US" sz="1400" b="0" i="0" u="none" strike="noStrike" cap="none" normalizeH="0" baseline="0" dirty="0" smtClean="0">
                        <a:ln>
                          <a:noFill/>
                        </a:ln>
                        <a:solidFill>
                          <a:schemeClr val="tx1"/>
                        </a:solidFill>
                        <a:effectLst/>
                        <a:latin typeface="Arial" charset="0"/>
                      </a:endParaRP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1" i="0" u="none" strike="noStrike" cap="none" normalizeH="0" baseline="0" dirty="0" smtClean="0">
                          <a:ln>
                            <a:noFill/>
                          </a:ln>
                          <a:solidFill>
                            <a:schemeClr val="tx1"/>
                          </a:solidFill>
                          <a:effectLst/>
                          <a:latin typeface="Arial" charset="0"/>
                        </a:rPr>
                        <a:t>Africa Expansion Strategy and Feasibility Assessment </a:t>
                      </a:r>
                    </a:p>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GB" sz="1400" b="0" i="0" u="none" strike="noStrike" cap="none" normalizeH="0" baseline="0" dirty="0" smtClean="0">
                          <a:ln>
                            <a:noFill/>
                          </a:ln>
                          <a:solidFill>
                            <a:schemeClr val="tx1"/>
                          </a:solidFill>
                          <a:effectLst/>
                          <a:latin typeface="Arial" charset="0"/>
                        </a:rPr>
                        <a:t>Kenya, Tanzania, Ghana</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Pct val="100000"/>
                        <a:buFont typeface="Arial" charset="0"/>
                        <a:buNone/>
                        <a:tabLst/>
                      </a:pPr>
                      <a:r>
                        <a:rPr kumimoji="0" lang="en-US" sz="1200" b="0" i="0" u="none" strike="noStrike" cap="none" normalizeH="0" baseline="0" dirty="0" smtClean="0">
                          <a:ln>
                            <a:noFill/>
                          </a:ln>
                          <a:solidFill>
                            <a:schemeClr val="tx1"/>
                          </a:solidFill>
                          <a:effectLst/>
                          <a:latin typeface="Arial" charset="0"/>
                        </a:rPr>
                        <a:t>Partnered with Enablis, a member-based network focused on supporting small entrepreneurs, to help in expanding  their operations from South Africa to East and West Africa. Carried out feasibility assessments and developed market entry for East and West Africa, which have led to the establishment of Enablis hubs in Kenya and  Ghana.  </a:t>
                      </a:r>
                    </a:p>
                  </a:txBody>
                  <a:tcPr marL="89999" marR="89999" marT="43204" marB="43204" horzOverflow="overflow">
                    <a:lnL>
                      <a:noFill/>
                    </a:lnL>
                    <a:lnR>
                      <a:noFill/>
                    </a:lnR>
                    <a:lnT w="12700" cap="flat" cmpd="sng" algn="ctr">
                      <a:solidFill>
                        <a:srgbClr val="666666"/>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noFill/>
                  </a:tcPr>
                </a:tc>
              </a:tr>
            </a:tbl>
          </a:graphicData>
        </a:graphic>
      </p:graphicFrame>
      <p:grpSp>
        <p:nvGrpSpPr>
          <p:cNvPr id="11289" name="Group 48"/>
          <p:cNvGrpSpPr>
            <a:grpSpLocks/>
          </p:cNvGrpSpPr>
          <p:nvPr/>
        </p:nvGrpSpPr>
        <p:grpSpPr bwMode="auto">
          <a:xfrm>
            <a:off x="447675" y="2543598"/>
            <a:ext cx="1243012" cy="839787"/>
            <a:chOff x="470" y="870"/>
            <a:chExt cx="959" cy="692"/>
          </a:xfrm>
        </p:grpSpPr>
        <p:pic>
          <p:nvPicPr>
            <p:cNvPr id="11293" name="Picture 4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 y="870"/>
              <a:ext cx="959" cy="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pic>
        <p:pic>
          <p:nvPicPr>
            <p:cNvPr id="11294" name="Picture 50" descr="BREATHING SPAC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6" y="1245"/>
              <a:ext cx="767"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291" name="Picture 58" descr="IFC-logo-B-box"/>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89800" y="3698374"/>
            <a:ext cx="1069975" cy="85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92"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1375" y="4869748"/>
            <a:ext cx="1116012"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0656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1-2317_ADP_Template_2">
  <a:themeElements>
    <a:clrScheme name="Custom 23">
      <a:dk1>
        <a:sysClr val="windowText" lastClr="000000"/>
      </a:dk1>
      <a:lt1>
        <a:sysClr val="window" lastClr="FFFFFF"/>
      </a:lt1>
      <a:dk2>
        <a:srgbClr val="666666"/>
      </a:dk2>
      <a:lt2>
        <a:srgbClr val="778888"/>
      </a:lt2>
      <a:accent1>
        <a:srgbClr val="408FCE"/>
      </a:accent1>
      <a:accent2>
        <a:srgbClr val="224433"/>
      </a:accent2>
      <a:accent3>
        <a:srgbClr val="88DD00"/>
      </a:accent3>
      <a:accent4>
        <a:srgbClr val="D98029"/>
      </a:accent4>
      <a:accent5>
        <a:srgbClr val="CBCCCC"/>
      </a:accent5>
      <a:accent6>
        <a:srgbClr val="778888"/>
      </a:accent6>
      <a:hlink>
        <a:srgbClr val="666666"/>
      </a:hlink>
      <a:folHlink>
        <a:srgbClr val="778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escription0 xmlns="bc841b31-d549-43ed-bc47-0086310aa7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480F3B2C10C74BB61478E4247D6E77" ma:contentTypeVersion="3" ma:contentTypeDescription="Create a new document." ma:contentTypeScope="" ma:versionID="bcb8cf291c8653af57dd6a29bb52d0ee">
  <xsd:schema xmlns:xsd="http://www.w3.org/2001/XMLSchema" xmlns:p="http://schemas.microsoft.com/office/2006/metadata/properties" xmlns:ns2="bc841b31-d549-43ed-bc47-0086310aa7e9" targetNamespace="http://schemas.microsoft.com/office/2006/metadata/properties" ma:root="true" ma:fieldsID="036f0d1f483fee2c7aa86809005d6981" ns2:_="">
    <xsd:import namespace="bc841b31-d549-43ed-bc47-0086310aa7e9"/>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bc841b31-d549-43ed-bc47-0086310aa7e9" elementFormDefault="qualified">
    <xsd:import namespace="http://schemas.microsoft.com/office/2006/documentManagement/types"/>
    <xsd:element name="Description0" ma:index="8"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2F8FF39-A5D2-4C20-89CA-E0BB61C09927}">
  <ds:schemaRefs>
    <ds:schemaRef ds:uri="bc841b31-d549-43ed-bc47-0086310aa7e9"/>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9FB9E9F0-A80E-4BC0-BC10-BBDB06BF5FEE}">
  <ds:schemaRefs>
    <ds:schemaRef ds:uri="http://schemas.microsoft.com/sharepoint/v3/contenttype/forms"/>
  </ds:schemaRefs>
</ds:datastoreItem>
</file>

<file path=customXml/itemProps3.xml><?xml version="1.0" encoding="utf-8"?>
<ds:datastoreItem xmlns:ds="http://schemas.openxmlformats.org/officeDocument/2006/customXml" ds:itemID="{AD4E5E8F-D18A-405B-AB6A-19CBBCF65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841b31-d549-43ed-bc47-0086310aa7e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85</TotalTime>
  <Words>3563</Words>
  <Application>Microsoft Office PowerPoint</Application>
  <PresentationFormat>On-screen Show (4:3)</PresentationFormat>
  <Paragraphs>362</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11-2317_ADP_Template_2</vt:lpstr>
      <vt:lpstr>Accenture Development Partnerships </vt:lpstr>
      <vt:lpstr>Accenture Development Partnerships About us</vt:lpstr>
      <vt:lpstr>Accenture Development Partnerships  Our Mission</vt:lpstr>
      <vt:lpstr>Accenture Development Partnerships The ADP Business Model </vt:lpstr>
      <vt:lpstr>Accenture Development Partnerships Client Reach and Impact</vt:lpstr>
      <vt:lpstr>Accenture Development Partnerships Where we work</vt:lpstr>
      <vt:lpstr>Accenture Development Partnerships  What we offer:’</vt:lpstr>
      <vt:lpstr>ADP Project Experiences  Global Health</vt:lpstr>
      <vt:lpstr>ADP Project Experiences  Enterprise Development</vt:lpstr>
      <vt:lpstr>ADP Project Experiences  Microfinance</vt:lpstr>
      <vt:lpstr>ADP Project Experiences  Agriculture</vt:lpstr>
      <vt:lpstr>ADP Project Experiences  ICT for Development</vt:lpstr>
      <vt:lpstr>ADP Project Experiences Cross Sectoral Partnerships</vt:lpstr>
      <vt:lpstr>ADP Project Experiences Strengthening Institutional Capacity - Management Consulting</vt:lpstr>
      <vt:lpstr>ADP Project Experiences Strengthening Institutional Capacity – IT &amp; Operations</vt:lpstr>
    </vt:vector>
  </TitlesOfParts>
  <Company>Accenture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Size 36 Arial</dc:title>
  <dc:creator>berenger.playford</dc:creator>
  <cp:lastModifiedBy>helen.doyle</cp:lastModifiedBy>
  <cp:revision>12</cp:revision>
  <cp:lastPrinted>2009-05-13T12:37:25Z</cp:lastPrinted>
  <dcterms:created xsi:type="dcterms:W3CDTF">2011-12-13T07:02:15Z</dcterms:created>
  <dcterms:modified xsi:type="dcterms:W3CDTF">2012-05-03T14:34:59Z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0x0101007F480F3B2C10C74BB61478E4247D6E77</vt:lpwstr>
  </property>
  <property fmtid="{D5CDD505-2E9C-101B-9397-08002B2CF9AE}" pid="3" name="_NewReviewCycle">
    <vt:lpwstr/>
  </property>
</Properties>
</file>