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350838" y="3336925"/>
            <a:ext cx="8412162" cy="76200"/>
          </a:xfrm>
          <a:prstGeom prst="rect">
            <a:avLst/>
          </a:prstGeom>
          <a:solidFill>
            <a:srgbClr val="F15F2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Rockwell"/>
              <a:cs typeface="Rockwell"/>
            </a:endParaRPr>
          </a:p>
        </p:txBody>
      </p:sp>
      <p:sp>
        <p:nvSpPr>
          <p:cNvPr id="2652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0838" y="3475038"/>
            <a:ext cx="6858000" cy="639762"/>
          </a:xfrm>
          <a:ln algn="ctr"/>
        </p:spPr>
        <p:txBody>
          <a:bodyPr lIns="0" rIns="91440"/>
          <a:lstStyle>
            <a:lvl1pPr marL="0" indent="0">
              <a:lnSpc>
                <a:spcPct val="80000"/>
              </a:lnSpc>
              <a:spcBef>
                <a:spcPct val="100000"/>
              </a:spcBef>
              <a:buFont typeface="Wingdings 2" pitchFamily="18" charset="2"/>
              <a:buNone/>
              <a:defRPr sz="1800" b="1">
                <a:solidFill>
                  <a:srgbClr val="5F5F5F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6522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0838" y="1655763"/>
            <a:ext cx="8488362" cy="1627187"/>
          </a:xfrm>
        </p:spPr>
        <p:txBody>
          <a:bodyPr lIns="0" rIns="91440" anchor="b"/>
          <a:lstStyle>
            <a:lvl1pPr>
              <a:defRPr sz="3600">
                <a:solidFill>
                  <a:srgbClr val="F15F22"/>
                </a:solidFill>
                <a:latin typeface="Rockwell"/>
                <a:cs typeface="Rockwel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3" name="Group 4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34963" y="4535488"/>
            <a:ext cx="2225675" cy="2328862"/>
          </a:xfrm>
          <a:prstGeom prst="rect">
            <a:avLst/>
          </a:prstGeom>
          <a:noFill/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gray">
          <a:xfrm>
            <a:off x="2286000" y="6611938"/>
            <a:ext cx="29686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ct val="50000"/>
              </a:spcBef>
              <a:defRPr/>
            </a:pPr>
            <a:r>
              <a:rPr lang="en-US" sz="800" dirty="0"/>
              <a:t>Copyright © 2012 HCL Technologies Limited | </a:t>
            </a:r>
            <a:r>
              <a:rPr lang="en-US" sz="800" b="1" dirty="0"/>
              <a:t>www.hcltech.com</a:t>
            </a:r>
          </a:p>
        </p:txBody>
      </p:sp>
      <p:pic>
        <p:nvPicPr>
          <p:cNvPr id="11" name="Picture 2" descr="Z:\References\Logos\HCL Logos\hcl logo png\HCL blu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512" y="6619050"/>
            <a:ext cx="1020755" cy="1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875"/>
            <a:ext cx="2135187" cy="5729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5875"/>
            <a:ext cx="6253163" cy="5729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988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534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98450" y="15875"/>
            <a:ext cx="7981950" cy="631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gray">
          <a:xfrm>
            <a:off x="192088" y="6611938"/>
            <a:ext cx="123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457200">
              <a:defRPr/>
            </a:pPr>
            <a:fld id="{ECB441BA-60D9-478C-9178-332E91F29F1F}" type="slidenum">
              <a:rPr lang="en-US" sz="800" b="1"/>
              <a:pPr algn="ctr" defTabSz="457200">
                <a:defRPr/>
              </a:pPr>
              <a:t>‹#›</a:t>
            </a:fld>
            <a:endParaRPr lang="en-US" sz="800" b="1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187324" y="654050"/>
            <a:ext cx="8244875" cy="55562"/>
          </a:xfrm>
          <a:prstGeom prst="rect">
            <a:avLst/>
          </a:prstGeom>
          <a:solidFill>
            <a:srgbClr val="10398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457200" y="6611938"/>
            <a:ext cx="29686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 lIns="0" tIns="0" rIns="0" bIns="0">
            <a:spAutoFit/>
          </a:bodyPr>
          <a:lstStyle/>
          <a:p>
            <a:pPr defTabSz="457200">
              <a:spcBef>
                <a:spcPct val="50000"/>
              </a:spcBef>
              <a:defRPr/>
            </a:pPr>
            <a:r>
              <a:rPr lang="en-US" sz="800" dirty="0">
                <a:solidFill>
                  <a:srgbClr val="00529B"/>
                </a:solidFill>
              </a:rPr>
              <a:t>Copyright © 2012 HCL Technologies Limited | </a:t>
            </a:r>
            <a:r>
              <a:rPr lang="en-US" sz="800" b="1" dirty="0">
                <a:solidFill>
                  <a:srgbClr val="00529B"/>
                </a:solidFill>
              </a:rPr>
              <a:t>www.hcltech.com</a:t>
            </a:r>
          </a:p>
        </p:txBody>
      </p:sp>
      <p:pic>
        <p:nvPicPr>
          <p:cNvPr id="25602" name="Picture 2" descr="Z:\References\Logos\HCL Logos\hcl logo png\HCL blue 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2512" y="6619050"/>
            <a:ext cx="1020755" cy="1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ockwell"/>
          <a:ea typeface="+mj-ea"/>
          <a:cs typeface="Rockwel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685800" indent="-22701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912813" indent="-22542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1430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6002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0574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 LTD – COLLATERALS</a:t>
            </a:r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 l="18077" t="10478" r="49359" b="6151"/>
          <a:stretch>
            <a:fillRect/>
          </a:stretch>
        </p:blipFill>
        <p:spPr bwMode="auto">
          <a:xfrm>
            <a:off x="1143000" y="1066800"/>
            <a:ext cx="3581400" cy="516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FCS TENE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6800"/>
            <a:ext cx="2057400" cy="514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 LTD – PARTICIPATION &amp; WINNERS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3401240" cy="2209800"/>
          </a:xfrm>
          <a:prstGeom prst="rect">
            <a:avLst/>
          </a:prstGeom>
          <a:noFill/>
        </p:spPr>
      </p:pic>
      <p:pic>
        <p:nvPicPr>
          <p:cNvPr id="2051" name="Picture 3" descr="Description: C:\Documents and Settings\NEWS\Desktop\N2\cool pics 305.jpg"/>
          <p:cNvPicPr>
            <a:picLocks noChangeAspect="1" noChangeArrowheads="1"/>
          </p:cNvPicPr>
          <p:nvPr/>
        </p:nvPicPr>
        <p:blipFill>
          <a:blip r:embed="rId3" cstate="print"/>
          <a:srcRect t="22289" r="4279" b="12048"/>
          <a:stretch>
            <a:fillRect/>
          </a:stretch>
        </p:blipFill>
        <p:spPr bwMode="auto">
          <a:xfrm>
            <a:off x="1111250" y="3527425"/>
            <a:ext cx="23939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" descr="Description: DSCN4781.JPG"/>
          <p:cNvPicPr>
            <a:picLocks noGrp="1" noChangeAspect="1" noChangeArrowheads="1"/>
          </p:cNvPicPr>
          <p:nvPr/>
        </p:nvPicPr>
        <p:blipFill>
          <a:blip r:embed="rId4" cstate="print"/>
          <a:srcRect t="14529" r="16666" b="22736"/>
          <a:stretch>
            <a:fillRect/>
          </a:stretch>
        </p:blipFill>
        <p:spPr bwMode="auto">
          <a:xfrm>
            <a:off x="3810000" y="914400"/>
            <a:ext cx="4953000" cy="2797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15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The 2012 winner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“</a:t>
            </a:r>
            <a:r>
              <a:rPr lang="en-US" sz="1200" b="1" dirty="0"/>
              <a:t>No to Food Wastage, No to Starvation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-76200" y="3105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The 2011 winner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KAP </a:t>
            </a:r>
            <a:r>
              <a:rPr lang="en-US" sz="1200" b="1" dirty="0"/>
              <a:t>– Kids, Adults, Plants </a:t>
            </a:r>
          </a:p>
        </p:txBody>
      </p:sp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5" cstate="print"/>
          <a:srcRect l="35001" t="28246" r="27307" b="11845"/>
          <a:stretch>
            <a:fillRect/>
          </a:stretch>
        </p:blipFill>
        <p:spPr bwMode="auto">
          <a:xfrm>
            <a:off x="4876800" y="3810000"/>
            <a:ext cx="2986765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4_HCL Template">
  <a:themeElements>
    <a:clrScheme name="24_HCL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HC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24_HC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HC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HC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HC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HC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HC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HC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HC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HC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HC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HC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HC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Credentials Deck -Revised</Template>
  <TotalTime>16</TotalTime>
  <Words>32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24_HCL Template</vt:lpstr>
      <vt:lpstr>MAD LTD – COLLATERALS</vt:lpstr>
      <vt:lpstr>MAD LTD – PARTICIPATION &amp; WINNERS </vt:lpstr>
    </vt:vector>
  </TitlesOfParts>
  <Company>hcl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 LTD – COLLATERALS</dc:title>
  <dc:creator>pranay_singh</dc:creator>
  <cp:lastModifiedBy>pranay_singh</cp:lastModifiedBy>
  <cp:revision>1</cp:revision>
  <dcterms:created xsi:type="dcterms:W3CDTF">2013-01-08T11:08:06Z</dcterms:created>
  <dcterms:modified xsi:type="dcterms:W3CDTF">2013-01-08T11:24:13Z</dcterms:modified>
</cp:coreProperties>
</file>