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8" r:id="rId3"/>
    <p:sldId id="279" r:id="rId4"/>
    <p:sldId id="280" r:id="rId5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A942"/>
    <a:srgbClr val="73C167"/>
    <a:srgbClr val="4E917A"/>
    <a:srgbClr val="76AE99"/>
    <a:srgbClr val="005C42"/>
    <a:srgbClr val="9DC8BA"/>
    <a:srgbClr val="B5121B"/>
    <a:srgbClr val="A8D59D"/>
    <a:srgbClr val="FFC425"/>
    <a:srgbClr val="B42E3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5" autoAdjust="0"/>
    <p:restoredTop sz="94697" autoAdjust="0"/>
  </p:normalViewPr>
  <p:slideViewPr>
    <p:cSldViewPr showGuides="1">
      <p:cViewPr>
        <p:scale>
          <a:sx n="82" d="100"/>
          <a:sy n="82" d="100"/>
        </p:scale>
        <p:origin x="-18" y="-624"/>
      </p:cViewPr>
      <p:guideLst>
        <p:guide orient="horz" pos="3757"/>
        <p:guide orient="horz" pos="128"/>
        <p:guide pos="2880"/>
        <p:guide pos="5529"/>
        <p:guide pos="2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-2046" y="-102"/>
      </p:cViewPr>
      <p:guideLst>
        <p:guide orient="horz" pos="110"/>
        <p:guide pos="4180"/>
        <p:guide pos="18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13853" y="8953500"/>
            <a:ext cx="3064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4F65B6-1DED-4BB3-85B7-01A8FEA87DE0}" type="slidenum">
              <a:rPr lang="en-US" sz="800" smtClean="0">
                <a:latin typeface="MetaNormalLF-Roman" pitchFamily="34" charset="0"/>
                <a:cs typeface="Arial" pitchFamily="34" charset="0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dirty="0" smtClean="0">
              <a:latin typeface="MetaNormalLF-Roman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8450" y="174625"/>
            <a:ext cx="633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 smtClean="0">
                <a:latin typeface="MetaNormalLF-Roman" pitchFamily="34" charset="0"/>
                <a:cs typeface="Arial" pitchFamily="34" charset="0"/>
              </a:rPr>
              <a:t>Title</a:t>
            </a:r>
          </a:p>
          <a:p>
            <a:pPr algn="ctr"/>
            <a:r>
              <a:rPr lang="en-US" sz="1000" i="0" dirty="0" smtClean="0">
                <a:latin typeface="MetaNormalLF-Roman" pitchFamily="34" charset="0"/>
                <a:cs typeface="Arial" pitchFamily="34" charset="0"/>
              </a:rPr>
              <a:t>Month Year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95500" y="692150"/>
            <a:ext cx="2800350" cy="2100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98450" y="2997200"/>
            <a:ext cx="6337300" cy="5842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13853" y="8953500"/>
            <a:ext cx="3064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4F65B6-1DED-4BB3-85B7-01A8FEA87DE0}" type="slidenum">
              <a:rPr lang="en-US" sz="800" smtClean="0">
                <a:latin typeface="MetaNormalLF-Roman" pitchFamily="34" charset="0"/>
                <a:cs typeface="Arial" pitchFamily="34" charset="0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dirty="0" smtClean="0">
              <a:latin typeface="MetaNormalLF-Roman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450" y="174625"/>
            <a:ext cx="633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 smtClean="0">
                <a:latin typeface="MetaNormalLF-Roman" pitchFamily="34" charset="0"/>
                <a:cs typeface="Arial" pitchFamily="34" charset="0"/>
              </a:rPr>
              <a:t>Title</a:t>
            </a:r>
          </a:p>
          <a:p>
            <a:pPr algn="ctr"/>
            <a:r>
              <a:rPr lang="en-US" sz="1000" i="0" dirty="0" smtClean="0">
                <a:latin typeface="MetaNormalLF-Roman" pitchFamily="34" charset="0"/>
                <a:cs typeface="Arial" pitchFamily="34" charset="0"/>
              </a:rPr>
              <a:t>Month Year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1200"/>
      </a:spcBef>
      <a:buFont typeface="Arial" pitchFamily="34" charset="0"/>
      <a:buNone/>
      <a:defRPr sz="1100" kern="1200">
        <a:solidFill>
          <a:schemeClr val="tx1"/>
        </a:solidFill>
        <a:latin typeface="MetaNormalLF-Roman" pitchFamily="34" charset="0"/>
        <a:ea typeface="+mn-ea"/>
        <a:cs typeface="Arial" pitchFamily="34" charset="0"/>
      </a:defRPr>
    </a:lvl1pPr>
    <a:lvl2pPr marL="400050" indent="-174625" algn="l" defTabSz="914400" rtl="0" eaLnBrk="1" latinLnBrk="0" hangingPunct="1">
      <a:spcBef>
        <a:spcPts val="600"/>
      </a:spcBef>
      <a:buFont typeface="Arial" pitchFamily="34" charset="0"/>
      <a:buChar char="•"/>
      <a:defRPr sz="1100" kern="1200">
        <a:solidFill>
          <a:schemeClr val="tx1"/>
        </a:solidFill>
        <a:latin typeface="MetaNormalLF-Roman" pitchFamily="34" charset="0"/>
        <a:ea typeface="+mn-ea"/>
        <a:cs typeface="Arial" pitchFamily="34" charset="0"/>
      </a:defRPr>
    </a:lvl2pPr>
    <a:lvl3pPr marL="627063" indent="-227013" algn="l" defTabSz="914400" rtl="0" eaLnBrk="1" latinLnBrk="0" hangingPunct="1">
      <a:spcBef>
        <a:spcPts val="600"/>
      </a:spcBef>
      <a:buFont typeface="Arial" pitchFamily="34" charset="0"/>
      <a:buChar char="–"/>
      <a:defRPr sz="1100" kern="1200">
        <a:solidFill>
          <a:schemeClr val="tx1"/>
        </a:solidFill>
        <a:latin typeface="MetaNormalLF-Roman" pitchFamily="34" charset="0"/>
        <a:ea typeface="+mn-ea"/>
        <a:cs typeface="Arial" pitchFamily="34" charset="0"/>
      </a:defRPr>
    </a:lvl3pPr>
    <a:lvl4pPr marL="801688" indent="-174625" algn="l" defTabSz="914400" rtl="0" eaLnBrk="1" latinLnBrk="0" hangingPunct="1">
      <a:spcBef>
        <a:spcPts val="600"/>
      </a:spcBef>
      <a:buFont typeface="Wingdings" pitchFamily="2" charset="2"/>
      <a:buChar char="§"/>
      <a:defRPr sz="1100" kern="1200">
        <a:solidFill>
          <a:schemeClr val="tx1"/>
        </a:solidFill>
        <a:latin typeface="MetaNormalLF-Roman" pitchFamily="34" charset="0"/>
        <a:ea typeface="+mn-ea"/>
        <a:cs typeface="Arial" pitchFamily="34" charset="0"/>
      </a:defRPr>
    </a:lvl4pPr>
    <a:lvl5pPr marL="1027113" indent="-225425" algn="l" defTabSz="914400" rtl="0" eaLnBrk="1" latinLnBrk="0" hangingPunct="1">
      <a:spcBef>
        <a:spcPts val="600"/>
      </a:spcBef>
      <a:buFont typeface="Arial" pitchFamily="34" charset="0"/>
      <a:buChar char="—"/>
      <a:defRPr sz="1100" kern="1200">
        <a:solidFill>
          <a:schemeClr val="tx1"/>
        </a:solidFill>
        <a:latin typeface="MetaNormalLF-Roman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2728913" y="1200149"/>
            <a:ext cx="6048376" cy="1485901"/>
          </a:xfrm>
          <a:prstGeom prst="rect">
            <a:avLst/>
          </a:prstGeom>
          <a:noFill/>
        </p:spPr>
        <p:txBody>
          <a:bodyPr lIns="0" tIns="0" rIns="0" bIns="0" anchor="b" anchorCtr="0">
            <a:noAutofit/>
          </a:bodyPr>
          <a:lstStyle>
            <a:lvl1pPr>
              <a:defRPr sz="4400">
                <a:solidFill>
                  <a:schemeClr val="tx2"/>
                </a:solidFill>
                <a:latin typeface="MetaNormalLF-Roman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2728913" y="3025775"/>
            <a:ext cx="6048375" cy="8382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2"/>
                </a:solidFill>
                <a:latin typeface="MetaNormalLF-Roman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 bwMode="gray">
          <a:xfrm>
            <a:off x="366713" y="1355725"/>
            <a:ext cx="2073275" cy="1323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713" y="203200"/>
            <a:ext cx="8410575" cy="920750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 defTabSz="914400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lang="en-US" sz="3600" kern="1200" dirty="0">
                <a:solidFill>
                  <a:schemeClr val="tx2"/>
                </a:solidFill>
                <a:latin typeface="MetaNormalLF-Roman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366713" y="1355724"/>
            <a:ext cx="4038600" cy="4608513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 marL="230188" indent="-230188">
              <a:spcBef>
                <a:spcPts val="1200"/>
              </a:spcBef>
              <a:buClr>
                <a:schemeClr val="tx2"/>
              </a:buClr>
              <a:defRPr sz="2400">
                <a:solidFill>
                  <a:schemeClr val="bg2"/>
                </a:solidFill>
              </a:defRPr>
            </a:lvl1pPr>
            <a:lvl2pPr>
              <a:spcBef>
                <a:spcPts val="300"/>
              </a:spcBef>
              <a:buClr>
                <a:schemeClr val="tx2"/>
              </a:buClr>
              <a:defRPr sz="2000">
                <a:solidFill>
                  <a:schemeClr val="bg2"/>
                </a:solidFill>
              </a:defRPr>
            </a:lvl2pPr>
            <a:lvl3pPr>
              <a:spcBef>
                <a:spcPts val="300"/>
              </a:spcBef>
              <a:buClr>
                <a:schemeClr val="tx2"/>
              </a:buClr>
              <a:buNone/>
              <a:defRPr sz="1800">
                <a:solidFill>
                  <a:schemeClr val="bg2"/>
                </a:solidFill>
              </a:defRPr>
            </a:lvl3pPr>
            <a:lvl4pPr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bg2"/>
                </a:solidFill>
              </a:defRPr>
            </a:lvl4pPr>
            <a:lvl5pPr>
              <a:spcBef>
                <a:spcPts val="300"/>
              </a:spcBef>
              <a:buClr>
                <a:schemeClr val="tx2"/>
              </a:buClr>
              <a:defRPr sz="160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4738688" y="1355724"/>
            <a:ext cx="4038600" cy="4608513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 marL="230188" indent="-230188">
              <a:spcBef>
                <a:spcPts val="1200"/>
              </a:spcBef>
              <a:buClr>
                <a:schemeClr val="tx2"/>
              </a:buClr>
              <a:defRPr sz="2400">
                <a:solidFill>
                  <a:schemeClr val="bg2"/>
                </a:solidFill>
              </a:defRPr>
            </a:lvl1pPr>
            <a:lvl2pPr>
              <a:spcBef>
                <a:spcPts val="300"/>
              </a:spcBef>
              <a:buClr>
                <a:schemeClr val="tx2"/>
              </a:buClr>
              <a:defRPr sz="2000">
                <a:solidFill>
                  <a:schemeClr val="bg2"/>
                </a:solidFill>
              </a:defRPr>
            </a:lvl2pPr>
            <a:lvl3pPr>
              <a:spcBef>
                <a:spcPts val="300"/>
              </a:spcBef>
              <a:buClr>
                <a:schemeClr val="tx2"/>
              </a:buClr>
              <a:defRPr sz="1800">
                <a:solidFill>
                  <a:schemeClr val="bg2"/>
                </a:solidFill>
              </a:defRPr>
            </a:lvl3pPr>
            <a:lvl4pPr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bg2"/>
                </a:solidFill>
              </a:defRPr>
            </a:lvl4pPr>
            <a:lvl5pPr>
              <a:spcBef>
                <a:spcPts val="300"/>
              </a:spcBef>
              <a:buClr>
                <a:schemeClr val="tx2"/>
              </a:buClr>
              <a:defRPr sz="160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lumns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66713" y="203200"/>
            <a:ext cx="8410575" cy="920750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 defTabSz="914400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lang="en-US" sz="3600" kern="1200" dirty="0">
                <a:solidFill>
                  <a:schemeClr val="tx2"/>
                </a:solidFill>
                <a:latin typeface="MetaNormalLF-Roman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66713" y="1355725"/>
            <a:ext cx="4040188" cy="358775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400" b="0">
                <a:solidFill>
                  <a:schemeClr val="tx2"/>
                </a:solidFill>
                <a:latin typeface="MetaMediumLF-Roman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366713" y="1758950"/>
            <a:ext cx="4040188" cy="4205288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 marL="230188" indent="-230188">
              <a:spcBef>
                <a:spcPts val="1200"/>
              </a:spcBef>
              <a:buClr>
                <a:schemeClr val="tx2"/>
              </a:buClr>
              <a:defRPr sz="2400">
                <a:solidFill>
                  <a:schemeClr val="bg2"/>
                </a:solidFill>
              </a:defRPr>
            </a:lvl1pPr>
            <a:lvl2pPr>
              <a:spcBef>
                <a:spcPts val="300"/>
              </a:spcBef>
              <a:buClr>
                <a:schemeClr val="tx2"/>
              </a:buClr>
              <a:defRPr sz="2000">
                <a:solidFill>
                  <a:schemeClr val="bg2"/>
                </a:solidFill>
              </a:defRPr>
            </a:lvl2pPr>
            <a:lvl3pPr>
              <a:spcBef>
                <a:spcPts val="300"/>
              </a:spcBef>
              <a:buClr>
                <a:schemeClr val="tx2"/>
              </a:buClr>
              <a:defRPr sz="1800">
                <a:solidFill>
                  <a:schemeClr val="bg2"/>
                </a:solidFill>
              </a:defRPr>
            </a:lvl3pPr>
            <a:lvl4pPr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bg2"/>
                </a:solidFill>
              </a:defRPr>
            </a:lvl4pPr>
            <a:lvl5pPr>
              <a:spcBef>
                <a:spcPts val="300"/>
              </a:spcBef>
              <a:buClr>
                <a:schemeClr val="tx2"/>
              </a:buCl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735513" y="1355725"/>
            <a:ext cx="4041775" cy="358775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400" b="0">
                <a:solidFill>
                  <a:schemeClr val="tx2"/>
                </a:solidFill>
                <a:latin typeface="MetaMediumLF-Roman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gray">
          <a:xfrm>
            <a:off x="4735513" y="1758950"/>
            <a:ext cx="4041775" cy="4205288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 marL="230188" indent="-230188">
              <a:spcBef>
                <a:spcPts val="1200"/>
              </a:spcBef>
              <a:buClr>
                <a:schemeClr val="tx2"/>
              </a:buClr>
              <a:defRPr sz="2400">
                <a:solidFill>
                  <a:schemeClr val="bg2"/>
                </a:solidFill>
              </a:defRPr>
            </a:lvl1pPr>
            <a:lvl2pPr>
              <a:spcBef>
                <a:spcPts val="300"/>
              </a:spcBef>
              <a:buClr>
                <a:schemeClr val="tx2"/>
              </a:buClr>
              <a:defRPr sz="2000">
                <a:solidFill>
                  <a:schemeClr val="bg2"/>
                </a:solidFill>
              </a:defRPr>
            </a:lvl2pPr>
            <a:lvl3pPr>
              <a:spcBef>
                <a:spcPts val="300"/>
              </a:spcBef>
              <a:buClr>
                <a:schemeClr val="tx2"/>
              </a:buClr>
              <a:defRPr sz="1800">
                <a:solidFill>
                  <a:schemeClr val="bg2"/>
                </a:solidFill>
              </a:defRPr>
            </a:lvl3pPr>
            <a:lvl4pPr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bg2"/>
                </a:solidFill>
              </a:defRPr>
            </a:lvl4pPr>
            <a:lvl5pPr>
              <a:spcBef>
                <a:spcPts val="300"/>
              </a:spcBef>
              <a:buClr>
                <a:schemeClr val="tx2"/>
              </a:buCl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366713" y="1355725"/>
            <a:ext cx="8410575" cy="4587875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spcBef>
                <a:spcPts val="1200"/>
              </a:spcBef>
              <a:buClr>
                <a:schemeClr val="tx2"/>
              </a:buClr>
              <a:buFont typeface="+mj-lt"/>
              <a:buNone/>
              <a:defRPr sz="4000">
                <a:solidFill>
                  <a:schemeClr val="tx2"/>
                </a:solidFill>
              </a:defRPr>
            </a:lvl1pPr>
            <a:lvl2pPr marL="457200" indent="0" algn="r">
              <a:spcBef>
                <a:spcPts val="600"/>
              </a:spcBef>
              <a:buClr>
                <a:schemeClr val="tx2"/>
              </a:buClr>
              <a:buNone/>
              <a:defRPr>
                <a:solidFill>
                  <a:schemeClr val="bg2"/>
                </a:solidFill>
              </a:defRPr>
            </a:lvl2pPr>
            <a:lvl3pPr>
              <a:spcBef>
                <a:spcPts val="600"/>
              </a:spcBef>
              <a:buClr>
                <a:schemeClr val="tx2"/>
              </a:buClr>
              <a:defRPr>
                <a:solidFill>
                  <a:schemeClr val="bg2"/>
                </a:solidFill>
              </a:defRPr>
            </a:lvl3pPr>
            <a:lvl4pPr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</a:defRPr>
            </a:lvl4pPr>
            <a:lvl5pPr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gray">
          <a:xfrm>
            <a:off x="366713" y="203200"/>
            <a:ext cx="8410575" cy="920750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 defTabSz="914400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lang="en-US" sz="3600" kern="1200" smtClean="0">
                <a:solidFill>
                  <a:schemeClr val="tx2"/>
                </a:solidFill>
                <a:latin typeface="MetaNormalLF-Roman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366713" y="1355725"/>
            <a:ext cx="8410575" cy="4587875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spcBef>
                <a:spcPts val="1200"/>
              </a:spcBef>
              <a:buClr>
                <a:schemeClr val="tx2"/>
              </a:buClr>
              <a:buFont typeface="+mj-lt"/>
              <a:buNone/>
              <a:defRPr sz="4000">
                <a:solidFill>
                  <a:schemeClr val="tx2"/>
                </a:solidFill>
              </a:defRPr>
            </a:lvl1pPr>
            <a:lvl2pPr marL="457200" indent="0" algn="r">
              <a:spcBef>
                <a:spcPts val="600"/>
              </a:spcBef>
              <a:buClr>
                <a:schemeClr val="tx2"/>
              </a:buClr>
              <a:buNone/>
              <a:defRPr>
                <a:solidFill>
                  <a:schemeClr val="bg2"/>
                </a:solidFill>
              </a:defRPr>
            </a:lvl2pPr>
            <a:lvl3pPr>
              <a:spcBef>
                <a:spcPts val="600"/>
              </a:spcBef>
              <a:buClr>
                <a:schemeClr val="tx2"/>
              </a:buClr>
              <a:defRPr>
                <a:solidFill>
                  <a:schemeClr val="bg2"/>
                </a:solidFill>
              </a:defRPr>
            </a:lvl3pPr>
            <a:lvl4pPr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</a:defRPr>
            </a:lvl4pPr>
            <a:lvl5pPr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1792288" y="5143500"/>
            <a:ext cx="5486400" cy="566738"/>
          </a:xfrm>
          <a:prstGeom prst="rect">
            <a:avLst/>
          </a:prstGeom>
          <a:noFill/>
        </p:spPr>
        <p:txBody>
          <a:bodyPr anchor="t" anchorCtr="0"/>
          <a:lstStyle>
            <a:lvl1pPr algn="ctr">
              <a:defRPr sz="2800" b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88" y="612774"/>
            <a:ext cx="5486400" cy="435927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ba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 bwMode="gray">
          <a:xfrm>
            <a:off x="2628038" y="2460793"/>
            <a:ext cx="38879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tx2"/>
                </a:solidFill>
              </a:rPr>
              <a:t>THANK YOU</a:t>
            </a:r>
            <a:endParaRPr lang="en-US" sz="6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2728913" y="1200150"/>
            <a:ext cx="6048376" cy="1485900"/>
          </a:xfrm>
          <a:prstGeom prst="rect">
            <a:avLst/>
          </a:prstGeom>
          <a:noFill/>
        </p:spPr>
        <p:txBody>
          <a:bodyPr lIns="0" tIns="0" rIns="0" bIns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>
                <a:solidFill>
                  <a:schemeClr val="tx2"/>
                </a:solidFill>
                <a:latin typeface="MetaNormalLF-Roman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366713" y="1355725"/>
            <a:ext cx="2073275" cy="132397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2728913" y="1200150"/>
            <a:ext cx="6048376" cy="1485900"/>
          </a:xfrm>
          <a:prstGeom prst="rect">
            <a:avLst/>
          </a:prstGeom>
          <a:noFill/>
        </p:spPr>
        <p:txBody>
          <a:bodyPr lIns="0" tIns="0" rIns="0" bIns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>
                <a:solidFill>
                  <a:schemeClr val="tx2"/>
                </a:solidFill>
                <a:latin typeface="MetaNormalLF-Roman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2728913" y="3025775"/>
            <a:ext cx="6048375" cy="2803525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>
              <a:buClr>
                <a:schemeClr val="tx2"/>
              </a:buClr>
              <a:defRPr>
                <a:solidFill>
                  <a:schemeClr val="bg2"/>
                </a:solidFill>
              </a:defRPr>
            </a:lvl1pPr>
            <a:lvl2pPr>
              <a:buClr>
                <a:schemeClr val="tx2"/>
              </a:buClr>
              <a:defRPr sz="18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66712" y="203200"/>
            <a:ext cx="8410575" cy="920750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>
              <a:lnSpc>
                <a:spcPts val="3600"/>
              </a:lnSpc>
              <a:defRPr sz="3600">
                <a:solidFill>
                  <a:schemeClr val="tx2"/>
                </a:solidFill>
                <a:latin typeface="MetaNormalLF-Roman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366713" y="1355725"/>
            <a:ext cx="8410575" cy="4587875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>
              <a:spcBef>
                <a:spcPts val="1200"/>
              </a:spcBef>
              <a:buClr>
                <a:schemeClr val="tx2"/>
              </a:buClr>
              <a:defRPr>
                <a:solidFill>
                  <a:schemeClr val="bg2"/>
                </a:solidFill>
              </a:defRPr>
            </a:lvl1pPr>
            <a:lvl2pPr>
              <a:spcBef>
                <a:spcPts val="300"/>
              </a:spcBef>
              <a:buClr>
                <a:schemeClr val="tx2"/>
              </a:buClr>
              <a:defRPr>
                <a:solidFill>
                  <a:schemeClr val="bg2"/>
                </a:solidFill>
              </a:defRPr>
            </a:lvl2pPr>
            <a:lvl3pPr>
              <a:spcBef>
                <a:spcPts val="300"/>
              </a:spcBef>
              <a:buClr>
                <a:schemeClr val="tx2"/>
              </a:buClr>
              <a:defRPr>
                <a:solidFill>
                  <a:schemeClr val="bg2"/>
                </a:solidFill>
              </a:defRPr>
            </a:lvl3pPr>
            <a:lvl4pPr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</a:defRPr>
            </a:lvl4pPr>
            <a:lvl5pPr>
              <a:spcBef>
                <a:spcPts val="300"/>
              </a:spcBef>
              <a:buClr>
                <a:schemeClr val="tx2"/>
              </a:buClr>
              <a:defRPr sz="16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66713" y="203200"/>
            <a:ext cx="8410575" cy="920750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 defTabSz="914400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lang="en-US" sz="3600" kern="1200" dirty="0">
                <a:solidFill>
                  <a:schemeClr val="tx2"/>
                </a:solidFill>
                <a:latin typeface="MetaNormalLF-Roman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66713" y="203200"/>
            <a:ext cx="8410575" cy="920750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 defTabSz="914400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lang="en-US" sz="3600" kern="1200" dirty="0">
                <a:solidFill>
                  <a:schemeClr val="tx2"/>
                </a:solidFill>
                <a:latin typeface="MetaNormalLF-Roman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66713" y="1123951"/>
            <a:ext cx="8410575" cy="403224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 marL="0" indent="0">
              <a:buNone/>
              <a:tabLst>
                <a:tab pos="800100" algn="l"/>
              </a:tabLst>
              <a:defRPr sz="2400" b="0">
                <a:solidFill>
                  <a:schemeClr val="bg2"/>
                </a:solidFill>
                <a:latin typeface="MetaNormalLF-Roman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ith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66713" y="203200"/>
            <a:ext cx="8410575" cy="920750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 defTabSz="914400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lang="en-US" sz="3600" kern="1200" dirty="0">
                <a:solidFill>
                  <a:schemeClr val="tx2"/>
                </a:solidFill>
                <a:latin typeface="MetaNormalLF-Roman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66713" y="1123951"/>
            <a:ext cx="8410575" cy="403224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 marL="0" indent="0">
              <a:buNone/>
              <a:tabLst>
                <a:tab pos="800100" algn="l"/>
              </a:tabLst>
              <a:defRPr sz="2400" b="0">
                <a:solidFill>
                  <a:schemeClr val="bg2"/>
                </a:solidFill>
                <a:latin typeface="MetaNormalLF-Roman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366712" y="1758950"/>
            <a:ext cx="8410575" cy="4183063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 marL="230188" indent="-230188">
              <a:spcBef>
                <a:spcPts val="1200"/>
              </a:spcBef>
              <a:buClr>
                <a:schemeClr val="tx2"/>
              </a:buClr>
              <a:defRPr sz="2400">
                <a:solidFill>
                  <a:schemeClr val="bg2"/>
                </a:solidFill>
              </a:defRPr>
            </a:lvl1pPr>
            <a:lvl2pPr>
              <a:spcBef>
                <a:spcPts val="300"/>
              </a:spcBef>
              <a:buClr>
                <a:schemeClr val="tx2"/>
              </a:buClr>
              <a:defRPr sz="2000">
                <a:solidFill>
                  <a:schemeClr val="bg2"/>
                </a:solidFill>
              </a:defRPr>
            </a:lvl2pPr>
            <a:lvl3pPr>
              <a:spcBef>
                <a:spcPts val="300"/>
              </a:spcBef>
              <a:buClr>
                <a:schemeClr val="tx2"/>
              </a:buClr>
              <a:defRPr sz="1800">
                <a:solidFill>
                  <a:schemeClr val="bg2"/>
                </a:solidFill>
              </a:defRPr>
            </a:lvl3pPr>
            <a:lvl4pPr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bg2"/>
                </a:solidFill>
              </a:defRPr>
            </a:lvl4pPr>
            <a:lvl5pPr>
              <a:spcBef>
                <a:spcPts val="300"/>
              </a:spcBef>
              <a:buClr>
                <a:schemeClr val="tx2"/>
              </a:buCl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graphic area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66712" y="203200"/>
            <a:ext cx="8410575" cy="920750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 defTabSz="914400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lang="en-US" sz="3600" kern="1200" dirty="0">
                <a:solidFill>
                  <a:schemeClr val="tx2"/>
                </a:solidFill>
                <a:latin typeface="MetaNormalLF-Roman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2728913" y="1355725"/>
            <a:ext cx="6048375" cy="4587875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>
              <a:spcBef>
                <a:spcPts val="1200"/>
              </a:spcBef>
              <a:buClr>
                <a:schemeClr val="tx2"/>
              </a:buClr>
              <a:defRPr>
                <a:solidFill>
                  <a:schemeClr val="bg2"/>
                </a:solidFill>
              </a:defRPr>
            </a:lvl1pPr>
            <a:lvl2pPr>
              <a:spcBef>
                <a:spcPts val="300"/>
              </a:spcBef>
              <a:buClr>
                <a:schemeClr val="tx2"/>
              </a:buClr>
              <a:defRPr>
                <a:solidFill>
                  <a:schemeClr val="bg2"/>
                </a:solidFill>
              </a:defRPr>
            </a:lvl2pPr>
            <a:lvl3pPr>
              <a:spcBef>
                <a:spcPts val="300"/>
              </a:spcBef>
              <a:buClr>
                <a:schemeClr val="tx2"/>
              </a:buClr>
              <a:defRPr>
                <a:solidFill>
                  <a:schemeClr val="bg2"/>
                </a:solidFill>
              </a:defRPr>
            </a:lvl3pPr>
            <a:lvl4pPr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</a:defRPr>
            </a:lvl4pPr>
            <a:lvl5pPr>
              <a:spcBef>
                <a:spcPts val="300"/>
              </a:spcBef>
              <a:buClr>
                <a:schemeClr val="tx2"/>
              </a:buClr>
              <a:defRPr sz="16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366713" y="1355725"/>
            <a:ext cx="2073275" cy="458787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 with graphic area a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66713" y="203200"/>
            <a:ext cx="8410575" cy="920750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 defTabSz="914400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lang="en-US" sz="3600" kern="1200" dirty="0">
                <a:solidFill>
                  <a:schemeClr val="tx2"/>
                </a:solidFill>
                <a:latin typeface="MetaNormalLF-Roman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66713" y="1123950"/>
            <a:ext cx="8410575" cy="403225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 marL="0" indent="0">
              <a:buNone/>
              <a:tabLst>
                <a:tab pos="800100" algn="l"/>
              </a:tabLst>
              <a:defRPr lang="en-US" sz="2400" b="0" kern="1200" smtClean="0">
                <a:solidFill>
                  <a:schemeClr val="bg2"/>
                </a:solidFill>
                <a:latin typeface="MetaNormalLF-Roman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rgbClr val="2C95DD"/>
              </a:buClr>
              <a:buFont typeface="Arial" pitchFamily="34" charset="0"/>
              <a:buNone/>
              <a:tabLst>
                <a:tab pos="800100" algn="l"/>
              </a:tabLst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2728913" y="1758950"/>
            <a:ext cx="6048374" cy="4194175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 marL="230188" indent="-230188">
              <a:spcBef>
                <a:spcPts val="1200"/>
              </a:spcBef>
              <a:buClr>
                <a:schemeClr val="tx2"/>
              </a:buClr>
              <a:defRPr sz="2400">
                <a:solidFill>
                  <a:schemeClr val="bg2"/>
                </a:solidFill>
              </a:defRPr>
            </a:lvl1pPr>
            <a:lvl2pPr>
              <a:spcBef>
                <a:spcPts val="300"/>
              </a:spcBef>
              <a:buClr>
                <a:schemeClr val="tx2"/>
              </a:buClr>
              <a:defRPr sz="2000">
                <a:solidFill>
                  <a:schemeClr val="bg2"/>
                </a:solidFill>
              </a:defRPr>
            </a:lvl2pPr>
            <a:lvl3pPr>
              <a:spcBef>
                <a:spcPts val="300"/>
              </a:spcBef>
              <a:buClr>
                <a:schemeClr val="tx2"/>
              </a:buClr>
              <a:defRPr sz="1800">
                <a:solidFill>
                  <a:schemeClr val="bg2"/>
                </a:solidFill>
              </a:defRPr>
            </a:lvl3pPr>
            <a:lvl4pPr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bg2"/>
                </a:solidFill>
              </a:defRPr>
            </a:lvl4pPr>
            <a:lvl5pPr>
              <a:spcBef>
                <a:spcPts val="300"/>
              </a:spcBef>
              <a:buClr>
                <a:schemeClr val="tx2"/>
              </a:buCl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 bwMode="gray">
          <a:xfrm>
            <a:off x="366713" y="1771650"/>
            <a:ext cx="2073275" cy="4171950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6172200"/>
            <a:ext cx="91440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12" name="TextBox 11"/>
          <p:cNvSpPr txBox="1"/>
          <p:nvPr/>
        </p:nvSpPr>
        <p:spPr bwMode="gray">
          <a:xfrm flipH="1">
            <a:off x="8553450" y="6710720"/>
            <a:ext cx="53340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F684CE-B7BB-4223-BA2B-B47808B845F1}" type="slidenum">
              <a:rPr lang="en-US" sz="800" smtClean="0">
                <a:solidFill>
                  <a:schemeClr val="bg2"/>
                </a:solidFill>
                <a:latin typeface="MetaNormalLF-Roman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dirty="0" smtClean="0">
              <a:solidFill>
                <a:schemeClr val="bg2"/>
              </a:solidFill>
              <a:latin typeface="MetaNormalLF-Roman" pitchFamily="34" charset="0"/>
            </a:endParaRPr>
          </a:p>
        </p:txBody>
      </p:sp>
      <p:pic>
        <p:nvPicPr>
          <p:cNvPr id="8" name="Picture 7" descr="2004 EMC logo white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 bwMode="gray">
          <a:xfrm>
            <a:off x="7967072" y="6276785"/>
            <a:ext cx="810216" cy="3051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 bwMode="gray">
          <a:xfrm>
            <a:off x="366713" y="6710720"/>
            <a:ext cx="241091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800" dirty="0" smtClean="0">
                <a:solidFill>
                  <a:schemeClr val="bg2"/>
                </a:solidFill>
                <a:latin typeface="MetaNormalLF-Roman" pitchFamily="34" charset="0"/>
              </a:rPr>
              <a:t>© Copyright 2010 EMC Corporation. All rights reserved.</a:t>
            </a:r>
            <a:endParaRPr lang="en-US" sz="800" dirty="0">
              <a:solidFill>
                <a:schemeClr val="bg2"/>
              </a:solidFill>
              <a:latin typeface="MetaNormalLF-Roman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5" r:id="rId4"/>
    <p:sldLayoutId id="2147483669" r:id="rId5"/>
    <p:sldLayoutId id="2147483654" r:id="rId6"/>
    <p:sldLayoutId id="2147483667" r:id="rId7"/>
    <p:sldLayoutId id="2147483650" r:id="rId8"/>
    <p:sldLayoutId id="2147483663" r:id="rId9"/>
    <p:sldLayoutId id="2147483652" r:id="rId10"/>
    <p:sldLayoutId id="2147483653" r:id="rId11"/>
    <p:sldLayoutId id="2147483668" r:id="rId12"/>
    <p:sldLayoutId id="2147483670" r:id="rId13"/>
    <p:sldLayoutId id="2147483657" r:id="rId14"/>
    <p:sldLayoutId id="2147483664" r:id="rId15"/>
    <p:sldLayoutId id="2147483659" r:id="rId16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2C95DD"/>
          </a:solidFill>
          <a:latin typeface="MetaNormalLF-Roman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ct val="20000"/>
        </a:spcBef>
        <a:buClr>
          <a:srgbClr val="2C95DD"/>
        </a:buClr>
        <a:buFont typeface="Arial" pitchFamily="34" charset="0"/>
        <a:buChar char="•"/>
        <a:defRPr sz="2800" kern="1200">
          <a:solidFill>
            <a:schemeClr val="tx1"/>
          </a:solidFill>
          <a:latin typeface="MetaNormalLF-Roman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2C95DD"/>
        </a:buClr>
        <a:buFont typeface="Arial" pitchFamily="34" charset="0"/>
        <a:buChar char="–"/>
        <a:defRPr sz="2400" kern="1200">
          <a:solidFill>
            <a:schemeClr val="tx1"/>
          </a:solidFill>
          <a:latin typeface="MetaNormalLF-Roman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2C95DD"/>
        </a:buClr>
        <a:buFont typeface="Arial" pitchFamily="34" charset="0"/>
        <a:buChar char="•"/>
        <a:defRPr sz="2000" kern="1200">
          <a:solidFill>
            <a:schemeClr val="tx1"/>
          </a:solidFill>
          <a:latin typeface="MetaNormalLF-Roman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2C95DD"/>
        </a:buClr>
        <a:buFont typeface="Arial" pitchFamily="34" charset="0"/>
        <a:buChar char="–"/>
        <a:defRPr sz="1800" kern="1200">
          <a:solidFill>
            <a:schemeClr val="tx1"/>
          </a:solidFill>
          <a:latin typeface="MetaNormalLF-Roman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2C95DD"/>
        </a:buClr>
        <a:buFont typeface="Arial" pitchFamily="34" charset="0"/>
        <a:buChar char="»"/>
        <a:defRPr sz="1800" kern="1200">
          <a:solidFill>
            <a:schemeClr val="tx1"/>
          </a:solidFill>
          <a:latin typeface="MetaNormalLF-Roman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noFill/>
        </p:spPr>
        <p:txBody>
          <a:bodyPr>
            <a:noAutofit/>
          </a:bodyPr>
          <a:lstStyle/>
          <a:p>
            <a:r>
              <a:rPr lang="en-US" dirty="0" smtClean="0"/>
              <a:t>Commando</a:t>
            </a:r>
            <a:br>
              <a:rPr lang="en-US" dirty="0" smtClean="0"/>
            </a:br>
            <a:r>
              <a:rPr lang="en-US" dirty="0" smtClean="0"/>
              <a:t>Mentoring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2728913" y="3025775"/>
            <a:ext cx="6415087" cy="838200"/>
          </a:xfrm>
          <a:noFill/>
        </p:spPr>
        <p:txBody>
          <a:bodyPr>
            <a:noAutofit/>
          </a:bodyPr>
          <a:lstStyle/>
          <a:p>
            <a:r>
              <a:rPr lang="en-US" dirty="0" smtClean="0"/>
              <a:t>“sure I’ll help </a:t>
            </a:r>
            <a:r>
              <a:rPr lang="en-US" smtClean="0"/>
              <a:t>mentor those </a:t>
            </a:r>
            <a:r>
              <a:rPr lang="en-US" dirty="0" smtClean="0"/>
              <a:t>new hires…”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" name="Subtitle 2"/>
          <p:cNvSpPr txBox="1">
            <a:spLocks/>
          </p:cNvSpPr>
          <p:nvPr/>
        </p:nvSpPr>
        <p:spPr bwMode="gray">
          <a:xfrm>
            <a:off x="2728912" y="4057650"/>
            <a:ext cx="6048376" cy="495300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  <a:latin typeface="MetaNormalLF-Roman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C95DD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taNormalLF-Roman" pitchFamily="34" charset="0"/>
                <a:ea typeface="+mn-ea"/>
                <a:cs typeface="+mn-cs"/>
              </a:rPr>
              <a:t>Steve Todd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C95DD"/>
              </a:buClr>
              <a:buSzTx/>
              <a:buFont typeface="Arial" pitchFamily="34" charset="0"/>
              <a:buNone/>
              <a:tabLst/>
              <a:defRPr/>
            </a:pPr>
            <a:r>
              <a:rPr lang="en-US" sz="1800" dirty="0" smtClean="0">
                <a:solidFill>
                  <a:schemeClr val="bg2"/>
                </a:solidFill>
              </a:rPr>
              <a:t>EMC Distinguished Engineer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MetaNormalLF-Roman" pitchFamily="34" charset="0"/>
              <a:ea typeface="+mn-ea"/>
              <a:cs typeface="+mn-cs"/>
            </a:endParaRPr>
          </a:p>
        </p:txBody>
      </p:sp>
      <p:pic>
        <p:nvPicPr>
          <p:cNvPr id="7" name="Picture Placeholder 6" descr="EMCInnovationPhoto.jpg"/>
          <p:cNvPicPr>
            <a:picLocks noGrp="1" noChangeAspect="1"/>
          </p:cNvPicPr>
          <p:nvPr>
            <p:ph type="pic" idx="10"/>
          </p:nvPr>
        </p:nvPicPr>
        <p:blipFill>
          <a:blip r:embed="rId3" cstate="print"/>
          <a:srcRect t="2106" b="2106"/>
          <a:stretch>
            <a:fillRect/>
          </a:stretch>
        </p:blipFill>
        <p:spPr bwMode="gray"/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 bwMode="gray">
          <a:noFill/>
        </p:spPr>
        <p:txBody>
          <a:bodyPr/>
          <a:lstStyle/>
          <a:p>
            <a:r>
              <a:rPr lang="en-US" dirty="0" smtClean="0"/>
              <a:t>From a Hack to a Story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gray">
          <a:noFill/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Intrapreneurial Opportunities, Limited Bandwidth &amp; EMC Line Managers </a:t>
            </a:r>
          </a:p>
          <a:p>
            <a:pPr lvl="2"/>
            <a:r>
              <a:rPr lang="en-US" dirty="0" smtClean="0"/>
              <a:t>Contest failings</a:t>
            </a:r>
          </a:p>
          <a:p>
            <a:pPr lvl="2"/>
            <a:r>
              <a:rPr lang="en-US" dirty="0" smtClean="0"/>
              <a:t>JFK Library</a:t>
            </a:r>
          </a:p>
          <a:p>
            <a:r>
              <a:rPr lang="en-US" dirty="0" smtClean="0"/>
              <a:t>The Light Bulb</a:t>
            </a:r>
          </a:p>
          <a:p>
            <a:pPr lvl="1"/>
            <a:r>
              <a:rPr lang="en-US" dirty="0" smtClean="0"/>
              <a:t>Too busy to keep them busy</a:t>
            </a:r>
          </a:p>
          <a:p>
            <a:pPr lvl="2"/>
            <a:r>
              <a:rPr lang="en-US" dirty="0" smtClean="0"/>
              <a:t>Train them before we brain them</a:t>
            </a:r>
          </a:p>
          <a:p>
            <a:r>
              <a:rPr lang="en-US" dirty="0" smtClean="0"/>
              <a:t>The Risk</a:t>
            </a:r>
          </a:p>
          <a:p>
            <a:pPr lvl="1"/>
            <a:r>
              <a:rPr lang="en-US" dirty="0" smtClean="0"/>
              <a:t>What if mentees get caught?</a:t>
            </a:r>
          </a:p>
          <a:p>
            <a:pPr lvl="1"/>
            <a:r>
              <a:rPr lang="en-US" dirty="0" smtClean="0"/>
              <a:t>Covering my intrapreneurial a$$</a:t>
            </a:r>
          </a:p>
          <a:p>
            <a:r>
              <a:rPr lang="en-US" dirty="0" smtClean="0"/>
              <a:t>The Status</a:t>
            </a:r>
          </a:p>
          <a:p>
            <a:pPr lvl="1"/>
            <a:r>
              <a:rPr lang="en-US" dirty="0" smtClean="0"/>
              <a:t>EMC Sales, Open Source Digital Preservation, and Delight</a:t>
            </a:r>
          </a:p>
          <a:p>
            <a:r>
              <a:rPr lang="en-US" dirty="0" smtClean="0"/>
              <a:t>Help</a:t>
            </a:r>
          </a:p>
          <a:p>
            <a:pPr lvl="1"/>
            <a:r>
              <a:rPr lang="en-US" dirty="0" smtClean="0"/>
              <a:t>What about 2-5 year employees? Or 5-10?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Commando Mentoring Marketplace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3276600"/>
            <a:ext cx="20932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Name: John</a:t>
            </a:r>
          </a:p>
          <a:p>
            <a:r>
              <a:rPr lang="en-US" b="1" dirty="0" smtClean="0"/>
              <a:t>Job Title: SW Eng</a:t>
            </a:r>
          </a:p>
          <a:p>
            <a:r>
              <a:rPr lang="en-US" b="1" dirty="0" smtClean="0"/>
              <a:t>Research: Archiving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00200" y="2057400"/>
            <a:ext cx="21202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Name: Jane</a:t>
            </a:r>
          </a:p>
          <a:p>
            <a:r>
              <a:rPr lang="en-US" b="1" dirty="0" smtClean="0"/>
              <a:t>Job Title: SW Eng</a:t>
            </a:r>
          </a:p>
          <a:p>
            <a:r>
              <a:rPr lang="en-US" b="1" dirty="0" smtClean="0"/>
              <a:t>Research: Database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600200" y="4495800"/>
            <a:ext cx="20091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Name: Tom</a:t>
            </a:r>
          </a:p>
          <a:p>
            <a:r>
              <a:rPr lang="en-US" b="1" dirty="0" smtClean="0"/>
              <a:t>Job Title: Field Eng</a:t>
            </a:r>
          </a:p>
          <a:p>
            <a:r>
              <a:rPr lang="en-US" b="1" dirty="0" smtClean="0"/>
              <a:t>Research: Systems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1143000"/>
            <a:ext cx="1409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COMMANDO</a:t>
            </a:r>
          </a:p>
          <a:p>
            <a:pPr algn="ctr"/>
            <a:r>
              <a:rPr lang="en-US" dirty="0" smtClean="0"/>
              <a:t>MENTORS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643918" y="2057400"/>
            <a:ext cx="18865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/>
              <a:t>Name: Sue</a:t>
            </a:r>
          </a:p>
          <a:p>
            <a:pPr algn="r"/>
            <a:r>
              <a:rPr lang="en-US" b="1" dirty="0" smtClean="0"/>
              <a:t>Job Title: Intern</a:t>
            </a:r>
          </a:p>
          <a:p>
            <a:pPr algn="r"/>
            <a:r>
              <a:rPr lang="en-US" b="1" dirty="0" smtClean="0"/>
              <a:t>Avail: 8 hrs/week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493439" y="3307080"/>
            <a:ext cx="20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/>
              <a:t>Name: Ben</a:t>
            </a:r>
          </a:p>
          <a:p>
            <a:pPr algn="r"/>
            <a:r>
              <a:rPr lang="en-US" b="1" dirty="0" smtClean="0"/>
              <a:t>Job Title: Associate</a:t>
            </a:r>
          </a:p>
          <a:p>
            <a:pPr algn="r"/>
            <a:r>
              <a:rPr lang="en-US" b="1" dirty="0" smtClean="0"/>
              <a:t>Avail: 2 hrs/day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814424" y="4526280"/>
            <a:ext cx="17109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/>
              <a:t>Name: Sue</a:t>
            </a:r>
          </a:p>
          <a:p>
            <a:pPr algn="r"/>
            <a:r>
              <a:rPr lang="en-US" b="1" dirty="0" smtClean="0"/>
              <a:t>Job Title: Intern</a:t>
            </a:r>
          </a:p>
          <a:p>
            <a:pPr algn="r"/>
            <a:r>
              <a:rPr lang="en-US" b="1" dirty="0" smtClean="0"/>
              <a:t>Avail: 2 months</a:t>
            </a:r>
            <a:endParaRPr lang="en-US" b="1" dirty="0"/>
          </a:p>
        </p:txBody>
      </p:sp>
      <p:sp>
        <p:nvSpPr>
          <p:cNvPr id="25" name="Can 24"/>
          <p:cNvSpPr/>
          <p:nvPr/>
        </p:nvSpPr>
        <p:spPr>
          <a:xfrm>
            <a:off x="4038600" y="2057400"/>
            <a:ext cx="1219200" cy="3657600"/>
          </a:xfrm>
          <a:prstGeom prst="can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Corporate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Social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Media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Backbone</a:t>
            </a:r>
          </a:p>
        </p:txBody>
      </p:sp>
      <p:cxnSp>
        <p:nvCxnSpPr>
          <p:cNvPr id="27" name="Straight Connector 26"/>
          <p:cNvCxnSpPr>
            <a:stCxn id="25" idx="0"/>
          </p:cNvCxnSpPr>
          <p:nvPr/>
        </p:nvCxnSpPr>
        <p:spPr>
          <a:xfrm rot="5400000" flipH="1" flipV="1">
            <a:off x="4305300" y="2019300"/>
            <a:ext cx="685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4648200" y="1676400"/>
            <a:ext cx="76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>
            <a:off x="3886200" y="1676400"/>
            <a:ext cx="76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 flipH="1" flipV="1">
            <a:off x="3733800" y="3352800"/>
            <a:ext cx="3352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2209800" y="3352800"/>
            <a:ext cx="3352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5410200" y="2514600"/>
            <a:ext cx="381000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5410200" y="3581398"/>
            <a:ext cx="381000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>
            <a:off x="5410200" y="5029198"/>
            <a:ext cx="381000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3505201" y="2514600"/>
            <a:ext cx="381000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3505201" y="3581398"/>
            <a:ext cx="381000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3505200" y="5029198"/>
            <a:ext cx="381000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620000" y="1143000"/>
            <a:ext cx="1409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COMMANDO</a:t>
            </a:r>
          </a:p>
          <a:p>
            <a:pPr algn="ctr"/>
            <a:r>
              <a:rPr lang="en-US" dirty="0" smtClean="0"/>
              <a:t>MENTEES</a:t>
            </a:r>
            <a:endParaRPr lang="en-US" dirty="0"/>
          </a:p>
        </p:txBody>
      </p:sp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2" cstate="print"/>
          <a:srcRect l="11875" t="29688" r="84375" b="66406"/>
          <a:stretch>
            <a:fillRect/>
          </a:stretch>
        </p:blipFill>
        <p:spPr bwMode="auto">
          <a:xfrm>
            <a:off x="152400" y="1905001"/>
            <a:ext cx="14478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0" name="Picture 4"/>
          <p:cNvPicPr>
            <a:picLocks noChangeAspect="1" noChangeArrowheads="1"/>
          </p:cNvPicPr>
          <p:nvPr/>
        </p:nvPicPr>
        <p:blipFill>
          <a:blip r:embed="rId2" cstate="print"/>
          <a:srcRect l="11875" t="29688" r="84375" b="66406"/>
          <a:stretch>
            <a:fillRect/>
          </a:stretch>
        </p:blipFill>
        <p:spPr bwMode="auto">
          <a:xfrm>
            <a:off x="152400" y="3190631"/>
            <a:ext cx="1447800" cy="107656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1" name="Picture 4"/>
          <p:cNvPicPr>
            <a:picLocks noChangeAspect="1" noChangeArrowheads="1"/>
          </p:cNvPicPr>
          <p:nvPr/>
        </p:nvPicPr>
        <p:blipFill>
          <a:blip r:embed="rId2" cstate="print"/>
          <a:srcRect l="11875" t="29688" r="84375" b="66406"/>
          <a:stretch>
            <a:fillRect/>
          </a:stretch>
        </p:blipFill>
        <p:spPr bwMode="auto">
          <a:xfrm>
            <a:off x="152400" y="4486031"/>
            <a:ext cx="1447800" cy="107656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2" cstate="print"/>
          <a:srcRect l="11875" t="29688" r="84375" b="66406"/>
          <a:stretch>
            <a:fillRect/>
          </a:stretch>
        </p:blipFill>
        <p:spPr bwMode="auto">
          <a:xfrm>
            <a:off x="7543800" y="1905000"/>
            <a:ext cx="14478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2" cstate="print"/>
          <a:srcRect l="11875" t="29688" r="84375" b="66406"/>
          <a:stretch>
            <a:fillRect/>
          </a:stretch>
        </p:blipFill>
        <p:spPr bwMode="auto">
          <a:xfrm>
            <a:off x="7543800" y="3190630"/>
            <a:ext cx="1447800" cy="107656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2" cstate="print"/>
          <a:srcRect l="11875" t="29688" r="84375" b="66406"/>
          <a:stretch>
            <a:fillRect/>
          </a:stretch>
        </p:blipFill>
        <p:spPr bwMode="auto">
          <a:xfrm>
            <a:off x="7543800" y="4486030"/>
            <a:ext cx="1447800" cy="107656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 t="10156" b="16406"/>
          <a:stretch>
            <a:fillRect/>
          </a:stretch>
        </p:blipFill>
        <p:spPr bwMode="auto">
          <a:xfrm>
            <a:off x="0" y="-533400"/>
            <a:ext cx="12192000" cy="71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 l="11875" t="29688" r="84375" b="66406"/>
          <a:stretch>
            <a:fillRect/>
          </a:stretch>
        </p:blipFill>
        <p:spPr bwMode="auto">
          <a:xfrm>
            <a:off x="152400" y="1371600"/>
            <a:ext cx="1981200" cy="147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 l="11875" t="29688" r="84375" b="66406"/>
          <a:stretch>
            <a:fillRect/>
          </a:stretch>
        </p:blipFill>
        <p:spPr bwMode="auto">
          <a:xfrm>
            <a:off x="152400" y="3022600"/>
            <a:ext cx="1981200" cy="147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 l="11875" t="29688" r="84375" b="66406"/>
          <a:stretch>
            <a:fillRect/>
          </a:stretch>
        </p:blipFill>
        <p:spPr bwMode="auto">
          <a:xfrm>
            <a:off x="152400" y="4622800"/>
            <a:ext cx="1981200" cy="147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 l="11875" t="29688" r="84375" b="66406"/>
          <a:stretch>
            <a:fillRect/>
          </a:stretch>
        </p:blipFill>
        <p:spPr bwMode="auto">
          <a:xfrm>
            <a:off x="10134600" y="1371600"/>
            <a:ext cx="1981200" cy="147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 l="11875" t="29688" r="84375" b="66406"/>
          <a:stretch>
            <a:fillRect/>
          </a:stretch>
        </p:blipFill>
        <p:spPr bwMode="auto">
          <a:xfrm>
            <a:off x="10134600" y="3048000"/>
            <a:ext cx="1981200" cy="147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 l="11875" t="29688" r="84375" b="66406"/>
          <a:stretch>
            <a:fillRect/>
          </a:stretch>
        </p:blipFill>
        <p:spPr bwMode="auto">
          <a:xfrm>
            <a:off x="10134600" y="4699000"/>
            <a:ext cx="1981200" cy="147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 t="10156" b="16406"/>
          <a:stretch>
            <a:fillRect/>
          </a:stretch>
        </p:blipFill>
        <p:spPr bwMode="auto">
          <a:xfrm>
            <a:off x="0" y="533400"/>
            <a:ext cx="12192000" cy="71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C_Presentation_Template">
  <a:themeElements>
    <a:clrScheme name="**New 2010 Template">
      <a:dk1>
        <a:srgbClr val="000000"/>
      </a:dk1>
      <a:lt1>
        <a:srgbClr val="FFFFFF"/>
      </a:lt1>
      <a:dk2>
        <a:srgbClr val="007DC3"/>
      </a:dk2>
      <a:lt2>
        <a:srgbClr val="5F5F5F"/>
      </a:lt2>
      <a:accent1>
        <a:srgbClr val="2C95DD"/>
      </a:accent1>
      <a:accent2>
        <a:srgbClr val="49A942"/>
      </a:accent2>
      <a:accent3>
        <a:srgbClr val="B4D88B"/>
      </a:accent3>
      <a:accent4>
        <a:srgbClr val="FFC425"/>
      </a:accent4>
      <a:accent5>
        <a:srgbClr val="E36F1E"/>
      </a:accent5>
      <a:accent6>
        <a:srgbClr val="B5121B"/>
      </a:accent6>
      <a:hlink>
        <a:srgbClr val="007DC3"/>
      </a:hlink>
      <a:folHlink>
        <a:srgbClr val="49A942"/>
      </a:folHlink>
    </a:clrScheme>
    <a:fontScheme name="Meta">
      <a:majorFont>
        <a:latin typeface="MetaNormalLF-Roman"/>
        <a:ea typeface=""/>
        <a:cs typeface=""/>
      </a:majorFont>
      <a:minorFont>
        <a:latin typeface="MetaNormalLF-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EMC_Presentation_Template</Template>
  <TotalTime>71</TotalTime>
  <Words>162</Words>
  <Application>Microsoft Office PowerPoint</Application>
  <PresentationFormat>On-screen Show (4:3)</PresentationFormat>
  <Paragraphs>46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EMC_Presentation_Template</vt:lpstr>
      <vt:lpstr>Commando Mentoring</vt:lpstr>
      <vt:lpstr>From a Hack to a Story</vt:lpstr>
      <vt:lpstr>Commando Mentoring Marketplace</vt:lpstr>
      <vt:lpstr>Slide 4</vt:lpstr>
    </vt:vector>
  </TitlesOfParts>
  <Company>EMC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 44 POINT META NORMAL LF ALL CAPS</dc:title>
  <dc:creator>todds</dc:creator>
  <cp:lastModifiedBy>todds</cp:lastModifiedBy>
  <cp:revision>11</cp:revision>
  <dcterms:created xsi:type="dcterms:W3CDTF">2010-09-14T13:55:22Z</dcterms:created>
  <dcterms:modified xsi:type="dcterms:W3CDTF">2011-02-14T19:41:08Z</dcterms:modified>
</cp:coreProperties>
</file>