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9" r:id="rId1"/>
    <p:sldMasterId id="2147483650" r:id="rId2"/>
  </p:sldMasterIdLst>
  <p:notesMasterIdLst>
    <p:notesMasterId r:id="rId13"/>
  </p:notesMasterIdLst>
  <p:handoutMasterIdLst>
    <p:handoutMasterId r:id="rId14"/>
  </p:handoutMasterIdLst>
  <p:sldIdLst>
    <p:sldId id="55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</p:sldIdLst>
  <p:sldSz cx="9144000" cy="6858000" type="screen4x3"/>
  <p:notesSz cx="6858000" cy="9144000"/>
  <p:defaultTextStyle>
    <a:defPPr>
      <a:defRPr lang="ar-S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254C"/>
    <a:srgbClr val="647A88"/>
    <a:srgbClr val="FFFF99"/>
    <a:srgbClr val="C4B199"/>
    <a:srgbClr val="A9B7AA"/>
    <a:srgbClr val="DDA29A"/>
    <a:srgbClr val="FFC000"/>
    <a:srgbClr val="BAA29A"/>
    <a:srgbClr val="DAE0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 snapToObjects="1">
      <p:cViewPr>
        <p:scale>
          <a:sx n="75" d="100"/>
          <a:sy n="75" d="100"/>
        </p:scale>
        <p:origin x="-1014" y="-72"/>
      </p:cViewPr>
      <p:guideLst>
        <p:guide orient="horz" pos="2143"/>
        <p:guide pos="2885"/>
      </p:guideLst>
    </p:cSldViewPr>
  </p:slideViewPr>
  <p:outlineViewPr>
    <p:cViewPr>
      <p:scale>
        <a:sx n="33" d="100"/>
        <a:sy n="33" d="100"/>
      </p:scale>
      <p:origin x="0" y="13867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47" d="100"/>
          <a:sy n="47" d="100"/>
        </p:scale>
        <p:origin x="-1974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99697D-D60B-45C3-91C2-9FFD6297D912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4DC190-A5DA-4742-B42B-145F449C9CBB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Californian FB" pitchFamily="18" charset="0"/>
            </a:rPr>
            <a:t>Client Development</a:t>
          </a:r>
          <a:endParaRPr lang="en-US" sz="1000" dirty="0">
            <a:solidFill>
              <a:schemeClr val="tx1"/>
            </a:solidFill>
            <a:latin typeface="Californian FB" pitchFamily="18" charset="0"/>
          </a:endParaRPr>
        </a:p>
      </dgm:t>
    </dgm:pt>
    <dgm:pt modelId="{5590D11F-7FE0-425D-A3BC-BD7847409441}" type="parTrans" cxnId="{55CCDC72-F207-43FB-B15A-55B6A8EE363A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A379B31B-B458-4B5C-B704-DE94B124F34E}" type="sibTrans" cxnId="{55CCDC72-F207-43FB-B15A-55B6A8EE363A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E2E8E34C-9844-4838-B3A6-0EF70794C66E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Californian FB" pitchFamily="18" charset="0"/>
            </a:rPr>
            <a:t>SKOPOS Family</a:t>
          </a:r>
          <a:endParaRPr lang="en-US" sz="1000" dirty="0">
            <a:solidFill>
              <a:schemeClr val="tx1"/>
            </a:solidFill>
            <a:latin typeface="Californian FB" pitchFamily="18" charset="0"/>
          </a:endParaRPr>
        </a:p>
      </dgm:t>
    </dgm:pt>
    <dgm:pt modelId="{05B048A3-EF1B-437A-81D4-BBC00096A882}" type="parTrans" cxnId="{B9FF803A-BB05-48D3-B15A-3F1373618920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288E9FAD-4A59-4E72-A055-E645D0E028A0}" type="sibTrans" cxnId="{B9FF803A-BB05-48D3-B15A-3F1373618920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25B23CAD-0E7A-4B41-9AC0-BFCD9EEB4627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Californian FB" pitchFamily="18" charset="0"/>
            </a:rPr>
            <a:t>Mission Leaders</a:t>
          </a:r>
          <a:endParaRPr lang="en-US" sz="1000" dirty="0">
            <a:solidFill>
              <a:schemeClr val="tx1"/>
            </a:solidFill>
            <a:latin typeface="Californian FB" pitchFamily="18" charset="0"/>
          </a:endParaRPr>
        </a:p>
      </dgm:t>
    </dgm:pt>
    <dgm:pt modelId="{96739882-B703-4869-A1D3-C1B07C95C685}" type="parTrans" cxnId="{CB3CB1EA-C68A-4A63-AD39-DF0B594E21EF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6BBBCBA4-E7E1-4763-99E3-BD1FCD8F4DB7}" type="sibTrans" cxnId="{CB3CB1EA-C68A-4A63-AD39-DF0B594E21EF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6E65AE43-8FCB-4170-BFAE-5FCDBCFBD56E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Californian FB" pitchFamily="18" charset="0"/>
            </a:rPr>
            <a:t>Individual</a:t>
          </a:r>
          <a:endParaRPr lang="en-US" sz="1000" dirty="0">
            <a:solidFill>
              <a:schemeClr val="tx1"/>
            </a:solidFill>
            <a:latin typeface="Californian FB" pitchFamily="18" charset="0"/>
          </a:endParaRPr>
        </a:p>
      </dgm:t>
    </dgm:pt>
    <dgm:pt modelId="{1E9138B9-A0A2-4DBC-AA7B-B83B07C65AB7}" type="parTrans" cxnId="{31B3F7DD-27ED-4DAA-A021-93BCE34C6F9A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7CC3B31D-C53B-4409-8038-D134CF7B154F}" type="sibTrans" cxnId="{31B3F7DD-27ED-4DAA-A021-93BCE34C6F9A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BD74C7AE-ADB3-497C-9D87-2526A89F67DF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Californian FB" pitchFamily="18" charset="0"/>
            </a:rPr>
            <a:t>Regional Development</a:t>
          </a:r>
          <a:endParaRPr lang="en-US" sz="1000" dirty="0">
            <a:solidFill>
              <a:schemeClr val="tx1"/>
            </a:solidFill>
            <a:latin typeface="Californian FB" pitchFamily="18" charset="0"/>
          </a:endParaRPr>
        </a:p>
      </dgm:t>
    </dgm:pt>
    <dgm:pt modelId="{14A04081-977F-4E8B-A98A-F37B9DDE15FA}" type="parTrans" cxnId="{4A5576EB-AC2F-4ABF-8768-0353EE43F6A8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1B7C0F51-4023-484A-8DB5-E526AEA0801F}" type="sibTrans" cxnId="{4A5576EB-AC2F-4ABF-8768-0353EE43F6A8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CBD2A92F-4DE5-4E31-A18E-D6BD21B17467}">
      <dgm:prSet phldrT="[Text]" custT="1"/>
      <dgm:spPr>
        <a:scene3d>
          <a:camera prst="orthographicFront"/>
          <a:lightRig rig="threePt" dir="t"/>
        </a:scene3d>
        <a:sp3d>
          <a:bevelT w="114300" prst="artDeco"/>
        </a:sp3d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Californian FB" pitchFamily="18" charset="0"/>
            </a:rPr>
            <a:t>Global Development</a:t>
          </a:r>
          <a:endParaRPr lang="en-US" sz="1000" dirty="0">
            <a:solidFill>
              <a:schemeClr val="tx1"/>
            </a:solidFill>
            <a:latin typeface="Californian FB" pitchFamily="18" charset="0"/>
          </a:endParaRPr>
        </a:p>
      </dgm:t>
    </dgm:pt>
    <dgm:pt modelId="{9F45B9A2-5D79-49FE-8E75-9CCE1F604DFC}" type="parTrans" cxnId="{A72145EB-B672-4CD8-9B43-B60C256763D5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68677158-C65F-474B-AD47-2E5B2E45E550}" type="sibTrans" cxnId="{A72145EB-B672-4CD8-9B43-B60C256763D5}">
      <dgm:prSet/>
      <dgm:spPr/>
      <dgm:t>
        <a:bodyPr/>
        <a:lstStyle/>
        <a:p>
          <a:endParaRPr lang="en-US" sz="1000">
            <a:solidFill>
              <a:schemeClr val="tx1"/>
            </a:solidFill>
            <a:latin typeface="Californian FB" pitchFamily="18" charset="0"/>
          </a:endParaRPr>
        </a:p>
      </dgm:t>
    </dgm:pt>
    <dgm:pt modelId="{9DE11432-C80A-445D-866A-25F8927DA850}" type="pres">
      <dgm:prSet presAssocID="{3399697D-D60B-45C3-91C2-9FFD6297D91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EF55BF8-18CA-4146-B28A-241541292BA1}" type="pres">
      <dgm:prSet presAssocID="{3399697D-D60B-45C3-91C2-9FFD6297D912}" presName="comp1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D03CAF8A-8307-4E25-A273-07AA942CBE34}" type="pres">
      <dgm:prSet presAssocID="{3399697D-D60B-45C3-91C2-9FFD6297D912}" presName="circle1" presStyleLbl="node1" presStyleIdx="0" presStyleCnt="6"/>
      <dgm:spPr/>
      <dgm:t>
        <a:bodyPr/>
        <a:lstStyle/>
        <a:p>
          <a:endParaRPr lang="en-US"/>
        </a:p>
      </dgm:t>
    </dgm:pt>
    <dgm:pt modelId="{D030AE6A-C1C9-4E5C-97B2-C72C6ABD4126}" type="pres">
      <dgm:prSet presAssocID="{3399697D-D60B-45C3-91C2-9FFD6297D912}" presName="c1text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DA7BA2-3E58-4391-AFB5-27B1C3CFC82E}" type="pres">
      <dgm:prSet presAssocID="{3399697D-D60B-45C3-91C2-9FFD6297D912}" presName="comp2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D5FBDA9-41B1-4449-A895-A6D273C20CC6}" type="pres">
      <dgm:prSet presAssocID="{3399697D-D60B-45C3-91C2-9FFD6297D912}" presName="circle2" presStyleLbl="node1" presStyleIdx="1" presStyleCnt="6"/>
      <dgm:spPr/>
      <dgm:t>
        <a:bodyPr/>
        <a:lstStyle/>
        <a:p>
          <a:endParaRPr lang="en-US"/>
        </a:p>
      </dgm:t>
    </dgm:pt>
    <dgm:pt modelId="{82231943-8763-4D18-8E14-E4F4DCC63FFF}" type="pres">
      <dgm:prSet presAssocID="{3399697D-D60B-45C3-91C2-9FFD6297D912}" presName="c2text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6643AC-E719-4593-990B-C00D5C85942A}" type="pres">
      <dgm:prSet presAssocID="{3399697D-D60B-45C3-91C2-9FFD6297D912}" presName="comp3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4585B961-FE5D-4600-9A64-8B772DAE875D}" type="pres">
      <dgm:prSet presAssocID="{3399697D-D60B-45C3-91C2-9FFD6297D912}" presName="circle3" presStyleLbl="node1" presStyleIdx="2" presStyleCnt="6"/>
      <dgm:spPr/>
      <dgm:t>
        <a:bodyPr/>
        <a:lstStyle/>
        <a:p>
          <a:endParaRPr lang="en-US"/>
        </a:p>
      </dgm:t>
    </dgm:pt>
    <dgm:pt modelId="{1F3A9715-110D-4EDC-8457-FE17A3BD0EEA}" type="pres">
      <dgm:prSet presAssocID="{3399697D-D60B-45C3-91C2-9FFD6297D912}" presName="c3text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D34683-34A1-43E5-AB0F-3DCCA7AC3A4D}" type="pres">
      <dgm:prSet presAssocID="{3399697D-D60B-45C3-91C2-9FFD6297D912}" presName="comp4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691CA1CC-3242-4867-995A-5B73C96EAA32}" type="pres">
      <dgm:prSet presAssocID="{3399697D-D60B-45C3-91C2-9FFD6297D912}" presName="circle4" presStyleLbl="node1" presStyleIdx="3" presStyleCnt="6"/>
      <dgm:spPr/>
      <dgm:t>
        <a:bodyPr/>
        <a:lstStyle/>
        <a:p>
          <a:endParaRPr lang="en-US"/>
        </a:p>
      </dgm:t>
    </dgm:pt>
    <dgm:pt modelId="{BAD7A8EA-4A95-43C8-988B-56D6890CB18B}" type="pres">
      <dgm:prSet presAssocID="{3399697D-D60B-45C3-91C2-9FFD6297D912}" presName="c4text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3B060D-3E79-454A-8C3F-9DB5CC9DE1F8}" type="pres">
      <dgm:prSet presAssocID="{3399697D-D60B-45C3-91C2-9FFD6297D912}" presName="comp5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0F604432-22E2-4B7F-8464-463145F9AB0E}" type="pres">
      <dgm:prSet presAssocID="{3399697D-D60B-45C3-91C2-9FFD6297D912}" presName="circle5" presStyleLbl="node1" presStyleIdx="4" presStyleCnt="6"/>
      <dgm:spPr/>
      <dgm:t>
        <a:bodyPr/>
        <a:lstStyle/>
        <a:p>
          <a:endParaRPr lang="en-US"/>
        </a:p>
      </dgm:t>
    </dgm:pt>
    <dgm:pt modelId="{C3D5A3B9-269B-43A5-B530-C6C550A8FB57}" type="pres">
      <dgm:prSet presAssocID="{3399697D-D60B-45C3-91C2-9FFD6297D912}" presName="c5text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46E3A0-3323-41FA-847B-82498BD3D3B6}" type="pres">
      <dgm:prSet presAssocID="{3399697D-D60B-45C3-91C2-9FFD6297D912}" presName="comp6" presStyleCnt="0"/>
      <dgm:spPr>
        <a:scene3d>
          <a:camera prst="orthographicFront"/>
          <a:lightRig rig="threePt" dir="t"/>
        </a:scene3d>
        <a:sp3d>
          <a:bevelT w="114300" prst="artDeco"/>
        </a:sp3d>
      </dgm:spPr>
    </dgm:pt>
    <dgm:pt modelId="{78F302C0-AD00-4EED-8295-4E4216275A7F}" type="pres">
      <dgm:prSet presAssocID="{3399697D-D60B-45C3-91C2-9FFD6297D912}" presName="circle6" presStyleLbl="node1" presStyleIdx="5" presStyleCnt="6"/>
      <dgm:spPr/>
      <dgm:t>
        <a:bodyPr/>
        <a:lstStyle/>
        <a:p>
          <a:endParaRPr lang="en-US"/>
        </a:p>
      </dgm:t>
    </dgm:pt>
    <dgm:pt modelId="{08475E8F-70BB-497B-B17D-497FD8424EFA}" type="pres">
      <dgm:prSet presAssocID="{3399697D-D60B-45C3-91C2-9FFD6297D912}" presName="c6text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93CA27-B9FB-41E3-82B6-7976BB21D80F}" type="presOf" srcId="{BD74C7AE-ADB3-497C-9D87-2526A89F67DF}" destId="{82231943-8763-4D18-8E14-E4F4DCC63FFF}" srcOrd="1" destOrd="0" presId="urn:microsoft.com/office/officeart/2005/8/layout/venn2"/>
    <dgm:cxn modelId="{55CCDC72-F207-43FB-B15A-55B6A8EE363A}" srcId="{3399697D-D60B-45C3-91C2-9FFD6297D912}" destId="{8F4DC190-A5DA-4742-B42B-145F449C9CBB}" srcOrd="2" destOrd="0" parTransId="{5590D11F-7FE0-425D-A3BC-BD7847409441}" sibTransId="{A379B31B-B458-4B5C-B704-DE94B124F34E}"/>
    <dgm:cxn modelId="{4599B927-478C-44CB-99BD-487E10C6C680}" type="presOf" srcId="{25B23CAD-0E7A-4B41-9AC0-BFCD9EEB4627}" destId="{C3D5A3B9-269B-43A5-B530-C6C550A8FB57}" srcOrd="1" destOrd="0" presId="urn:microsoft.com/office/officeart/2005/8/layout/venn2"/>
    <dgm:cxn modelId="{19C04F4D-FCA3-49DF-A0F1-0912186970FE}" type="presOf" srcId="{E2E8E34C-9844-4838-B3A6-0EF70794C66E}" destId="{BAD7A8EA-4A95-43C8-988B-56D6890CB18B}" srcOrd="1" destOrd="0" presId="urn:microsoft.com/office/officeart/2005/8/layout/venn2"/>
    <dgm:cxn modelId="{A72145EB-B672-4CD8-9B43-B60C256763D5}" srcId="{3399697D-D60B-45C3-91C2-9FFD6297D912}" destId="{CBD2A92F-4DE5-4E31-A18E-D6BD21B17467}" srcOrd="0" destOrd="0" parTransId="{9F45B9A2-5D79-49FE-8E75-9CCE1F604DFC}" sibTransId="{68677158-C65F-474B-AD47-2E5B2E45E550}"/>
    <dgm:cxn modelId="{578A9D3B-8342-49F5-BDEE-F88BD0268260}" type="presOf" srcId="{BD74C7AE-ADB3-497C-9D87-2526A89F67DF}" destId="{6D5FBDA9-41B1-4449-A895-A6D273C20CC6}" srcOrd="0" destOrd="0" presId="urn:microsoft.com/office/officeart/2005/8/layout/venn2"/>
    <dgm:cxn modelId="{31B3F7DD-27ED-4DAA-A021-93BCE34C6F9A}" srcId="{3399697D-D60B-45C3-91C2-9FFD6297D912}" destId="{6E65AE43-8FCB-4170-BFAE-5FCDBCFBD56E}" srcOrd="5" destOrd="0" parTransId="{1E9138B9-A0A2-4DBC-AA7B-B83B07C65AB7}" sibTransId="{7CC3B31D-C53B-4409-8038-D134CF7B154F}"/>
    <dgm:cxn modelId="{3C6A1772-078A-4248-B997-77E55FA8FAC6}" type="presOf" srcId="{8F4DC190-A5DA-4742-B42B-145F449C9CBB}" destId="{4585B961-FE5D-4600-9A64-8B772DAE875D}" srcOrd="0" destOrd="0" presId="urn:microsoft.com/office/officeart/2005/8/layout/venn2"/>
    <dgm:cxn modelId="{CB3CB1EA-C68A-4A63-AD39-DF0B594E21EF}" srcId="{3399697D-D60B-45C3-91C2-9FFD6297D912}" destId="{25B23CAD-0E7A-4B41-9AC0-BFCD9EEB4627}" srcOrd="4" destOrd="0" parTransId="{96739882-B703-4869-A1D3-C1B07C95C685}" sibTransId="{6BBBCBA4-E7E1-4763-99E3-BD1FCD8F4DB7}"/>
    <dgm:cxn modelId="{119B1197-752D-4BC6-98F8-D43417117FFB}" type="presOf" srcId="{6E65AE43-8FCB-4170-BFAE-5FCDBCFBD56E}" destId="{08475E8F-70BB-497B-B17D-497FD8424EFA}" srcOrd="1" destOrd="0" presId="urn:microsoft.com/office/officeart/2005/8/layout/venn2"/>
    <dgm:cxn modelId="{1D4C0C27-0813-41C3-8E2F-628F50342B4D}" type="presOf" srcId="{6E65AE43-8FCB-4170-BFAE-5FCDBCFBD56E}" destId="{78F302C0-AD00-4EED-8295-4E4216275A7F}" srcOrd="0" destOrd="0" presId="urn:microsoft.com/office/officeart/2005/8/layout/venn2"/>
    <dgm:cxn modelId="{5FE56989-AEB0-4E28-B1AB-48574978F539}" type="presOf" srcId="{CBD2A92F-4DE5-4E31-A18E-D6BD21B17467}" destId="{D030AE6A-C1C9-4E5C-97B2-C72C6ABD4126}" srcOrd="1" destOrd="0" presId="urn:microsoft.com/office/officeart/2005/8/layout/venn2"/>
    <dgm:cxn modelId="{4A5576EB-AC2F-4ABF-8768-0353EE43F6A8}" srcId="{3399697D-D60B-45C3-91C2-9FFD6297D912}" destId="{BD74C7AE-ADB3-497C-9D87-2526A89F67DF}" srcOrd="1" destOrd="0" parTransId="{14A04081-977F-4E8B-A98A-F37B9DDE15FA}" sibTransId="{1B7C0F51-4023-484A-8DB5-E526AEA0801F}"/>
    <dgm:cxn modelId="{B9FF803A-BB05-48D3-B15A-3F1373618920}" srcId="{3399697D-D60B-45C3-91C2-9FFD6297D912}" destId="{E2E8E34C-9844-4838-B3A6-0EF70794C66E}" srcOrd="3" destOrd="0" parTransId="{05B048A3-EF1B-437A-81D4-BBC00096A882}" sibTransId="{288E9FAD-4A59-4E72-A055-E645D0E028A0}"/>
    <dgm:cxn modelId="{6817E67C-08EC-43D1-A254-C6CFCE02BD9F}" type="presOf" srcId="{3399697D-D60B-45C3-91C2-9FFD6297D912}" destId="{9DE11432-C80A-445D-866A-25F8927DA850}" srcOrd="0" destOrd="0" presId="urn:microsoft.com/office/officeart/2005/8/layout/venn2"/>
    <dgm:cxn modelId="{C22EE955-3129-4D4B-93A5-D5444E4FD1DA}" type="presOf" srcId="{8F4DC190-A5DA-4742-B42B-145F449C9CBB}" destId="{1F3A9715-110D-4EDC-8457-FE17A3BD0EEA}" srcOrd="1" destOrd="0" presId="urn:microsoft.com/office/officeart/2005/8/layout/venn2"/>
    <dgm:cxn modelId="{BEE9F477-A1DB-44A9-8CF0-8386F0ADC6F0}" type="presOf" srcId="{25B23CAD-0E7A-4B41-9AC0-BFCD9EEB4627}" destId="{0F604432-22E2-4B7F-8464-463145F9AB0E}" srcOrd="0" destOrd="0" presId="urn:microsoft.com/office/officeart/2005/8/layout/venn2"/>
    <dgm:cxn modelId="{D7928B79-13E5-49D4-BA49-2D7FC5EA248F}" type="presOf" srcId="{CBD2A92F-4DE5-4E31-A18E-D6BD21B17467}" destId="{D03CAF8A-8307-4E25-A273-07AA942CBE34}" srcOrd="0" destOrd="0" presId="urn:microsoft.com/office/officeart/2005/8/layout/venn2"/>
    <dgm:cxn modelId="{8A604649-AFF6-4B4A-913D-6DF01B67FEDF}" type="presOf" srcId="{E2E8E34C-9844-4838-B3A6-0EF70794C66E}" destId="{691CA1CC-3242-4867-995A-5B73C96EAA32}" srcOrd="0" destOrd="0" presId="urn:microsoft.com/office/officeart/2005/8/layout/venn2"/>
    <dgm:cxn modelId="{22328767-A7E4-4B88-9ABF-13FE9BE70399}" type="presParOf" srcId="{9DE11432-C80A-445D-866A-25F8927DA850}" destId="{9EF55BF8-18CA-4146-B28A-241541292BA1}" srcOrd="0" destOrd="0" presId="urn:microsoft.com/office/officeart/2005/8/layout/venn2"/>
    <dgm:cxn modelId="{0614EB80-C90E-4814-A752-75A97F249081}" type="presParOf" srcId="{9EF55BF8-18CA-4146-B28A-241541292BA1}" destId="{D03CAF8A-8307-4E25-A273-07AA942CBE34}" srcOrd="0" destOrd="0" presId="urn:microsoft.com/office/officeart/2005/8/layout/venn2"/>
    <dgm:cxn modelId="{76897CE1-F6AF-4C41-8E90-D1A4BCB002F1}" type="presParOf" srcId="{9EF55BF8-18CA-4146-B28A-241541292BA1}" destId="{D030AE6A-C1C9-4E5C-97B2-C72C6ABD4126}" srcOrd="1" destOrd="0" presId="urn:microsoft.com/office/officeart/2005/8/layout/venn2"/>
    <dgm:cxn modelId="{7FC07AAD-6FBA-41D1-9584-D3AF4F9D8184}" type="presParOf" srcId="{9DE11432-C80A-445D-866A-25F8927DA850}" destId="{D5DA7BA2-3E58-4391-AFB5-27B1C3CFC82E}" srcOrd="1" destOrd="0" presId="urn:microsoft.com/office/officeart/2005/8/layout/venn2"/>
    <dgm:cxn modelId="{60BD9449-1A21-429D-B4BD-6623281E81DB}" type="presParOf" srcId="{D5DA7BA2-3E58-4391-AFB5-27B1C3CFC82E}" destId="{6D5FBDA9-41B1-4449-A895-A6D273C20CC6}" srcOrd="0" destOrd="0" presId="urn:microsoft.com/office/officeart/2005/8/layout/venn2"/>
    <dgm:cxn modelId="{9AB36A9D-F132-4CBF-95A9-457874CFC395}" type="presParOf" srcId="{D5DA7BA2-3E58-4391-AFB5-27B1C3CFC82E}" destId="{82231943-8763-4D18-8E14-E4F4DCC63FFF}" srcOrd="1" destOrd="0" presId="urn:microsoft.com/office/officeart/2005/8/layout/venn2"/>
    <dgm:cxn modelId="{C8655DA3-FB20-40ED-BCFA-9944BBE836F3}" type="presParOf" srcId="{9DE11432-C80A-445D-866A-25F8927DA850}" destId="{306643AC-E719-4593-990B-C00D5C85942A}" srcOrd="2" destOrd="0" presId="urn:microsoft.com/office/officeart/2005/8/layout/venn2"/>
    <dgm:cxn modelId="{07E5F66E-6597-4CC9-8247-15AB079CC3BA}" type="presParOf" srcId="{306643AC-E719-4593-990B-C00D5C85942A}" destId="{4585B961-FE5D-4600-9A64-8B772DAE875D}" srcOrd="0" destOrd="0" presId="urn:microsoft.com/office/officeart/2005/8/layout/venn2"/>
    <dgm:cxn modelId="{1489F03D-FD02-4BC6-8522-6E815ADD7DAB}" type="presParOf" srcId="{306643AC-E719-4593-990B-C00D5C85942A}" destId="{1F3A9715-110D-4EDC-8457-FE17A3BD0EEA}" srcOrd="1" destOrd="0" presId="urn:microsoft.com/office/officeart/2005/8/layout/venn2"/>
    <dgm:cxn modelId="{43A2D999-3884-433F-AD8E-098EA5BD9430}" type="presParOf" srcId="{9DE11432-C80A-445D-866A-25F8927DA850}" destId="{4AD34683-34A1-43E5-AB0F-3DCCA7AC3A4D}" srcOrd="3" destOrd="0" presId="urn:microsoft.com/office/officeart/2005/8/layout/venn2"/>
    <dgm:cxn modelId="{ACEA2A99-7089-4DB8-AF80-4F569E721806}" type="presParOf" srcId="{4AD34683-34A1-43E5-AB0F-3DCCA7AC3A4D}" destId="{691CA1CC-3242-4867-995A-5B73C96EAA32}" srcOrd="0" destOrd="0" presId="urn:microsoft.com/office/officeart/2005/8/layout/venn2"/>
    <dgm:cxn modelId="{3709E04B-73F8-4C45-B661-92809A50053F}" type="presParOf" srcId="{4AD34683-34A1-43E5-AB0F-3DCCA7AC3A4D}" destId="{BAD7A8EA-4A95-43C8-988B-56D6890CB18B}" srcOrd="1" destOrd="0" presId="urn:microsoft.com/office/officeart/2005/8/layout/venn2"/>
    <dgm:cxn modelId="{BF6FEA4F-F409-41AE-A339-4B2BB3E40B65}" type="presParOf" srcId="{9DE11432-C80A-445D-866A-25F8927DA850}" destId="{093B060D-3E79-454A-8C3F-9DB5CC9DE1F8}" srcOrd="4" destOrd="0" presId="urn:microsoft.com/office/officeart/2005/8/layout/venn2"/>
    <dgm:cxn modelId="{4B5EC63F-8044-43C2-BEC3-B9AF0DB5BA7C}" type="presParOf" srcId="{093B060D-3E79-454A-8C3F-9DB5CC9DE1F8}" destId="{0F604432-22E2-4B7F-8464-463145F9AB0E}" srcOrd="0" destOrd="0" presId="urn:microsoft.com/office/officeart/2005/8/layout/venn2"/>
    <dgm:cxn modelId="{8ED7735E-0320-4761-99A8-65B15EFAD0FF}" type="presParOf" srcId="{093B060D-3E79-454A-8C3F-9DB5CC9DE1F8}" destId="{C3D5A3B9-269B-43A5-B530-C6C550A8FB57}" srcOrd="1" destOrd="0" presId="urn:microsoft.com/office/officeart/2005/8/layout/venn2"/>
    <dgm:cxn modelId="{B20B9A7A-DF63-453F-968C-4C8A8876714C}" type="presParOf" srcId="{9DE11432-C80A-445D-866A-25F8927DA850}" destId="{2346E3A0-3323-41FA-847B-82498BD3D3B6}" srcOrd="5" destOrd="0" presId="urn:microsoft.com/office/officeart/2005/8/layout/venn2"/>
    <dgm:cxn modelId="{9548017F-6448-4268-AB8B-FC91626508E9}" type="presParOf" srcId="{2346E3A0-3323-41FA-847B-82498BD3D3B6}" destId="{78F302C0-AD00-4EED-8295-4E4216275A7F}" srcOrd="0" destOrd="0" presId="urn:microsoft.com/office/officeart/2005/8/layout/venn2"/>
    <dgm:cxn modelId="{826015DD-2939-49E1-8AE0-F4A9816354C6}" type="presParOf" srcId="{2346E3A0-3323-41FA-847B-82498BD3D3B6}" destId="{08475E8F-70BB-497B-B17D-497FD8424EF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4B717B-C560-4B98-AF31-131979F6DD1A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85BB8E9-CD29-47B7-AF6D-23B421598FBF}">
      <dgm:prSet phldrT="[Text]"/>
      <dgm:spPr>
        <a:scene3d>
          <a:camera prst="orthographicFront"/>
          <a:lightRig rig="threePt" dir="t"/>
        </a:scene3d>
        <a:sp3d>
          <a:bevelT prst="angle"/>
          <a:bevelB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Holistic view of development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BE2A6890-8A93-4347-A33E-26D550B51F91}" type="parTrans" cxnId="{9574E207-1B6A-48FA-89D1-F5318C4F8CE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94B5487-36BB-43C1-A895-26F4C0A26B92}" type="sibTrans" cxnId="{9574E207-1B6A-48FA-89D1-F5318C4F8CE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EB83A6B-DF21-4AC2-B668-4BD043625A01}">
      <dgm:prSet phldrT="[Text]"/>
      <dgm:spPr>
        <a:solidFill>
          <a:schemeClr val="accent5">
            <a:lumMod val="90000"/>
          </a:schemeClr>
        </a:solidFill>
        <a:scene3d>
          <a:camera prst="orthographicFront"/>
          <a:lightRig rig="threePt" dir="t"/>
        </a:scene3d>
        <a:sp3d>
          <a:bevelT prst="angle"/>
          <a:bevelB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Technical Development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93A4B39F-A250-498E-8382-DC592870205A}" type="parTrans" cxnId="{5EE32C7D-11EF-4BED-984F-7AF4F33B1F5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BE5B1D7-5CC5-46E1-8459-B12325CD9442}" type="sibTrans" cxnId="{5EE32C7D-11EF-4BED-984F-7AF4F33B1F5B}">
      <dgm:prSet/>
      <dgm:spPr>
        <a:solidFill>
          <a:schemeClr val="accent5">
            <a:lumMod val="9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A9D8168A-3783-4252-BBD6-691E0EBA3299}">
      <dgm:prSet phldrT="[Text]"/>
      <dgm:spPr>
        <a:solidFill>
          <a:schemeClr val="accent5">
            <a:lumMod val="90000"/>
          </a:schemeClr>
        </a:solidFill>
        <a:scene3d>
          <a:camera prst="orthographicFront"/>
          <a:lightRig rig="threePt" dir="t"/>
        </a:scene3d>
        <a:sp3d>
          <a:bevelT prst="angle"/>
          <a:bevelB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Personal Development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4A58B103-902E-4EB9-A844-A950EF83527B}" type="parTrans" cxnId="{CAD577B8-FECD-476A-8BF2-807DE90B98D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2A9B708-8C38-4F9A-A493-59D43D2ACCC7}" type="sibTrans" cxnId="{CAD577B8-FECD-476A-8BF2-807DE90B98D7}">
      <dgm:prSet/>
      <dgm:spPr>
        <a:solidFill>
          <a:schemeClr val="accent5">
            <a:lumMod val="90000"/>
          </a:schemeClr>
        </a:solidFill>
        <a:scene3d>
          <a:camera prst="orthographicFront"/>
          <a:lightRig rig="threePt" dir="t"/>
        </a:scene3d>
        <a:sp3d>
          <a:bevelT/>
          <a:bevelB prst="angle"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9369779-82EA-42CC-802E-756A5232CF1B}">
      <dgm:prSet phldrT="[Text]" custT="1"/>
      <dgm:spPr>
        <a:solidFill>
          <a:schemeClr val="accent5">
            <a:lumMod val="90000"/>
          </a:schemeClr>
        </a:solidFill>
        <a:scene3d>
          <a:camera prst="orthographicFront"/>
          <a:lightRig rig="threePt" dir="t"/>
        </a:scene3d>
        <a:sp3d>
          <a:bevelT prst="angle"/>
          <a:bevelB prst="angle"/>
        </a:sp3d>
      </dgm:spPr>
      <dgm:t>
        <a:bodyPr/>
        <a:lstStyle/>
        <a:p>
          <a:r>
            <a:rPr lang="en-US" sz="1000" dirty="0" smtClean="0">
              <a:solidFill>
                <a:schemeClr val="tx1"/>
              </a:solidFill>
              <a:latin typeface="Californian FB" pitchFamily="18" charset="0"/>
            </a:rPr>
            <a:t>SKOPOS Model/Mission/</a:t>
          </a:r>
        </a:p>
        <a:p>
          <a:r>
            <a:rPr lang="en-US" sz="1000" dirty="0" smtClean="0">
              <a:solidFill>
                <a:schemeClr val="tx1"/>
              </a:solidFill>
              <a:latin typeface="Californian FB" pitchFamily="18" charset="0"/>
            </a:rPr>
            <a:t>Culture</a:t>
          </a:r>
          <a:endParaRPr lang="en-US" sz="1000" dirty="0">
            <a:solidFill>
              <a:schemeClr val="tx1"/>
            </a:solidFill>
            <a:latin typeface="Californian FB" pitchFamily="18" charset="0"/>
          </a:endParaRPr>
        </a:p>
      </dgm:t>
    </dgm:pt>
    <dgm:pt modelId="{8D6F9501-DB1D-467A-9399-148D4DC3309B}" type="parTrans" cxnId="{34F7A3CA-ED81-416A-AE4B-9BA2561FE84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FAE247B-E770-4C78-99EC-8E638572A169}" type="sibTrans" cxnId="{34F7A3CA-ED81-416A-AE4B-9BA2561FE844}">
      <dgm:prSet/>
      <dgm:spPr>
        <a:solidFill>
          <a:schemeClr val="accent5">
            <a:lumMod val="90000"/>
          </a:schemeClr>
        </a:solidFill>
        <a:scene3d>
          <a:camera prst="orthographicFront"/>
          <a:lightRig rig="threePt" dir="t"/>
        </a:scene3d>
        <a:sp3d>
          <a:bevelT/>
          <a:bevelB prst="angle"/>
        </a:sp3d>
      </dgm:spPr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C723D00-BD55-4210-958F-FFF5695B92E9}">
      <dgm:prSet/>
      <dgm:spPr/>
      <dgm:t>
        <a:bodyPr/>
        <a:lstStyle/>
        <a:p>
          <a:endParaRPr lang="en-US" dirty="0">
            <a:solidFill>
              <a:schemeClr val="tx1"/>
            </a:solidFill>
          </a:endParaRPr>
        </a:p>
      </dgm:t>
    </dgm:pt>
    <dgm:pt modelId="{EE93C360-0507-46F9-9D8E-994133CB215C}" type="parTrans" cxnId="{B3B4D8F6-8E5D-493A-A9EA-3FC8E771558E}">
      <dgm:prSet custScaleX="178457" custLinFactNeighborY="-9864"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8A7C614-914E-4DB7-9BE9-3B574D95E1B3}" type="sibTrans" cxnId="{B3B4D8F6-8E5D-493A-A9EA-3FC8E771558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711D91E-F137-42B6-9C0C-D1604A67417D}" type="pres">
      <dgm:prSet presAssocID="{304B717B-C560-4B98-AF31-131979F6DD1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08CA405-EB9B-4D38-91BA-6E3C86BA5A17}" type="pres">
      <dgm:prSet presAssocID="{885BB8E9-CD29-47B7-AF6D-23B421598FBF}" presName="centerShape" presStyleLbl="node0" presStyleIdx="0" presStyleCnt="1" custLinFactNeighborX="-942" custLinFactNeighborY="354"/>
      <dgm:spPr/>
      <dgm:t>
        <a:bodyPr/>
        <a:lstStyle/>
        <a:p>
          <a:endParaRPr lang="en-US"/>
        </a:p>
      </dgm:t>
    </dgm:pt>
    <dgm:pt modelId="{2F98E795-C0B0-4D2A-878B-A2785D191838}" type="pres">
      <dgm:prSet presAssocID="{BEB83A6B-DF21-4AC2-B668-4BD043625A0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73EAC0-E26E-4CFF-8AF1-DFC042AAE92D}" type="pres">
      <dgm:prSet presAssocID="{BEB83A6B-DF21-4AC2-B668-4BD043625A01}" presName="dummy" presStyleCnt="0"/>
      <dgm:spPr>
        <a:scene3d>
          <a:camera prst="orthographicFront"/>
          <a:lightRig rig="threePt" dir="t"/>
        </a:scene3d>
        <a:sp3d>
          <a:bevelT prst="angle"/>
          <a:bevelB prst="angle"/>
        </a:sp3d>
      </dgm:spPr>
      <dgm:t>
        <a:bodyPr/>
        <a:lstStyle/>
        <a:p>
          <a:endParaRPr lang="en-US"/>
        </a:p>
      </dgm:t>
    </dgm:pt>
    <dgm:pt modelId="{27574751-2C4B-4557-BE2B-92CCB6D2859F}" type="pres">
      <dgm:prSet presAssocID="{7BE5B1D7-5CC5-46E1-8459-B12325CD9442}" presName="sibTrans" presStyleLbl="sibTrans2D1" presStyleIdx="0" presStyleCnt="3"/>
      <dgm:spPr/>
      <dgm:t>
        <a:bodyPr/>
        <a:lstStyle/>
        <a:p>
          <a:endParaRPr lang="en-US"/>
        </a:p>
      </dgm:t>
    </dgm:pt>
    <dgm:pt modelId="{72932AA0-7912-4148-9A07-25654DFD0E87}" type="pres">
      <dgm:prSet presAssocID="{A9D8168A-3783-4252-BBD6-691E0EBA329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2D57E9-8E75-48BE-9309-61FCBA6282D1}" type="pres">
      <dgm:prSet presAssocID="{A9D8168A-3783-4252-BBD6-691E0EBA3299}" presName="dummy" presStyleCnt="0"/>
      <dgm:spPr>
        <a:scene3d>
          <a:camera prst="orthographicFront"/>
          <a:lightRig rig="threePt" dir="t"/>
        </a:scene3d>
        <a:sp3d>
          <a:bevelT prst="angle"/>
          <a:bevelB prst="angle"/>
        </a:sp3d>
      </dgm:spPr>
      <dgm:t>
        <a:bodyPr/>
        <a:lstStyle/>
        <a:p>
          <a:endParaRPr lang="en-US"/>
        </a:p>
      </dgm:t>
    </dgm:pt>
    <dgm:pt modelId="{1E91AD5B-E94E-48FD-9E02-99C74420A627}" type="pres">
      <dgm:prSet presAssocID="{02A9B708-8C38-4F9A-A493-59D43D2ACCC7}" presName="sibTrans" presStyleLbl="sibTrans2D1" presStyleIdx="1" presStyleCnt="3"/>
      <dgm:spPr/>
      <dgm:t>
        <a:bodyPr/>
        <a:lstStyle/>
        <a:p>
          <a:endParaRPr lang="en-US"/>
        </a:p>
      </dgm:t>
    </dgm:pt>
    <dgm:pt modelId="{6BAC6DB6-80F4-4C9C-9AA3-68FB2EA0A4B4}" type="pres">
      <dgm:prSet presAssocID="{C9369779-82EA-42CC-802E-756A5232CF1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939FAE-AAB2-4371-92C8-E20D316BF938}" type="pres">
      <dgm:prSet presAssocID="{C9369779-82EA-42CC-802E-756A5232CF1B}" presName="dummy" presStyleCnt="0"/>
      <dgm:spPr>
        <a:scene3d>
          <a:camera prst="orthographicFront"/>
          <a:lightRig rig="threePt" dir="t"/>
        </a:scene3d>
        <a:sp3d>
          <a:bevelT prst="angle"/>
          <a:bevelB prst="angle"/>
        </a:sp3d>
      </dgm:spPr>
      <dgm:t>
        <a:bodyPr/>
        <a:lstStyle/>
        <a:p>
          <a:endParaRPr lang="en-US"/>
        </a:p>
      </dgm:t>
    </dgm:pt>
    <dgm:pt modelId="{A918E794-EA9D-4BF3-97E1-AD05822402B3}" type="pres">
      <dgm:prSet presAssocID="{4FAE247B-E770-4C78-99EC-8E638572A169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CAD577B8-FECD-476A-8BF2-807DE90B98D7}" srcId="{885BB8E9-CD29-47B7-AF6D-23B421598FBF}" destId="{A9D8168A-3783-4252-BBD6-691E0EBA3299}" srcOrd="1" destOrd="0" parTransId="{4A58B103-902E-4EB9-A844-A950EF83527B}" sibTransId="{02A9B708-8C38-4F9A-A493-59D43D2ACCC7}"/>
    <dgm:cxn modelId="{CEDD0F2A-BEF5-439B-AEF5-17C391FA4677}" type="presOf" srcId="{7BE5B1D7-5CC5-46E1-8459-B12325CD9442}" destId="{27574751-2C4B-4557-BE2B-92CCB6D2859F}" srcOrd="0" destOrd="0" presId="urn:microsoft.com/office/officeart/2005/8/layout/radial6"/>
    <dgm:cxn modelId="{9574E207-1B6A-48FA-89D1-F5318C4F8CEF}" srcId="{304B717B-C560-4B98-AF31-131979F6DD1A}" destId="{885BB8E9-CD29-47B7-AF6D-23B421598FBF}" srcOrd="0" destOrd="0" parTransId="{BE2A6890-8A93-4347-A33E-26D550B51F91}" sibTransId="{994B5487-36BB-43C1-A895-26F4C0A26B92}"/>
    <dgm:cxn modelId="{ACE5A0E2-E77D-40AC-A825-0F81D4C413F4}" type="presOf" srcId="{A9D8168A-3783-4252-BBD6-691E0EBA3299}" destId="{72932AA0-7912-4148-9A07-25654DFD0E87}" srcOrd="0" destOrd="0" presId="urn:microsoft.com/office/officeart/2005/8/layout/radial6"/>
    <dgm:cxn modelId="{5EE32C7D-11EF-4BED-984F-7AF4F33B1F5B}" srcId="{885BB8E9-CD29-47B7-AF6D-23B421598FBF}" destId="{BEB83A6B-DF21-4AC2-B668-4BD043625A01}" srcOrd="0" destOrd="0" parTransId="{93A4B39F-A250-498E-8382-DC592870205A}" sibTransId="{7BE5B1D7-5CC5-46E1-8459-B12325CD9442}"/>
    <dgm:cxn modelId="{B3B4D8F6-8E5D-493A-A9EA-3FC8E771558E}" srcId="{304B717B-C560-4B98-AF31-131979F6DD1A}" destId="{DC723D00-BD55-4210-958F-FFF5695B92E9}" srcOrd="1" destOrd="0" parTransId="{EE93C360-0507-46F9-9D8E-994133CB215C}" sibTransId="{48A7C614-914E-4DB7-9BE9-3B574D95E1B3}"/>
    <dgm:cxn modelId="{32CAC65B-47DB-4151-A081-7CF7D4C5EA30}" type="presOf" srcId="{02A9B708-8C38-4F9A-A493-59D43D2ACCC7}" destId="{1E91AD5B-E94E-48FD-9E02-99C74420A627}" srcOrd="0" destOrd="0" presId="urn:microsoft.com/office/officeart/2005/8/layout/radial6"/>
    <dgm:cxn modelId="{4CCA8C2E-B9FE-489F-951E-052AC3C74757}" type="presOf" srcId="{C9369779-82EA-42CC-802E-756A5232CF1B}" destId="{6BAC6DB6-80F4-4C9C-9AA3-68FB2EA0A4B4}" srcOrd="0" destOrd="0" presId="urn:microsoft.com/office/officeart/2005/8/layout/radial6"/>
    <dgm:cxn modelId="{8CF8EA9A-F218-4219-ABAD-C396989E57D0}" type="presOf" srcId="{885BB8E9-CD29-47B7-AF6D-23B421598FBF}" destId="{208CA405-EB9B-4D38-91BA-6E3C86BA5A17}" srcOrd="0" destOrd="0" presId="urn:microsoft.com/office/officeart/2005/8/layout/radial6"/>
    <dgm:cxn modelId="{3823F05A-8428-49E0-A285-10782C616FB6}" type="presOf" srcId="{BEB83A6B-DF21-4AC2-B668-4BD043625A01}" destId="{2F98E795-C0B0-4D2A-878B-A2785D191838}" srcOrd="0" destOrd="0" presId="urn:microsoft.com/office/officeart/2005/8/layout/radial6"/>
    <dgm:cxn modelId="{34F7A3CA-ED81-416A-AE4B-9BA2561FE844}" srcId="{885BB8E9-CD29-47B7-AF6D-23B421598FBF}" destId="{C9369779-82EA-42CC-802E-756A5232CF1B}" srcOrd="2" destOrd="0" parTransId="{8D6F9501-DB1D-467A-9399-148D4DC3309B}" sibTransId="{4FAE247B-E770-4C78-99EC-8E638572A169}"/>
    <dgm:cxn modelId="{FEB39503-9D50-41B7-9FC2-E1A15FCF6CF2}" type="presOf" srcId="{304B717B-C560-4B98-AF31-131979F6DD1A}" destId="{B711D91E-F137-42B6-9C0C-D1604A67417D}" srcOrd="0" destOrd="0" presId="urn:microsoft.com/office/officeart/2005/8/layout/radial6"/>
    <dgm:cxn modelId="{548FEEA6-F648-4B60-9577-2BFFCB81ED67}" type="presOf" srcId="{4FAE247B-E770-4C78-99EC-8E638572A169}" destId="{A918E794-EA9D-4BF3-97E1-AD05822402B3}" srcOrd="0" destOrd="0" presId="urn:microsoft.com/office/officeart/2005/8/layout/radial6"/>
    <dgm:cxn modelId="{1FD06FCF-035B-4147-BCF9-2D6A7B8E86E3}" type="presParOf" srcId="{B711D91E-F137-42B6-9C0C-D1604A67417D}" destId="{208CA405-EB9B-4D38-91BA-6E3C86BA5A17}" srcOrd="0" destOrd="0" presId="urn:microsoft.com/office/officeart/2005/8/layout/radial6"/>
    <dgm:cxn modelId="{21F750AA-CDC3-46FC-A51C-6B339EB03D5C}" type="presParOf" srcId="{B711D91E-F137-42B6-9C0C-D1604A67417D}" destId="{2F98E795-C0B0-4D2A-878B-A2785D191838}" srcOrd="1" destOrd="0" presId="urn:microsoft.com/office/officeart/2005/8/layout/radial6"/>
    <dgm:cxn modelId="{0E53DFC8-3763-4CC3-A833-C09DE008363B}" type="presParOf" srcId="{B711D91E-F137-42B6-9C0C-D1604A67417D}" destId="{5973EAC0-E26E-4CFF-8AF1-DFC042AAE92D}" srcOrd="2" destOrd="0" presId="urn:microsoft.com/office/officeart/2005/8/layout/radial6"/>
    <dgm:cxn modelId="{F8942B7E-C39A-4125-A377-0E86F0C64BDE}" type="presParOf" srcId="{B711D91E-F137-42B6-9C0C-D1604A67417D}" destId="{27574751-2C4B-4557-BE2B-92CCB6D2859F}" srcOrd="3" destOrd="0" presId="urn:microsoft.com/office/officeart/2005/8/layout/radial6"/>
    <dgm:cxn modelId="{A6D46AD9-272B-44FF-9863-760F79E1B013}" type="presParOf" srcId="{B711D91E-F137-42B6-9C0C-D1604A67417D}" destId="{72932AA0-7912-4148-9A07-25654DFD0E87}" srcOrd="4" destOrd="0" presId="urn:microsoft.com/office/officeart/2005/8/layout/radial6"/>
    <dgm:cxn modelId="{81617215-A0E8-4641-BD47-D06D43F7DC12}" type="presParOf" srcId="{B711D91E-F137-42B6-9C0C-D1604A67417D}" destId="{7B2D57E9-8E75-48BE-9309-61FCBA6282D1}" srcOrd="5" destOrd="0" presId="urn:microsoft.com/office/officeart/2005/8/layout/radial6"/>
    <dgm:cxn modelId="{8A26DE8D-95F5-4CBC-98D4-1AF1F1020A3E}" type="presParOf" srcId="{B711D91E-F137-42B6-9C0C-D1604A67417D}" destId="{1E91AD5B-E94E-48FD-9E02-99C74420A627}" srcOrd="6" destOrd="0" presId="urn:microsoft.com/office/officeart/2005/8/layout/radial6"/>
    <dgm:cxn modelId="{1A396FD7-DBC0-480C-AA6D-C8612926A292}" type="presParOf" srcId="{B711D91E-F137-42B6-9C0C-D1604A67417D}" destId="{6BAC6DB6-80F4-4C9C-9AA3-68FB2EA0A4B4}" srcOrd="7" destOrd="0" presId="urn:microsoft.com/office/officeart/2005/8/layout/radial6"/>
    <dgm:cxn modelId="{8E2C5186-7FE2-4327-B854-35E6F9B94530}" type="presParOf" srcId="{B711D91E-F137-42B6-9C0C-D1604A67417D}" destId="{30939FAE-AAB2-4371-92C8-E20D316BF938}" srcOrd="8" destOrd="0" presId="urn:microsoft.com/office/officeart/2005/8/layout/radial6"/>
    <dgm:cxn modelId="{0253FDF1-E9E6-42D1-9F42-D44CB5E053E9}" type="presParOf" srcId="{B711D91E-F137-42B6-9C0C-D1604A67417D}" destId="{A918E794-EA9D-4BF3-97E1-AD05822402B3}" srcOrd="9" destOrd="0" presId="urn:microsoft.com/office/officeart/2005/8/layout/radial6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34C1AD-31FA-4C7A-A401-61B9998383D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E5F42B-29C8-4EB3-A4DF-51CA00F27DF4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ctr"/>
          <a:endParaRPr lang="en-US" sz="1200" dirty="0" smtClean="0">
            <a:solidFill>
              <a:schemeClr val="tx1"/>
            </a:solidFill>
            <a:latin typeface="Californian FB" pitchFamily="18" charset="0"/>
          </a:endParaRPr>
        </a:p>
        <a:p>
          <a:pPr algn="ctr"/>
          <a:r>
            <a:rPr lang="en-US" sz="1200" b="1" dirty="0" smtClean="0">
              <a:solidFill>
                <a:schemeClr val="tx1"/>
              </a:solidFill>
              <a:latin typeface="Californian FB" pitchFamily="18" charset="0"/>
            </a:rPr>
            <a:t>SKOPOS Mission &amp; Model &amp; Culture</a:t>
          </a:r>
          <a:endParaRPr lang="en-US" sz="1200" b="1" dirty="0">
            <a:solidFill>
              <a:schemeClr val="tx1"/>
            </a:solidFill>
            <a:latin typeface="Californian FB" pitchFamily="18" charset="0"/>
          </a:endParaRPr>
        </a:p>
      </dgm:t>
    </dgm:pt>
    <dgm:pt modelId="{CBE475A7-538E-4E6E-9914-880EBECB315C}" type="parTrans" cxnId="{AC0C4409-B9AA-4E21-B0E7-F8F3485B0DD6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F86C8D55-AEA8-4000-AE9C-14F2CA979A37}" type="sibTrans" cxnId="{AC0C4409-B9AA-4E21-B0E7-F8F3485B0DD6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E2CB71BF-524E-43B5-B6BF-D1B383975098}">
      <dgm:prSet custT="1"/>
      <dgm:spPr>
        <a:solidFill>
          <a:schemeClr val="accent5"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ctr"/>
          <a:r>
            <a:rPr lang="en-US" sz="1200" b="1" dirty="0" smtClean="0">
              <a:solidFill>
                <a:schemeClr val="tx1"/>
              </a:solidFill>
              <a:latin typeface="Californian FB" pitchFamily="18" charset="0"/>
            </a:rPr>
            <a:t>TECHNICAL DEVELOPMENT</a:t>
          </a:r>
          <a:endParaRPr lang="en-US" sz="1200" b="1" dirty="0">
            <a:solidFill>
              <a:schemeClr val="tx1"/>
            </a:solidFill>
            <a:latin typeface="Californian FB" pitchFamily="18" charset="0"/>
          </a:endParaRPr>
        </a:p>
      </dgm:t>
    </dgm:pt>
    <dgm:pt modelId="{B99A71F9-F5EA-494B-8204-5C666D98A5E5}" type="parTrans" cxnId="{33ECF9B2-BA28-43BB-9D21-34E18F75D120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5B95C6D9-5A5D-48B9-95BD-7764AADDB021}" type="sibTrans" cxnId="{33ECF9B2-BA28-43BB-9D21-34E18F75D120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610DDF41-BE82-4838-8149-D31926A0CF04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Client Engagement Methodology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9266C0A4-0983-4D29-9A01-3086878B2B07}" type="parTrans" cxnId="{3FF4673A-7859-4714-8132-7050E5A709CB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6550A507-D763-419B-A2F0-522819AC5E34}" type="sibTrans" cxnId="{3FF4673A-7859-4714-8132-7050E5A709CB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BF2C9824-EC5A-4636-9680-68E2ECBCC089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The Philosophy behind the Model 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B2CA0BCC-A74D-4106-A5EE-51F4C46CE6B3}" type="parTrans" cxnId="{82AAFCD1-C9C4-481A-8E70-1F13747B4C0C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E5912100-142C-452F-8F8F-1740E1E6646A}" type="sibTrans" cxnId="{82AAFCD1-C9C4-481A-8E70-1F13747B4C0C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7DA5199E-D2F1-4781-A930-2F654B13B7D0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Our View of Organizations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000C5E55-ED01-4FCE-92BB-6B5F89CD078E}" type="parTrans" cxnId="{49DA72B3-3C69-4FE0-9790-DAC2C9BF1B31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FAC6CD9A-52C6-4CA3-8DBB-21F250D9D8AF}" type="sibTrans" cxnId="{49DA72B3-3C69-4FE0-9790-DAC2C9BF1B31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10C49156-555E-467E-8FF6-2E008EE2707D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The SKOPOS Model – Beliefs &amp; Assumptions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D21FB8E1-CA6B-40D4-80F7-A73D171AAB3A}" type="parTrans" cxnId="{50735E75-C286-4DF6-A758-CA7E70750C04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343B26AB-80CE-4B0F-AEEC-EA59A778C11A}" type="sibTrans" cxnId="{50735E75-C286-4DF6-A758-CA7E70750C04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B1E6DE2C-DFE8-4E42-A5A2-562BD8B8B7B5}">
      <dgm:prSet custT="1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ctr"/>
          <a:r>
            <a:rPr lang="en-US" sz="1200" b="1" dirty="0" smtClean="0">
              <a:solidFill>
                <a:schemeClr val="tx1"/>
              </a:solidFill>
              <a:latin typeface="Californian FB" pitchFamily="18" charset="0"/>
            </a:rPr>
            <a:t>PERSONAL DEVELOPMENT</a:t>
          </a:r>
        </a:p>
      </dgm:t>
    </dgm:pt>
    <dgm:pt modelId="{6A5B9F9F-520D-449F-8EE7-3F293BD23001}" type="parTrans" cxnId="{EF019232-C43B-407A-B3E4-12D48374A8B5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28536FF9-31A9-45E9-B8DD-9093FA40FF58}" type="sibTrans" cxnId="{EF019232-C43B-407A-B3E4-12D48374A8B5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EEAC1B75-00C6-4799-A9F1-790CECCA5A10}">
      <dgm:prSet custT="1"/>
      <dgm:spPr>
        <a:solidFill>
          <a:schemeClr val="accent5"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Skills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BE0ED384-8A21-4CE8-B350-545D6B42B3E4}" type="parTrans" cxnId="{B540C6B2-4E19-44EC-98F9-B144C77368B1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5A6E8DFE-A075-4DC4-9981-912BEB4A434A}" type="sibTrans" cxnId="{B540C6B2-4E19-44EC-98F9-B144C77368B1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3D4DB80E-D65C-4F94-86DA-EBC745DD4799}">
      <dgm:prSet custT="1"/>
      <dgm:spPr>
        <a:solidFill>
          <a:schemeClr val="accent5"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Knowledge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ABCB85ED-5E54-4B5B-B1B8-C50C079264D1}" type="parTrans" cxnId="{8195A8DD-BDDF-4834-8E05-7953CF58095F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559571B6-0E6F-4213-B3E8-92B2CF5C8C83}" type="sibTrans" cxnId="{8195A8DD-BDDF-4834-8E05-7953CF58095F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83251E68-0CC6-4165-A5C0-BD8E9D2B0D78}">
      <dgm:prSet custT="1"/>
      <dgm:spPr>
        <a:solidFill>
          <a:schemeClr val="accent5"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Behavior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0FFC20E6-FD6E-4248-98F1-102F218BB198}" type="parTrans" cxnId="{C85BF415-1F27-4288-B82F-71717B1456DF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1F1FECFB-5BA6-44BF-8894-0BEF32A0FB1D}" type="sibTrans" cxnId="{C85BF415-1F27-4288-B82F-71717B1456DF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BE5B8B5A-7733-492F-9E38-62F59E03AD9A}">
      <dgm:prSet custT="1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Spiritual</a:t>
          </a:r>
        </a:p>
      </dgm:t>
    </dgm:pt>
    <dgm:pt modelId="{D7A06C1E-E01D-4939-8919-F8A8AA1C952D}" type="parTrans" cxnId="{1B1D2C53-FC63-438E-A465-86D93B467893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28FB4FBB-51CF-4541-AB29-0510AC0605D9}" type="sibTrans" cxnId="{1B1D2C53-FC63-438E-A465-86D93B467893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D88338B5-529E-40C7-B195-9C3B6ACFC6D8}">
      <dgm:prSet custT="1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Physical</a:t>
          </a:r>
        </a:p>
      </dgm:t>
    </dgm:pt>
    <dgm:pt modelId="{1AB1A959-08BF-45C8-87A3-2F0E08E85689}" type="parTrans" cxnId="{A5ADB366-A25D-4BF9-9C0A-72BC63AD30A1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023D7C0C-F6C8-4A93-8CA8-88D35547AE06}" type="sibTrans" cxnId="{A5ADB366-A25D-4BF9-9C0A-72BC63AD30A1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C72B4F83-34AD-4BA6-978B-861A21E05469}">
      <dgm:prSet custT="1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Family</a:t>
          </a:r>
        </a:p>
      </dgm:t>
    </dgm:pt>
    <dgm:pt modelId="{05E0F320-2E1F-4276-A687-82ED1CE01498}" type="parTrans" cxnId="{7A1DE02D-352A-4A34-98C0-85938DB1C44A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0EF75706-D946-4E0E-AFC7-13F77C30F685}" type="sibTrans" cxnId="{7A1DE02D-352A-4A34-98C0-85938DB1C44A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A45D35FB-7A24-44B5-BFC9-DBA007217292}">
      <dgm:prSet custT="1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Community</a:t>
          </a:r>
        </a:p>
      </dgm:t>
    </dgm:pt>
    <dgm:pt modelId="{CA21925E-D5AB-4C3E-B46C-CFFB9716B9EE}" type="parTrans" cxnId="{9B9AB008-C61D-43CA-8B69-F94BC1B365D4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389C1DF3-4A1B-4A6C-938D-F0D808923634}" type="sibTrans" cxnId="{9B9AB008-C61D-43CA-8B69-F94BC1B365D4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334D8EC7-64A1-4DB1-AE0A-64D4C237A5F6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Understanding and practicing SKOPOS Values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C44F7185-6308-4BD3-B07E-D244B12097C7}" type="parTrans" cxnId="{B7DFEE7F-75D3-4179-8BA8-A1E608885D96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18DB5F1D-785C-49EF-819D-92B55CDB21EA}" type="sibTrans" cxnId="{B7DFEE7F-75D3-4179-8BA8-A1E608885D96}">
      <dgm:prSet/>
      <dgm:spPr/>
      <dgm:t>
        <a:bodyPr/>
        <a:lstStyle/>
        <a:p>
          <a:endParaRPr lang="en-US" sz="1200">
            <a:solidFill>
              <a:schemeClr val="tx1"/>
            </a:solidFill>
            <a:latin typeface="Californian FB" pitchFamily="18" charset="0"/>
          </a:endParaRPr>
        </a:p>
      </dgm:t>
    </dgm:pt>
    <dgm:pt modelId="{96D8E956-E75A-47A4-97C8-799CEEDCB01F}" type="pres">
      <dgm:prSet presAssocID="{C834C1AD-31FA-4C7A-A401-61B9998383D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2B5F02-D4A1-4D0B-9F8A-907FAF0FDF4D}" type="pres">
      <dgm:prSet presAssocID="{51E5F42B-29C8-4EB3-A4DF-51CA00F27DF4}" presName="circ1" presStyleLbl="vennNode1" presStyleIdx="0" presStyleCnt="3" custScaleX="145112"/>
      <dgm:spPr/>
      <dgm:t>
        <a:bodyPr/>
        <a:lstStyle/>
        <a:p>
          <a:endParaRPr lang="en-US"/>
        </a:p>
      </dgm:t>
    </dgm:pt>
    <dgm:pt modelId="{ED756819-3006-4437-BE12-3906B6FD38B0}" type="pres">
      <dgm:prSet presAssocID="{51E5F42B-29C8-4EB3-A4DF-51CA00F27DF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997451-7795-4789-9AEE-69E3EF224FDF}" type="pres">
      <dgm:prSet presAssocID="{E2CB71BF-524E-43B5-B6BF-D1B383975098}" presName="circ2" presStyleLbl="vennNode1" presStyleIdx="1" presStyleCnt="3" custLinFactNeighborX="-410" custLinFactNeighborY="4833"/>
      <dgm:spPr/>
      <dgm:t>
        <a:bodyPr/>
        <a:lstStyle/>
        <a:p>
          <a:endParaRPr lang="en-US"/>
        </a:p>
      </dgm:t>
    </dgm:pt>
    <dgm:pt modelId="{0B2DDDE9-EB9E-48E6-B0F2-D528FD008BFA}" type="pres">
      <dgm:prSet presAssocID="{E2CB71BF-524E-43B5-B6BF-D1B38397509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D9168C-1984-4598-ACC9-1F30658E2247}" type="pres">
      <dgm:prSet presAssocID="{B1E6DE2C-DFE8-4E42-A5A2-562BD8B8B7B5}" presName="circ3" presStyleLbl="vennNode1" presStyleIdx="2" presStyleCnt="3" custLinFactNeighborY="4833"/>
      <dgm:spPr/>
      <dgm:t>
        <a:bodyPr/>
        <a:lstStyle/>
        <a:p>
          <a:endParaRPr lang="en-US"/>
        </a:p>
      </dgm:t>
    </dgm:pt>
    <dgm:pt modelId="{4B947E74-1BD6-4412-A327-B796CD2D74A9}" type="pres">
      <dgm:prSet presAssocID="{B1E6DE2C-DFE8-4E42-A5A2-562BD8B8B7B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829A39A-958E-4263-AF55-5255673F18DC}" type="presOf" srcId="{51E5F42B-29C8-4EB3-A4DF-51CA00F27DF4}" destId="{C42B5F02-D4A1-4D0B-9F8A-907FAF0FDF4D}" srcOrd="0" destOrd="0" presId="urn:microsoft.com/office/officeart/2005/8/layout/venn1"/>
    <dgm:cxn modelId="{99C7955E-D820-4D9D-B16E-DFEE64F14CB8}" type="presOf" srcId="{B1E6DE2C-DFE8-4E42-A5A2-562BD8B8B7B5}" destId="{A0D9168C-1984-4598-ACC9-1F30658E2247}" srcOrd="0" destOrd="0" presId="urn:microsoft.com/office/officeart/2005/8/layout/venn1"/>
    <dgm:cxn modelId="{742E42EB-8AA7-464E-A783-469E60600E62}" type="presOf" srcId="{E2CB71BF-524E-43B5-B6BF-D1B383975098}" destId="{0B2DDDE9-EB9E-48E6-B0F2-D528FD008BFA}" srcOrd="1" destOrd="0" presId="urn:microsoft.com/office/officeart/2005/8/layout/venn1"/>
    <dgm:cxn modelId="{249FBB4F-8E3F-4AF9-B6EC-B87DCFA706DA}" type="presOf" srcId="{3D4DB80E-D65C-4F94-86DA-EBC745DD4799}" destId="{C6997451-7795-4789-9AEE-69E3EF224FDF}" srcOrd="0" destOrd="2" presId="urn:microsoft.com/office/officeart/2005/8/layout/venn1"/>
    <dgm:cxn modelId="{B1838097-013C-4FA4-99E5-F889B7AA9357}" type="presOf" srcId="{C834C1AD-31FA-4C7A-A401-61B9998383DF}" destId="{96D8E956-E75A-47A4-97C8-799CEEDCB01F}" srcOrd="0" destOrd="0" presId="urn:microsoft.com/office/officeart/2005/8/layout/venn1"/>
    <dgm:cxn modelId="{A5ADB366-A25D-4BF9-9C0A-72BC63AD30A1}" srcId="{B1E6DE2C-DFE8-4E42-A5A2-562BD8B8B7B5}" destId="{D88338B5-529E-40C7-B195-9C3B6ACFC6D8}" srcOrd="1" destOrd="0" parTransId="{1AB1A959-08BF-45C8-87A3-2F0E08E85689}" sibTransId="{023D7C0C-F6C8-4A93-8CA8-88D35547AE06}"/>
    <dgm:cxn modelId="{E883E5A4-6A4F-4E90-A568-852B7B11A2B8}" type="presOf" srcId="{3D4DB80E-D65C-4F94-86DA-EBC745DD4799}" destId="{0B2DDDE9-EB9E-48E6-B0F2-D528FD008BFA}" srcOrd="1" destOrd="2" presId="urn:microsoft.com/office/officeart/2005/8/layout/venn1"/>
    <dgm:cxn modelId="{4D162BDE-CCE7-46E3-A118-F62D28E3A2B8}" type="presOf" srcId="{EEAC1B75-00C6-4799-A9F1-790CECCA5A10}" destId="{0B2DDDE9-EB9E-48E6-B0F2-D528FD008BFA}" srcOrd="1" destOrd="1" presId="urn:microsoft.com/office/officeart/2005/8/layout/venn1"/>
    <dgm:cxn modelId="{AF0D512E-0D31-4F98-9BBE-3B21469BD103}" type="presOf" srcId="{BE5B8B5A-7733-492F-9E38-62F59E03AD9A}" destId="{4B947E74-1BD6-4412-A327-B796CD2D74A9}" srcOrd="1" destOrd="1" presId="urn:microsoft.com/office/officeart/2005/8/layout/venn1"/>
    <dgm:cxn modelId="{412114B9-70F6-4A05-98FE-5BEF390F465F}" type="presOf" srcId="{334D8EC7-64A1-4DB1-AE0A-64D4C237A5F6}" destId="{C42B5F02-D4A1-4D0B-9F8A-907FAF0FDF4D}" srcOrd="0" destOrd="5" presId="urn:microsoft.com/office/officeart/2005/8/layout/venn1"/>
    <dgm:cxn modelId="{B7DFEE7F-75D3-4179-8BA8-A1E608885D96}" srcId="{51E5F42B-29C8-4EB3-A4DF-51CA00F27DF4}" destId="{334D8EC7-64A1-4DB1-AE0A-64D4C237A5F6}" srcOrd="4" destOrd="0" parTransId="{C44F7185-6308-4BD3-B07E-D244B12097C7}" sibTransId="{18DB5F1D-785C-49EF-819D-92B55CDB21EA}"/>
    <dgm:cxn modelId="{5AC9FE7A-9108-49EA-80C2-1D981919D58D}" type="presOf" srcId="{C72B4F83-34AD-4BA6-978B-861A21E05469}" destId="{4B947E74-1BD6-4412-A327-B796CD2D74A9}" srcOrd="1" destOrd="3" presId="urn:microsoft.com/office/officeart/2005/8/layout/venn1"/>
    <dgm:cxn modelId="{7D889611-2639-49BB-879C-6FF3A27924D1}" type="presOf" srcId="{83251E68-0CC6-4165-A5C0-BD8E9D2B0D78}" destId="{C6997451-7795-4789-9AEE-69E3EF224FDF}" srcOrd="0" destOrd="3" presId="urn:microsoft.com/office/officeart/2005/8/layout/venn1"/>
    <dgm:cxn modelId="{BF3891F8-0023-45B8-BD76-5D40DB7058AB}" type="presOf" srcId="{EEAC1B75-00C6-4799-A9F1-790CECCA5A10}" destId="{C6997451-7795-4789-9AEE-69E3EF224FDF}" srcOrd="0" destOrd="1" presId="urn:microsoft.com/office/officeart/2005/8/layout/venn1"/>
    <dgm:cxn modelId="{A3164158-CBE7-4392-9BD0-D49B455C82DB}" type="presOf" srcId="{BE5B8B5A-7733-492F-9E38-62F59E03AD9A}" destId="{A0D9168C-1984-4598-ACC9-1F30658E2247}" srcOrd="0" destOrd="1" presId="urn:microsoft.com/office/officeart/2005/8/layout/venn1"/>
    <dgm:cxn modelId="{8195A8DD-BDDF-4834-8E05-7953CF58095F}" srcId="{E2CB71BF-524E-43B5-B6BF-D1B383975098}" destId="{3D4DB80E-D65C-4F94-86DA-EBC745DD4799}" srcOrd="1" destOrd="0" parTransId="{ABCB85ED-5E54-4B5B-B1B8-C50C079264D1}" sibTransId="{559571B6-0E6F-4213-B3E8-92B2CF5C8C83}"/>
    <dgm:cxn modelId="{B540C6B2-4E19-44EC-98F9-B144C77368B1}" srcId="{E2CB71BF-524E-43B5-B6BF-D1B383975098}" destId="{EEAC1B75-00C6-4799-A9F1-790CECCA5A10}" srcOrd="0" destOrd="0" parTransId="{BE0ED384-8A21-4CE8-B350-545D6B42B3E4}" sibTransId="{5A6E8DFE-A075-4DC4-9981-912BEB4A434A}"/>
    <dgm:cxn modelId="{855818DE-C66B-41BC-ADA9-DF178F5D2E39}" type="presOf" srcId="{A45D35FB-7A24-44B5-BFC9-DBA007217292}" destId="{4B947E74-1BD6-4412-A327-B796CD2D74A9}" srcOrd="1" destOrd="4" presId="urn:microsoft.com/office/officeart/2005/8/layout/venn1"/>
    <dgm:cxn modelId="{897D1AE7-5C2E-4A98-AC48-A1BB1DC261DA}" type="presOf" srcId="{7DA5199E-D2F1-4781-A930-2F654B13B7D0}" destId="{C42B5F02-D4A1-4D0B-9F8A-907FAF0FDF4D}" srcOrd="0" destOrd="3" presId="urn:microsoft.com/office/officeart/2005/8/layout/venn1"/>
    <dgm:cxn modelId="{C733AB64-DF5F-419E-B5D3-756CED49D5E5}" type="presOf" srcId="{10C49156-555E-467E-8FF6-2E008EE2707D}" destId="{ED756819-3006-4437-BE12-3906B6FD38B0}" srcOrd="1" destOrd="2" presId="urn:microsoft.com/office/officeart/2005/8/layout/venn1"/>
    <dgm:cxn modelId="{2D230530-7211-459F-9BA2-53B30773237A}" type="presOf" srcId="{610DDF41-BE82-4838-8149-D31926A0CF04}" destId="{ED756819-3006-4437-BE12-3906B6FD38B0}" srcOrd="1" destOrd="4" presId="urn:microsoft.com/office/officeart/2005/8/layout/venn1"/>
    <dgm:cxn modelId="{23A39E05-D441-4815-A088-C7604ABE0E8A}" type="presOf" srcId="{C72B4F83-34AD-4BA6-978B-861A21E05469}" destId="{A0D9168C-1984-4598-ACC9-1F30658E2247}" srcOrd="0" destOrd="3" presId="urn:microsoft.com/office/officeart/2005/8/layout/venn1"/>
    <dgm:cxn modelId="{BCE49F12-BE9B-4FEB-B6E1-2A228065B4AE}" type="presOf" srcId="{B1E6DE2C-DFE8-4E42-A5A2-562BD8B8B7B5}" destId="{4B947E74-1BD6-4412-A327-B796CD2D74A9}" srcOrd="1" destOrd="0" presId="urn:microsoft.com/office/officeart/2005/8/layout/venn1"/>
    <dgm:cxn modelId="{3FF4673A-7859-4714-8132-7050E5A709CB}" srcId="{51E5F42B-29C8-4EB3-A4DF-51CA00F27DF4}" destId="{610DDF41-BE82-4838-8149-D31926A0CF04}" srcOrd="3" destOrd="0" parTransId="{9266C0A4-0983-4D29-9A01-3086878B2B07}" sibTransId="{6550A507-D763-419B-A2F0-522819AC5E34}"/>
    <dgm:cxn modelId="{0F79A464-09BB-4126-89E6-31AD78FBB848}" type="presOf" srcId="{E2CB71BF-524E-43B5-B6BF-D1B383975098}" destId="{C6997451-7795-4789-9AEE-69E3EF224FDF}" srcOrd="0" destOrd="0" presId="urn:microsoft.com/office/officeart/2005/8/layout/venn1"/>
    <dgm:cxn modelId="{9FC1D90D-BDC6-47FC-B9EB-7B3E37653A0A}" type="presOf" srcId="{D88338B5-529E-40C7-B195-9C3B6ACFC6D8}" destId="{A0D9168C-1984-4598-ACC9-1F30658E2247}" srcOrd="0" destOrd="2" presId="urn:microsoft.com/office/officeart/2005/8/layout/venn1"/>
    <dgm:cxn modelId="{AC0C4409-B9AA-4E21-B0E7-F8F3485B0DD6}" srcId="{C834C1AD-31FA-4C7A-A401-61B9998383DF}" destId="{51E5F42B-29C8-4EB3-A4DF-51CA00F27DF4}" srcOrd="0" destOrd="0" parTransId="{CBE475A7-538E-4E6E-9914-880EBECB315C}" sibTransId="{F86C8D55-AEA8-4000-AE9C-14F2CA979A37}"/>
    <dgm:cxn modelId="{82AAFCD1-C9C4-481A-8E70-1F13747B4C0C}" srcId="{51E5F42B-29C8-4EB3-A4DF-51CA00F27DF4}" destId="{BF2C9824-EC5A-4636-9680-68E2ECBCC089}" srcOrd="0" destOrd="0" parTransId="{B2CA0BCC-A74D-4106-A5EE-51F4C46CE6B3}" sibTransId="{E5912100-142C-452F-8F8F-1740E1E6646A}"/>
    <dgm:cxn modelId="{B4564605-4BB3-4DD2-B6DE-D9B1A0549BB4}" type="presOf" srcId="{A45D35FB-7A24-44B5-BFC9-DBA007217292}" destId="{A0D9168C-1984-4598-ACC9-1F30658E2247}" srcOrd="0" destOrd="4" presId="urn:microsoft.com/office/officeart/2005/8/layout/venn1"/>
    <dgm:cxn modelId="{C85BF415-1F27-4288-B82F-71717B1456DF}" srcId="{E2CB71BF-524E-43B5-B6BF-D1B383975098}" destId="{83251E68-0CC6-4165-A5C0-BD8E9D2B0D78}" srcOrd="2" destOrd="0" parTransId="{0FFC20E6-FD6E-4248-98F1-102F218BB198}" sibTransId="{1F1FECFB-5BA6-44BF-8894-0BEF32A0FB1D}"/>
    <dgm:cxn modelId="{F12A2C3D-A250-4F68-B24C-9FFDF75E3C15}" type="presOf" srcId="{334D8EC7-64A1-4DB1-AE0A-64D4C237A5F6}" destId="{ED756819-3006-4437-BE12-3906B6FD38B0}" srcOrd="1" destOrd="5" presId="urn:microsoft.com/office/officeart/2005/8/layout/venn1"/>
    <dgm:cxn modelId="{7A1DE02D-352A-4A34-98C0-85938DB1C44A}" srcId="{B1E6DE2C-DFE8-4E42-A5A2-562BD8B8B7B5}" destId="{C72B4F83-34AD-4BA6-978B-861A21E05469}" srcOrd="2" destOrd="0" parTransId="{05E0F320-2E1F-4276-A687-82ED1CE01498}" sibTransId="{0EF75706-D946-4E0E-AFC7-13F77C30F685}"/>
    <dgm:cxn modelId="{33ECF9B2-BA28-43BB-9D21-34E18F75D120}" srcId="{C834C1AD-31FA-4C7A-A401-61B9998383DF}" destId="{E2CB71BF-524E-43B5-B6BF-D1B383975098}" srcOrd="1" destOrd="0" parTransId="{B99A71F9-F5EA-494B-8204-5C666D98A5E5}" sibTransId="{5B95C6D9-5A5D-48B9-95BD-7764AADDB021}"/>
    <dgm:cxn modelId="{45BE7B38-C508-4CFD-B05F-5C06E46C4A8B}" type="presOf" srcId="{7DA5199E-D2F1-4781-A930-2F654B13B7D0}" destId="{ED756819-3006-4437-BE12-3906B6FD38B0}" srcOrd="1" destOrd="3" presId="urn:microsoft.com/office/officeart/2005/8/layout/venn1"/>
    <dgm:cxn modelId="{B58B8E32-FBF3-4008-A7DC-82315A1661BB}" type="presOf" srcId="{51E5F42B-29C8-4EB3-A4DF-51CA00F27DF4}" destId="{ED756819-3006-4437-BE12-3906B6FD38B0}" srcOrd="1" destOrd="0" presId="urn:microsoft.com/office/officeart/2005/8/layout/venn1"/>
    <dgm:cxn modelId="{6A709AC4-89A6-405B-8A4B-4222353AFA5A}" type="presOf" srcId="{83251E68-0CC6-4165-A5C0-BD8E9D2B0D78}" destId="{0B2DDDE9-EB9E-48E6-B0F2-D528FD008BFA}" srcOrd="1" destOrd="3" presId="urn:microsoft.com/office/officeart/2005/8/layout/venn1"/>
    <dgm:cxn modelId="{9B9AB008-C61D-43CA-8B69-F94BC1B365D4}" srcId="{B1E6DE2C-DFE8-4E42-A5A2-562BD8B8B7B5}" destId="{A45D35FB-7A24-44B5-BFC9-DBA007217292}" srcOrd="3" destOrd="0" parTransId="{CA21925E-D5AB-4C3E-B46C-CFFB9716B9EE}" sibTransId="{389C1DF3-4A1B-4A6C-938D-F0D808923634}"/>
    <dgm:cxn modelId="{0373F1D9-7FFA-49AC-A0C2-565E97A68175}" type="presOf" srcId="{BF2C9824-EC5A-4636-9680-68E2ECBCC089}" destId="{ED756819-3006-4437-BE12-3906B6FD38B0}" srcOrd="1" destOrd="1" presId="urn:microsoft.com/office/officeart/2005/8/layout/venn1"/>
    <dgm:cxn modelId="{D3C6E103-40FD-43B9-934E-08B7569F9D5D}" type="presOf" srcId="{10C49156-555E-467E-8FF6-2E008EE2707D}" destId="{C42B5F02-D4A1-4D0B-9F8A-907FAF0FDF4D}" srcOrd="0" destOrd="2" presId="urn:microsoft.com/office/officeart/2005/8/layout/venn1"/>
    <dgm:cxn modelId="{6A92FE7A-35D0-4468-9F83-FA7CB59DE54F}" type="presOf" srcId="{BF2C9824-EC5A-4636-9680-68E2ECBCC089}" destId="{C42B5F02-D4A1-4D0B-9F8A-907FAF0FDF4D}" srcOrd="0" destOrd="1" presId="urn:microsoft.com/office/officeart/2005/8/layout/venn1"/>
    <dgm:cxn modelId="{EF019232-C43B-407A-B3E4-12D48374A8B5}" srcId="{C834C1AD-31FA-4C7A-A401-61B9998383DF}" destId="{B1E6DE2C-DFE8-4E42-A5A2-562BD8B8B7B5}" srcOrd="2" destOrd="0" parTransId="{6A5B9F9F-520D-449F-8EE7-3F293BD23001}" sibTransId="{28536FF9-31A9-45E9-B8DD-9093FA40FF58}"/>
    <dgm:cxn modelId="{2E3F1168-C323-4D9E-B759-FD5EF6B2C9DF}" type="presOf" srcId="{610DDF41-BE82-4838-8149-D31926A0CF04}" destId="{C42B5F02-D4A1-4D0B-9F8A-907FAF0FDF4D}" srcOrd="0" destOrd="4" presId="urn:microsoft.com/office/officeart/2005/8/layout/venn1"/>
    <dgm:cxn modelId="{1B1D2C53-FC63-438E-A465-86D93B467893}" srcId="{B1E6DE2C-DFE8-4E42-A5A2-562BD8B8B7B5}" destId="{BE5B8B5A-7733-492F-9E38-62F59E03AD9A}" srcOrd="0" destOrd="0" parTransId="{D7A06C1E-E01D-4939-8919-F8A8AA1C952D}" sibTransId="{28FB4FBB-51CF-4541-AB29-0510AC0605D9}"/>
    <dgm:cxn modelId="{49DA72B3-3C69-4FE0-9790-DAC2C9BF1B31}" srcId="{51E5F42B-29C8-4EB3-A4DF-51CA00F27DF4}" destId="{7DA5199E-D2F1-4781-A930-2F654B13B7D0}" srcOrd="2" destOrd="0" parTransId="{000C5E55-ED01-4FCE-92BB-6B5F89CD078E}" sibTransId="{FAC6CD9A-52C6-4CA3-8DBB-21F250D9D8AF}"/>
    <dgm:cxn modelId="{98232061-3D63-4CED-A8C6-E100EE07493E}" type="presOf" srcId="{D88338B5-529E-40C7-B195-9C3B6ACFC6D8}" destId="{4B947E74-1BD6-4412-A327-B796CD2D74A9}" srcOrd="1" destOrd="2" presId="urn:microsoft.com/office/officeart/2005/8/layout/venn1"/>
    <dgm:cxn modelId="{50735E75-C286-4DF6-A758-CA7E70750C04}" srcId="{51E5F42B-29C8-4EB3-A4DF-51CA00F27DF4}" destId="{10C49156-555E-467E-8FF6-2E008EE2707D}" srcOrd="1" destOrd="0" parTransId="{D21FB8E1-CA6B-40D4-80F7-A73D171AAB3A}" sibTransId="{343B26AB-80CE-4B0F-AEEC-EA59A778C11A}"/>
    <dgm:cxn modelId="{FC5DE7FA-F1CE-4280-A66C-9F60B184AC57}" type="presParOf" srcId="{96D8E956-E75A-47A4-97C8-799CEEDCB01F}" destId="{C42B5F02-D4A1-4D0B-9F8A-907FAF0FDF4D}" srcOrd="0" destOrd="0" presId="urn:microsoft.com/office/officeart/2005/8/layout/venn1"/>
    <dgm:cxn modelId="{69EF5382-34B9-4E75-8EF6-C6BB18E35A4E}" type="presParOf" srcId="{96D8E956-E75A-47A4-97C8-799CEEDCB01F}" destId="{ED756819-3006-4437-BE12-3906B6FD38B0}" srcOrd="1" destOrd="0" presId="urn:microsoft.com/office/officeart/2005/8/layout/venn1"/>
    <dgm:cxn modelId="{9FFE9359-6500-40E3-B752-B20DA5D9D470}" type="presParOf" srcId="{96D8E956-E75A-47A4-97C8-799CEEDCB01F}" destId="{C6997451-7795-4789-9AEE-69E3EF224FDF}" srcOrd="2" destOrd="0" presId="urn:microsoft.com/office/officeart/2005/8/layout/venn1"/>
    <dgm:cxn modelId="{53B939AB-D2B5-4570-BD73-74BED4232357}" type="presParOf" srcId="{96D8E956-E75A-47A4-97C8-799CEEDCB01F}" destId="{0B2DDDE9-EB9E-48E6-B0F2-D528FD008BFA}" srcOrd="3" destOrd="0" presId="urn:microsoft.com/office/officeart/2005/8/layout/venn1"/>
    <dgm:cxn modelId="{F5127640-CFCA-4D59-804E-2AF6D24C2C0B}" type="presParOf" srcId="{96D8E956-E75A-47A4-97C8-799CEEDCB01F}" destId="{A0D9168C-1984-4598-ACC9-1F30658E2247}" srcOrd="4" destOrd="0" presId="urn:microsoft.com/office/officeart/2005/8/layout/venn1"/>
    <dgm:cxn modelId="{8C5DD9B8-1C43-42C1-ABBF-2DC11ACA58E3}" type="presParOf" srcId="{96D8E956-E75A-47A4-97C8-799CEEDCB01F}" destId="{4B947E74-1BD6-4412-A327-B796CD2D74A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CB2109-FAB8-46AA-B161-EAB8CC0A92D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319FCC-E599-4294-87BD-91449DC35EE6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Self development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30CCC419-AE3D-4BF5-A341-AFBAA7B82715}" type="parTrans" cxnId="{A0E3DB3C-0CEF-4393-9299-B43262CB3BB7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167B9738-3ABC-44E9-AD3E-EDC81410485B}" type="sibTrans" cxnId="{A0E3DB3C-0CEF-4393-9299-B43262CB3BB7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A680F6C5-E81E-429F-B085-34DEA109DE64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Done by you not to you (Self Accountability)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3A0D8343-E685-4661-91A9-BFCE1FFB11DC}" type="parTrans" cxnId="{0BE29C28-6B8A-41BB-B002-6DE0BC13EE2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610C5D4-BAEB-41AD-8E82-2DCE54139B89}" type="sibTrans" cxnId="{0BE29C28-6B8A-41BB-B002-6DE0BC13EE2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A3EE113-AEB6-47C7-AC72-6C86F2AD1C31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Self motivated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D7677FEE-40F0-422C-8A3A-6C88F4A6C75B}" type="parTrans" cxnId="{8443D8F1-B41A-495F-8FBA-58F8C8B1AC3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0D7AB34-C4D2-403D-8A05-681A62F5425F}" type="sibTrans" cxnId="{8443D8F1-B41A-495F-8FBA-58F8C8B1AC3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7B1C5D71-D9A7-4A2D-A6D5-577BC120A3A2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Collaboration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324FA265-4E50-4990-A805-2E874CE10734}" type="parTrans" cxnId="{A96D76E6-4129-4E95-BBDE-EDC6144FDFB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2DB72A7-2D48-48B4-A637-E57D532204AA}" type="sibTrans" cxnId="{A96D76E6-4129-4E95-BBDE-EDC6144FDFB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B29AF871-DE69-4193-AD18-E798CBA4C2AB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People are the greatest developmental assets (Synergy)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59306741-DC82-4886-A74D-B5AA647F4040}" type="parTrans" cxnId="{2274FB23-786A-4387-B7D6-E6E927CF0A29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1343692F-5AC1-4706-915E-8FBF82A045FD}" type="sibTrans" cxnId="{2274FB23-786A-4387-B7D6-E6E927CF0A29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1CA5C5A-5831-4D1D-AA95-645B3B166CF9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We seek internal and external collaboration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96CC8176-F464-49CC-B547-411DADC5CB63}" type="parTrans" cxnId="{BD745489-D180-4277-AD51-5B0063B4B294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10C6E9C9-6989-487B-B849-A7A3D65C969A}" type="sibTrans" cxnId="{BD745489-D180-4277-AD51-5B0063B4B294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BC8ADC0A-1527-46FA-B824-2AD3797B8811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Openness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472CEC0A-A0F5-4C29-BE19-E6D2B046597D}" type="parTrans" cxnId="{59011000-5E86-44B2-A25D-B8E99DEDA9B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719E537-43E9-40AC-B0BD-0CECF08BF264}" type="sibTrans" cxnId="{59011000-5E86-44B2-A25D-B8E99DEDA9B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7C60F7B-A1A3-4529-AD7E-DAA54C23DAA0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Californian FB" pitchFamily="18" charset="0"/>
            </a:rPr>
            <a:t>SKOPOSians</a:t>
          </a:r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 give candid feedback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9A7FF0DD-4C69-4424-B7CA-DAE72942FA3B}" type="parTrans" cxnId="{1A9FDEF2-B8D2-4798-A985-386A4BBD5EF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6A4630B1-85FB-4790-BCA0-EA90DCFF78AB}" type="sibTrans" cxnId="{1A9FDEF2-B8D2-4798-A985-386A4BBD5EF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86C2E58-3D13-4259-966D-5F40D3C92E44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Californian FB" pitchFamily="18" charset="0"/>
            </a:rPr>
            <a:t>SKOPOSians</a:t>
          </a:r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 are not afraid to be vulnerable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8012D464-63DA-40E5-924D-7BCA26662125}" type="parTrans" cxnId="{5C239A5E-0CFD-48B4-BCB1-23F531EE2B3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D50BCE6F-9D35-4C55-A14E-F75112174D1E}" type="sibTrans" cxnId="{5C239A5E-0CFD-48B4-BCB1-23F531EE2B3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56DAE77-9B7D-4643-B309-27C2FD7B1495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Development is done in a relational context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A09D7FA4-8AD5-44B8-BB93-A2F3A899F374}" type="parTrans" cxnId="{82085D1C-A9BA-4DEE-BA7C-7862EDE4C594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67C3131-6EE6-476F-8526-0A53DCD94944}" type="sibTrans" cxnId="{82085D1C-A9BA-4DEE-BA7C-7862EDE4C594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8C9F7B2D-455D-48DF-9125-6270F5834F8B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All schools of thought are welcome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86D619FD-D770-4BC9-BD04-D24C8E4A54B0}" type="parTrans" cxnId="{D427286D-58A0-4536-AE72-B1DEE665208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1B6D438-E48D-419F-B544-4189FF524964}" type="sibTrans" cxnId="{D427286D-58A0-4536-AE72-B1DEE665208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651AA14-69A4-4E0B-B4B8-C7C61BAFF0B4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Individuals have unique development needs &amp; abilities (Self awareness – non linear development)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410F9AF6-C968-488C-80DA-031333458E4D}" type="parTrans" cxnId="{A4D769A0-C57B-4A47-BE6A-331D3EC1BB7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3E3DF42-95CD-45CE-B433-015DA8C9A853}" type="sibTrans" cxnId="{A4D769A0-C57B-4A47-BE6A-331D3EC1BB7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7506CA4-2A49-4814-A4FC-7179C6A3AEBA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Transfer of Knowledge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EBD110E5-C103-4884-9417-4258F59611E1}" type="parTrans" cxnId="{9C356BC0-803D-42A4-92C7-29A3656EB58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52FCD65-DDB6-4101-B20C-2CA7B577024B}" type="sibTrans" cxnId="{9C356BC0-803D-42A4-92C7-29A3656EB58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22AAE09-187F-4B52-90A5-06E728CDD975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Californian FB" pitchFamily="18" charset="0"/>
            </a:rPr>
            <a:t>SKOPOSians</a:t>
          </a:r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  welcome all feedback 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EDCA3CBD-1606-4E06-8CB0-5410D7900D73}" type="parTrans" cxnId="{8E48EBB2-C114-4217-A45B-919D40E9619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CE428DC-8E50-447E-9FF1-7A1FC521A040}" type="sibTrans" cxnId="{8E48EBB2-C114-4217-A45B-919D40E9619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AF69D998-87D0-4ED8-9327-FC6E7EAB56C7}" type="pres">
      <dgm:prSet presAssocID="{32CB2109-FAB8-46AA-B161-EAB8CC0A92D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28EFE3-B367-4399-B162-5B106DDD4FD6}" type="pres">
      <dgm:prSet presAssocID="{8B319FCC-E599-4294-87BD-91449DC35EE6}" presName="linNod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en-US"/>
        </a:p>
      </dgm:t>
    </dgm:pt>
    <dgm:pt modelId="{B5057FA5-80AE-4BFE-B16D-EAC0FC274297}" type="pres">
      <dgm:prSet presAssocID="{8B319FCC-E599-4294-87BD-91449DC35EE6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093F3-7CEB-4A0A-82E3-F30245D7F0CB}" type="pres">
      <dgm:prSet presAssocID="{8B319FCC-E599-4294-87BD-91449DC35EE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A1B72-F161-4BC5-B57D-F0820564DD18}" type="pres">
      <dgm:prSet presAssocID="{167B9738-3ABC-44E9-AD3E-EDC81410485B}" presName="sp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en-US"/>
        </a:p>
      </dgm:t>
    </dgm:pt>
    <dgm:pt modelId="{EAD332C6-83E3-4669-9560-EAEA628D2CE6}" type="pres">
      <dgm:prSet presAssocID="{7B1C5D71-D9A7-4A2D-A6D5-577BC120A3A2}" presName="linNod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en-US"/>
        </a:p>
      </dgm:t>
    </dgm:pt>
    <dgm:pt modelId="{0AAD2C8E-7604-4729-A45A-899AECEFCA9E}" type="pres">
      <dgm:prSet presAssocID="{7B1C5D71-D9A7-4A2D-A6D5-577BC120A3A2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27EEF-4DE2-45B4-AB0C-3A55F194EF7D}" type="pres">
      <dgm:prSet presAssocID="{7B1C5D71-D9A7-4A2D-A6D5-577BC120A3A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1F519C-A0D1-4A6F-AF57-EEDD44150CB8}" type="pres">
      <dgm:prSet presAssocID="{E2DB72A7-2D48-48B4-A637-E57D532204AA}" presName="sp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en-US"/>
        </a:p>
      </dgm:t>
    </dgm:pt>
    <dgm:pt modelId="{D0B3D487-13EC-453E-8C3A-3A131ADAA14F}" type="pres">
      <dgm:prSet presAssocID="{BC8ADC0A-1527-46FA-B824-2AD3797B8811}" presName="linNod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en-US"/>
        </a:p>
      </dgm:t>
    </dgm:pt>
    <dgm:pt modelId="{819CFAA9-668A-4476-9A5F-0B3C14674F06}" type="pres">
      <dgm:prSet presAssocID="{BC8ADC0A-1527-46FA-B824-2AD3797B881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A1A6A5-2276-4DC0-9622-5BE7EC5DDEDB}" type="pres">
      <dgm:prSet presAssocID="{BC8ADC0A-1527-46FA-B824-2AD3797B881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9FDEF2-B8D2-4798-A985-386A4BBD5EF1}" srcId="{BC8ADC0A-1527-46FA-B824-2AD3797B8811}" destId="{47C60F7B-A1A3-4529-AD7E-DAA54C23DAA0}" srcOrd="0" destOrd="0" parTransId="{9A7FF0DD-4C69-4424-B7CA-DAE72942FA3B}" sibTransId="{6A4630B1-85FB-4790-BCA0-EA90DCFF78AB}"/>
    <dgm:cxn modelId="{5968B848-E4FD-47EC-9D2B-F3670CC0C16E}" type="presOf" srcId="{47C60F7B-A1A3-4529-AD7E-DAA54C23DAA0}" destId="{50A1A6A5-2276-4DC0-9622-5BE7EC5DDEDB}" srcOrd="0" destOrd="0" presId="urn:microsoft.com/office/officeart/2005/8/layout/vList5"/>
    <dgm:cxn modelId="{9BF92D0A-CFE9-4998-A079-8E349712AE85}" type="presOf" srcId="{BC8ADC0A-1527-46FA-B824-2AD3797B8811}" destId="{819CFAA9-668A-4476-9A5F-0B3C14674F06}" srcOrd="0" destOrd="0" presId="urn:microsoft.com/office/officeart/2005/8/layout/vList5"/>
    <dgm:cxn modelId="{59011000-5E86-44B2-A25D-B8E99DEDA9BA}" srcId="{32CB2109-FAB8-46AA-B161-EAB8CC0A92DC}" destId="{BC8ADC0A-1527-46FA-B824-2AD3797B8811}" srcOrd="2" destOrd="0" parTransId="{472CEC0A-A0F5-4C29-BE19-E6D2B046597D}" sibTransId="{2719E537-43E9-40AC-B0BD-0CECF08BF264}"/>
    <dgm:cxn modelId="{5C239A5E-0CFD-48B4-BCB1-23F531EE2B30}" srcId="{BC8ADC0A-1527-46FA-B824-2AD3797B8811}" destId="{F86C2E58-3D13-4259-966D-5F40D3C92E44}" srcOrd="2" destOrd="0" parTransId="{8012D464-63DA-40E5-924D-7BCA26662125}" sibTransId="{D50BCE6F-9D35-4C55-A14E-F75112174D1E}"/>
    <dgm:cxn modelId="{A96D76E6-4129-4E95-BBDE-EDC6144FDFBA}" srcId="{32CB2109-FAB8-46AA-B161-EAB8CC0A92DC}" destId="{7B1C5D71-D9A7-4A2D-A6D5-577BC120A3A2}" srcOrd="1" destOrd="0" parTransId="{324FA265-4E50-4990-A805-2E874CE10734}" sibTransId="{E2DB72A7-2D48-48B4-A637-E57D532204AA}"/>
    <dgm:cxn modelId="{D427286D-58A0-4536-AE72-B1DEE665208A}" srcId="{BC8ADC0A-1527-46FA-B824-2AD3797B8811}" destId="{8C9F7B2D-455D-48DF-9125-6270F5834F8B}" srcOrd="3" destOrd="0" parTransId="{86D619FD-D770-4BC9-BD04-D24C8E4A54B0}" sibTransId="{E1B6D438-E48D-419F-B544-4189FF524964}"/>
    <dgm:cxn modelId="{2274FB23-786A-4387-B7D6-E6E927CF0A29}" srcId="{7B1C5D71-D9A7-4A2D-A6D5-577BC120A3A2}" destId="{B29AF871-DE69-4193-AD18-E798CBA4C2AB}" srcOrd="0" destOrd="0" parTransId="{59306741-DC82-4886-A74D-B5AA647F4040}" sibTransId="{1343692F-5AC1-4706-915E-8FBF82A045FD}"/>
    <dgm:cxn modelId="{30873777-7BE7-4DE8-93B5-DCC9826A5D1B}" type="presOf" srcId="{2651AA14-69A4-4E0B-B4B8-C7C61BAFF0B4}" destId="{BC9093F3-7CEB-4A0A-82E3-F30245D7F0CB}" srcOrd="0" destOrd="0" presId="urn:microsoft.com/office/officeart/2005/8/layout/vList5"/>
    <dgm:cxn modelId="{2DCAAD4F-0C6C-46FB-902C-0DBC064B2C17}" type="presOf" srcId="{456DAE77-9B7D-4643-B309-27C2FD7B1495}" destId="{B4727EEF-4DE2-45B4-AB0C-3A55F194EF7D}" srcOrd="0" destOrd="1" presId="urn:microsoft.com/office/officeart/2005/8/layout/vList5"/>
    <dgm:cxn modelId="{A4D2EFF4-3AD5-4C35-8625-2A7E25C558C0}" type="presOf" srcId="{522AAE09-187F-4B52-90A5-06E728CDD975}" destId="{50A1A6A5-2276-4DC0-9622-5BE7EC5DDEDB}" srcOrd="0" destOrd="1" presId="urn:microsoft.com/office/officeart/2005/8/layout/vList5"/>
    <dgm:cxn modelId="{8443D8F1-B41A-495F-8FBA-58F8C8B1AC3A}" srcId="{8B319FCC-E599-4294-87BD-91449DC35EE6}" destId="{2A3EE113-AEB6-47C7-AC72-6C86F2AD1C31}" srcOrd="2" destOrd="0" parTransId="{D7677FEE-40F0-422C-8A3A-6C88F4A6C75B}" sibTransId="{20D7AB34-C4D2-403D-8A05-681A62F5425F}"/>
    <dgm:cxn modelId="{BD745489-D180-4277-AD51-5B0063B4B294}" srcId="{7B1C5D71-D9A7-4A2D-A6D5-577BC120A3A2}" destId="{C1CA5C5A-5831-4D1D-AA95-645B3B166CF9}" srcOrd="3" destOrd="0" parTransId="{96CC8176-F464-49CC-B547-411DADC5CB63}" sibTransId="{10C6E9C9-6989-487B-B849-A7A3D65C969A}"/>
    <dgm:cxn modelId="{DF306BB2-7C86-4021-8DE8-5A1793554BCE}" type="presOf" srcId="{A680F6C5-E81E-429F-B085-34DEA109DE64}" destId="{BC9093F3-7CEB-4A0A-82E3-F30245D7F0CB}" srcOrd="0" destOrd="1" presId="urn:microsoft.com/office/officeart/2005/8/layout/vList5"/>
    <dgm:cxn modelId="{0BE29C28-6B8A-41BB-B002-6DE0BC13EE2E}" srcId="{8B319FCC-E599-4294-87BD-91449DC35EE6}" destId="{A680F6C5-E81E-429F-B085-34DEA109DE64}" srcOrd="1" destOrd="0" parTransId="{3A0D8343-E685-4661-91A9-BFCE1FFB11DC}" sibTransId="{F610C5D4-BAEB-41AD-8E82-2DCE54139B89}"/>
    <dgm:cxn modelId="{D3698F5D-1B49-43DB-B701-ED7D4806B1F4}" type="presOf" srcId="{B29AF871-DE69-4193-AD18-E798CBA4C2AB}" destId="{B4727EEF-4DE2-45B4-AB0C-3A55F194EF7D}" srcOrd="0" destOrd="0" presId="urn:microsoft.com/office/officeart/2005/8/layout/vList5"/>
    <dgm:cxn modelId="{82085D1C-A9BA-4DEE-BA7C-7862EDE4C594}" srcId="{7B1C5D71-D9A7-4A2D-A6D5-577BC120A3A2}" destId="{456DAE77-9B7D-4643-B309-27C2FD7B1495}" srcOrd="1" destOrd="0" parTransId="{A09D7FA4-8AD5-44B8-BB93-A2F3A899F374}" sibTransId="{F67C3131-6EE6-476F-8526-0A53DCD94944}"/>
    <dgm:cxn modelId="{A1CF8BCF-5919-4466-8DC5-93BE7A930349}" type="presOf" srcId="{8B319FCC-E599-4294-87BD-91449DC35EE6}" destId="{B5057FA5-80AE-4BFE-B16D-EAC0FC274297}" srcOrd="0" destOrd="0" presId="urn:microsoft.com/office/officeart/2005/8/layout/vList5"/>
    <dgm:cxn modelId="{4E074187-F661-47DC-AFC6-DDE9310180DB}" type="presOf" srcId="{32CB2109-FAB8-46AA-B161-EAB8CC0A92DC}" destId="{AF69D998-87D0-4ED8-9327-FC6E7EAB56C7}" srcOrd="0" destOrd="0" presId="urn:microsoft.com/office/officeart/2005/8/layout/vList5"/>
    <dgm:cxn modelId="{8E48EBB2-C114-4217-A45B-919D40E96198}" srcId="{BC8ADC0A-1527-46FA-B824-2AD3797B8811}" destId="{522AAE09-187F-4B52-90A5-06E728CDD975}" srcOrd="1" destOrd="0" parTransId="{EDCA3CBD-1606-4E06-8CB0-5410D7900D73}" sibTransId="{4CE428DC-8E50-447E-9FF1-7A1FC521A040}"/>
    <dgm:cxn modelId="{B31C20EB-808B-4301-B9DB-E19252B8B5AD}" type="presOf" srcId="{2A3EE113-AEB6-47C7-AC72-6C86F2AD1C31}" destId="{BC9093F3-7CEB-4A0A-82E3-F30245D7F0CB}" srcOrd="0" destOrd="2" presId="urn:microsoft.com/office/officeart/2005/8/layout/vList5"/>
    <dgm:cxn modelId="{F0FA7857-CEA1-48A2-8D17-6CAB702B8EAB}" type="presOf" srcId="{C1CA5C5A-5831-4D1D-AA95-645B3B166CF9}" destId="{B4727EEF-4DE2-45B4-AB0C-3A55F194EF7D}" srcOrd="0" destOrd="3" presId="urn:microsoft.com/office/officeart/2005/8/layout/vList5"/>
    <dgm:cxn modelId="{C991CDEB-ABFB-4798-B9AA-7A7F7E16E151}" type="presOf" srcId="{F7506CA4-2A49-4814-A4FC-7179C6A3AEBA}" destId="{B4727EEF-4DE2-45B4-AB0C-3A55F194EF7D}" srcOrd="0" destOrd="2" presId="urn:microsoft.com/office/officeart/2005/8/layout/vList5"/>
    <dgm:cxn modelId="{B0DD6848-9021-45D8-A20F-499CD5BFB7CA}" type="presOf" srcId="{F86C2E58-3D13-4259-966D-5F40D3C92E44}" destId="{50A1A6A5-2276-4DC0-9622-5BE7EC5DDEDB}" srcOrd="0" destOrd="2" presId="urn:microsoft.com/office/officeart/2005/8/layout/vList5"/>
    <dgm:cxn modelId="{CD5343D0-57F0-4C6F-B4E6-5EF8CCA86A5A}" type="presOf" srcId="{7B1C5D71-D9A7-4A2D-A6D5-577BC120A3A2}" destId="{0AAD2C8E-7604-4729-A45A-899AECEFCA9E}" srcOrd="0" destOrd="0" presId="urn:microsoft.com/office/officeart/2005/8/layout/vList5"/>
    <dgm:cxn modelId="{A4D769A0-C57B-4A47-BE6A-331D3EC1BB78}" srcId="{8B319FCC-E599-4294-87BD-91449DC35EE6}" destId="{2651AA14-69A4-4E0B-B4B8-C7C61BAFF0B4}" srcOrd="0" destOrd="0" parTransId="{410F9AF6-C968-488C-80DA-031333458E4D}" sibTransId="{53E3DF42-95CD-45CE-B433-015DA8C9A853}"/>
    <dgm:cxn modelId="{9C356BC0-803D-42A4-92C7-29A3656EB58F}" srcId="{7B1C5D71-D9A7-4A2D-A6D5-577BC120A3A2}" destId="{F7506CA4-2A49-4814-A4FC-7179C6A3AEBA}" srcOrd="2" destOrd="0" parTransId="{EBD110E5-C103-4884-9417-4258F59611E1}" sibTransId="{452FCD65-DDB6-4101-B20C-2CA7B577024B}"/>
    <dgm:cxn modelId="{021598A0-3AD6-44F1-8246-F7AD53F69FED}" type="presOf" srcId="{8C9F7B2D-455D-48DF-9125-6270F5834F8B}" destId="{50A1A6A5-2276-4DC0-9622-5BE7EC5DDEDB}" srcOrd="0" destOrd="3" presId="urn:microsoft.com/office/officeart/2005/8/layout/vList5"/>
    <dgm:cxn modelId="{A0E3DB3C-0CEF-4393-9299-B43262CB3BB7}" srcId="{32CB2109-FAB8-46AA-B161-EAB8CC0A92DC}" destId="{8B319FCC-E599-4294-87BD-91449DC35EE6}" srcOrd="0" destOrd="0" parTransId="{30CCC419-AE3D-4BF5-A341-AFBAA7B82715}" sibTransId="{167B9738-3ABC-44E9-AD3E-EDC81410485B}"/>
    <dgm:cxn modelId="{8E190FC1-DBF9-494E-A4E6-DE3CB2F8AC2E}" type="presParOf" srcId="{AF69D998-87D0-4ED8-9327-FC6E7EAB56C7}" destId="{8A28EFE3-B367-4399-B162-5B106DDD4FD6}" srcOrd="0" destOrd="0" presId="urn:microsoft.com/office/officeart/2005/8/layout/vList5"/>
    <dgm:cxn modelId="{4891260E-A6FA-4AE7-8D1E-E3678F1C8470}" type="presParOf" srcId="{8A28EFE3-B367-4399-B162-5B106DDD4FD6}" destId="{B5057FA5-80AE-4BFE-B16D-EAC0FC274297}" srcOrd="0" destOrd="0" presId="urn:microsoft.com/office/officeart/2005/8/layout/vList5"/>
    <dgm:cxn modelId="{A8EB70C4-486D-4349-985D-7440524FC912}" type="presParOf" srcId="{8A28EFE3-B367-4399-B162-5B106DDD4FD6}" destId="{BC9093F3-7CEB-4A0A-82E3-F30245D7F0CB}" srcOrd="1" destOrd="0" presId="urn:microsoft.com/office/officeart/2005/8/layout/vList5"/>
    <dgm:cxn modelId="{924113E1-2BA7-4AB2-A5DA-8CDFAEF200F1}" type="presParOf" srcId="{AF69D998-87D0-4ED8-9327-FC6E7EAB56C7}" destId="{7EAA1B72-F161-4BC5-B57D-F0820564DD18}" srcOrd="1" destOrd="0" presId="urn:microsoft.com/office/officeart/2005/8/layout/vList5"/>
    <dgm:cxn modelId="{EDEB1CCD-1F0F-40B4-A083-5D6B16172098}" type="presParOf" srcId="{AF69D998-87D0-4ED8-9327-FC6E7EAB56C7}" destId="{EAD332C6-83E3-4669-9560-EAEA628D2CE6}" srcOrd="2" destOrd="0" presId="urn:microsoft.com/office/officeart/2005/8/layout/vList5"/>
    <dgm:cxn modelId="{C9A2012B-22F3-4E3C-ABDB-E0544F180277}" type="presParOf" srcId="{EAD332C6-83E3-4669-9560-EAEA628D2CE6}" destId="{0AAD2C8E-7604-4729-A45A-899AECEFCA9E}" srcOrd="0" destOrd="0" presId="urn:microsoft.com/office/officeart/2005/8/layout/vList5"/>
    <dgm:cxn modelId="{4BB5E13E-F99F-4D57-97C5-0D2F50B280F4}" type="presParOf" srcId="{EAD332C6-83E3-4669-9560-EAEA628D2CE6}" destId="{B4727EEF-4DE2-45B4-AB0C-3A55F194EF7D}" srcOrd="1" destOrd="0" presId="urn:microsoft.com/office/officeart/2005/8/layout/vList5"/>
    <dgm:cxn modelId="{6CAB0BF3-C9CD-452F-B1D4-71DEDCFEA402}" type="presParOf" srcId="{AF69D998-87D0-4ED8-9327-FC6E7EAB56C7}" destId="{F41F519C-A0D1-4A6F-AF57-EEDD44150CB8}" srcOrd="3" destOrd="0" presId="urn:microsoft.com/office/officeart/2005/8/layout/vList5"/>
    <dgm:cxn modelId="{7817510E-B996-4039-BD4A-14349A1B55E3}" type="presParOf" srcId="{AF69D998-87D0-4ED8-9327-FC6E7EAB56C7}" destId="{D0B3D487-13EC-453E-8C3A-3A131ADAA14F}" srcOrd="4" destOrd="0" presId="urn:microsoft.com/office/officeart/2005/8/layout/vList5"/>
    <dgm:cxn modelId="{4EF8A6D2-68D0-4686-AA94-3AD4C9739275}" type="presParOf" srcId="{D0B3D487-13EC-453E-8C3A-3A131ADAA14F}" destId="{819CFAA9-668A-4476-9A5F-0B3C14674F06}" srcOrd="0" destOrd="0" presId="urn:microsoft.com/office/officeart/2005/8/layout/vList5"/>
    <dgm:cxn modelId="{9247A627-8668-4C72-9A9A-F133064B3C23}" type="presParOf" srcId="{D0B3D487-13EC-453E-8C3A-3A131ADAA14F}" destId="{50A1A6A5-2276-4DC0-9622-5BE7EC5DDED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34C1AD-31FA-4C7A-A401-61B9998383D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E5F42B-29C8-4EB3-A4DF-51CA00F27DF4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dirty="0" smtClean="0">
              <a:solidFill>
                <a:schemeClr val="tx1"/>
              </a:solidFill>
              <a:latin typeface="Californian FB" pitchFamily="18" charset="0"/>
            </a:rPr>
            <a:t>SKOPOS Mission &amp; Model</a:t>
          </a:r>
          <a:endParaRPr lang="en-US" sz="1400" b="1" dirty="0">
            <a:solidFill>
              <a:schemeClr val="tx1"/>
            </a:solidFill>
            <a:latin typeface="Californian FB" pitchFamily="18" charset="0"/>
          </a:endParaRPr>
        </a:p>
      </dgm:t>
    </dgm:pt>
    <dgm:pt modelId="{CBE475A7-538E-4E6E-9914-880EBECB315C}" type="parTrans" cxnId="{AC0C4409-B9AA-4E21-B0E7-F8F3485B0DD6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86C8D55-AEA8-4000-AE9C-14F2CA979A37}" type="sibTrans" cxnId="{AC0C4409-B9AA-4E21-B0E7-F8F3485B0DD6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2CB71BF-524E-43B5-B6BF-D1B383975098}">
      <dgm:prSet custT="1"/>
      <dgm:spPr>
        <a:solidFill>
          <a:schemeClr val="accent6">
            <a:lumMod val="20000"/>
            <a:lumOff val="80000"/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ctr"/>
          <a:r>
            <a:rPr lang="en-US" sz="1400" b="1" dirty="0" smtClean="0">
              <a:solidFill>
                <a:schemeClr val="tx1"/>
              </a:solidFill>
              <a:latin typeface="Californian FB" pitchFamily="18" charset="0"/>
            </a:rPr>
            <a:t>TECHNICAL DEVELOPMENT</a:t>
          </a:r>
          <a:endParaRPr lang="en-US" sz="1400" b="1" dirty="0">
            <a:solidFill>
              <a:schemeClr val="tx1"/>
            </a:solidFill>
            <a:latin typeface="Californian FB" pitchFamily="18" charset="0"/>
          </a:endParaRPr>
        </a:p>
      </dgm:t>
    </dgm:pt>
    <dgm:pt modelId="{B99A71F9-F5EA-494B-8204-5C666D98A5E5}" type="parTrans" cxnId="{33ECF9B2-BA28-43BB-9D21-34E18F75D12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B95C6D9-5A5D-48B9-95BD-7764AADDB021}" type="sibTrans" cxnId="{33ECF9B2-BA28-43BB-9D21-34E18F75D12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610DDF41-BE82-4838-8149-D31926A0CF04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Feedback 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9266C0A4-0983-4D29-9A01-3086878B2B07}" type="parTrans" cxnId="{3FF4673A-7859-4714-8132-7050E5A709CB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6550A507-D763-419B-A2F0-522819AC5E34}" type="sibTrans" cxnId="{3FF4673A-7859-4714-8132-7050E5A709CB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7DA5199E-D2F1-4781-A930-2F654B13B7D0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Mentorship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000C5E55-ED01-4FCE-92BB-6B5F89CD078E}" type="parTrans" cxnId="{49DA72B3-3C69-4FE0-9790-DAC2C9BF1B3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AC6CD9A-52C6-4CA3-8DBB-21F250D9D8AF}" type="sibTrans" cxnId="{49DA72B3-3C69-4FE0-9790-DAC2C9BF1B3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10C49156-555E-467E-8FF6-2E008EE2707D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OGP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D21FB8E1-CA6B-40D4-80F7-A73D171AAB3A}" type="parTrans" cxnId="{50735E75-C286-4DF6-A758-CA7E70750C04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343B26AB-80CE-4B0F-AEEC-EA59A778C11A}" type="sibTrans" cxnId="{50735E75-C286-4DF6-A758-CA7E70750C04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EAC1B75-00C6-4799-A9F1-790CECCA5A10}">
      <dgm:prSet custT="1"/>
      <dgm:spPr>
        <a:solidFill>
          <a:schemeClr val="accent6">
            <a:lumMod val="20000"/>
            <a:lumOff val="80000"/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Internal Workshops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BE0ED384-8A21-4CE8-B350-545D6B42B3E4}" type="parTrans" cxnId="{B540C6B2-4E19-44EC-98F9-B144C77368B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A6E8DFE-A075-4DC4-9981-912BEB4A434A}" type="sibTrans" cxnId="{B540C6B2-4E19-44EC-98F9-B144C77368B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3D4DB80E-D65C-4F94-86DA-EBC745DD4799}">
      <dgm:prSet custT="1"/>
      <dgm:spPr>
        <a:solidFill>
          <a:schemeClr val="accent6">
            <a:lumMod val="20000"/>
            <a:lumOff val="80000"/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Functional Technical Guide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ABCB85ED-5E54-4B5B-B1B8-C50C079264D1}" type="parTrans" cxnId="{8195A8DD-BDDF-4834-8E05-7953CF58095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59571B6-0E6F-4213-B3E8-92B2CF5C8C83}" type="sibTrans" cxnId="{8195A8DD-BDDF-4834-8E05-7953CF58095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83251E68-0CC6-4165-A5C0-BD8E9D2B0D78}">
      <dgm:prSet custT="1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400" b="1" dirty="0" smtClean="0">
              <a:solidFill>
                <a:schemeClr val="tx1"/>
              </a:solidFill>
              <a:latin typeface="Californian FB" pitchFamily="18" charset="0"/>
            </a:rPr>
            <a:t>PERSONAL DEVELOPMENT</a:t>
          </a:r>
          <a:endParaRPr lang="en-US" sz="1400" b="1" dirty="0">
            <a:solidFill>
              <a:schemeClr val="tx1"/>
            </a:solidFill>
            <a:latin typeface="Californian FB" pitchFamily="18" charset="0"/>
          </a:endParaRPr>
        </a:p>
      </dgm:t>
    </dgm:pt>
    <dgm:pt modelId="{0FFC20E6-FD6E-4248-98F1-102F218BB198}" type="parTrans" cxnId="{C85BF415-1F27-4288-B82F-71717B1456D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1F1FECFB-5BA6-44BF-8894-0BEF32A0FB1D}" type="sibTrans" cxnId="{C85BF415-1F27-4288-B82F-71717B1456D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BE5B8B5A-7733-492F-9E38-62F59E03AD9A}">
      <dgm:prSet custT="1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Mentorship</a:t>
          </a:r>
        </a:p>
      </dgm:t>
    </dgm:pt>
    <dgm:pt modelId="{D7A06C1E-E01D-4939-8919-F8A8AA1C952D}" type="parTrans" cxnId="{1B1D2C53-FC63-438E-A465-86D93B467893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8FB4FBB-51CF-4541-AB29-0510AC0605D9}" type="sibTrans" cxnId="{1B1D2C53-FC63-438E-A465-86D93B467893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5A47288-0CB9-40B3-B0F2-F9E9A35D6F97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IAM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7D8F6C11-B5B7-4859-83F1-FBC2622679AF}" type="parTrans" cxnId="{7BE1E4A9-1E89-4DFF-8988-8C57AB2D2F79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8606A274-E1AC-49FC-BD4C-339AED9B9A61}" type="sibTrans" cxnId="{7BE1E4A9-1E89-4DFF-8988-8C57AB2D2F79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C8E5BA7-3F77-4C5D-90F7-83D38A543375}">
      <dgm:prSet custT="1"/>
      <dgm:spPr>
        <a:solidFill>
          <a:schemeClr val="accent6">
            <a:lumMod val="20000"/>
            <a:lumOff val="80000"/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External Educational Database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12271A91-3F29-4EB6-B5FF-F7B856519A88}" type="parTrans" cxnId="{CE450123-4630-4BE2-BEDF-E76DCD9CC17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A5EAB105-E350-4177-90EC-818D1403C698}" type="sibTrans" cxnId="{CE450123-4630-4BE2-BEDF-E76DCD9CC17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1C4B505-6D66-4AA7-9DE0-D6BA93AC1E8B}">
      <dgm:prSet custT="1"/>
      <dgm:spPr>
        <a:solidFill>
          <a:schemeClr val="accent6">
            <a:lumMod val="20000"/>
            <a:lumOff val="80000"/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Rotation Tour Program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47D4D6CA-3E45-4D8A-8072-B2CC09B65337}" type="parTrans" cxnId="{8EDA310F-3AF3-40D2-B3D6-390EAEE3D692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C2CD796-139F-4638-AB45-FE1831AC554A}" type="sibTrans" cxnId="{8EDA310F-3AF3-40D2-B3D6-390EAEE3D692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84FF20A1-9774-4A7D-9C30-322C8FEC84E6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Orientation Workshop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35ECBDAC-A109-4E02-8E73-FBCAEC76A1EE}" type="parTrans" cxnId="{77F58809-514D-4464-AE01-846AA5A2206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8E27D41F-1235-4C8B-930E-F73671ED998D}" type="sibTrans" cxnId="{77F58809-514D-4464-AE01-846AA5A2206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682CAD3C-4A13-4A8E-ABD0-8B30B8203DF6}">
      <dgm:prSet custT="1"/>
      <dgm:spPr>
        <a:solidFill>
          <a:schemeClr val="accent6">
            <a:lumMod val="20000"/>
            <a:lumOff val="80000"/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Induction Program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6E4DEE2D-2AFD-4BED-83CF-FAB4889787FB}" type="parTrans" cxnId="{23F0A187-554F-4E9A-BB6A-877C02738D43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40EED5F-D1F6-4109-877E-51684C26259F}" type="sibTrans" cxnId="{23F0A187-554F-4E9A-BB6A-877C02738D43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D06DA45-C08F-4A17-A214-E67E01D1EE99}">
      <dgm:prSet custT="1"/>
      <dgm:spPr>
        <a:solidFill>
          <a:srgbClr val="FFFF0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Feedback</a:t>
          </a:r>
        </a:p>
      </dgm:t>
    </dgm:pt>
    <dgm:pt modelId="{FE9D419F-CC57-4EA3-928E-745F70C20EDC}" type="parTrans" cxnId="{B55BA8A0-DB4D-4284-9F31-6DE20C2F06DD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48EA3F2-72B3-4FA6-B7C8-90CDED723E4A}" type="sibTrans" cxnId="{B55BA8A0-DB4D-4284-9F31-6DE20C2F06DD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C03A4B8-FC31-45EC-9AE1-9125ED776E3B}">
      <dgm:prSet custT="1"/>
      <dgm:spPr>
        <a:solidFill>
          <a:schemeClr val="accent6">
            <a:lumMod val="20000"/>
            <a:lumOff val="80000"/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Mentorship/Technical Coach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BE0A2874-0924-42D0-9D9D-75B85DF96E2A}" type="parTrans" cxnId="{97FF9E76-CC46-478C-B7D1-164F22A39DE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20E55AE-4767-4E2F-918C-96EB5AEA0D0D}" type="sibTrans" cxnId="{97FF9E76-CC46-478C-B7D1-164F22A39DE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3E9CF6C4-C76B-40ED-A600-28096D632AFD}">
      <dgm:prSet custT="1"/>
      <dgm:spPr>
        <a:solidFill>
          <a:schemeClr val="accent6">
            <a:lumMod val="20000"/>
            <a:lumOff val="80000"/>
            <a:alpha val="50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algn="l"/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Feedback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FDA3DA1F-B39C-431F-AD9F-C046FCAD888F}" type="parTrans" cxnId="{897C6BB5-A05C-4081-8F6E-16E9BE3CEED9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6F0D89FB-AB43-452B-84A1-C9909CF743AF}" type="sibTrans" cxnId="{897C6BB5-A05C-4081-8F6E-16E9BE3CEED9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D95AFE36-09C7-4046-9258-AD46F0C19D16}">
      <dgm:prSet custT="1"/>
      <dgm:spPr>
        <a:solidFill>
          <a:srgbClr val="00B0F0">
            <a:alpha val="50000"/>
          </a:srgb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200" dirty="0" smtClean="0">
              <a:solidFill>
                <a:schemeClr val="tx1"/>
              </a:solidFill>
              <a:latin typeface="Californian FB" pitchFamily="18" charset="0"/>
            </a:rPr>
            <a:t>Philosophical foundation workshop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EE1C31D6-AFF8-4C93-883C-75397A1FAC1E}" type="parTrans" cxnId="{EBBA4DA9-F983-453A-B814-7D6B1332B00C}">
      <dgm:prSet/>
      <dgm:spPr/>
      <dgm:t>
        <a:bodyPr/>
        <a:lstStyle/>
        <a:p>
          <a:endParaRPr lang="en-US">
            <a:latin typeface="Californian FB" pitchFamily="18" charset="0"/>
          </a:endParaRPr>
        </a:p>
      </dgm:t>
    </dgm:pt>
    <dgm:pt modelId="{ED2FFB9F-B1CB-4C4D-BFFC-5B0BC15D5A9A}" type="sibTrans" cxnId="{EBBA4DA9-F983-453A-B814-7D6B1332B00C}">
      <dgm:prSet/>
      <dgm:spPr/>
      <dgm:t>
        <a:bodyPr/>
        <a:lstStyle/>
        <a:p>
          <a:endParaRPr lang="en-US">
            <a:latin typeface="Californian FB" pitchFamily="18" charset="0"/>
          </a:endParaRPr>
        </a:p>
      </dgm:t>
    </dgm:pt>
    <dgm:pt modelId="{069DEFF9-AD7A-4E85-899D-7B001276644A}" type="pres">
      <dgm:prSet presAssocID="{C834C1AD-31FA-4C7A-A401-61B9998383D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F41A8F-FC97-4287-B5D2-86FAA136AA32}" type="pres">
      <dgm:prSet presAssocID="{51E5F42B-29C8-4EB3-A4DF-51CA00F27DF4}" presName="circ1" presStyleLbl="vennNode1" presStyleIdx="0" presStyleCnt="3" custScaleX="119489"/>
      <dgm:spPr/>
      <dgm:t>
        <a:bodyPr/>
        <a:lstStyle/>
        <a:p>
          <a:endParaRPr lang="en-US"/>
        </a:p>
      </dgm:t>
    </dgm:pt>
    <dgm:pt modelId="{C8CE5529-B591-4C74-B81A-54E6540E3A2E}" type="pres">
      <dgm:prSet presAssocID="{51E5F42B-29C8-4EB3-A4DF-51CA00F27DF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FAE764-DA3F-4C85-BFB5-CBCB12AD4BDE}" type="pres">
      <dgm:prSet presAssocID="{E2CB71BF-524E-43B5-B6BF-D1B383975098}" presName="circ2" presStyleLbl="vennNode1" presStyleIdx="1" presStyleCnt="3"/>
      <dgm:spPr/>
      <dgm:t>
        <a:bodyPr/>
        <a:lstStyle/>
        <a:p>
          <a:endParaRPr lang="en-US"/>
        </a:p>
      </dgm:t>
    </dgm:pt>
    <dgm:pt modelId="{B7F58F43-ACD2-4E21-BB28-B936B0CFF350}" type="pres">
      <dgm:prSet presAssocID="{E2CB71BF-524E-43B5-B6BF-D1B38397509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FC51D5-1904-4133-982A-55870169FB7E}" type="pres">
      <dgm:prSet presAssocID="{83251E68-0CC6-4165-A5C0-BD8E9D2B0D78}" presName="circ3" presStyleLbl="vennNode1" presStyleIdx="2" presStyleCnt="3"/>
      <dgm:spPr/>
      <dgm:t>
        <a:bodyPr/>
        <a:lstStyle/>
        <a:p>
          <a:endParaRPr lang="en-US"/>
        </a:p>
      </dgm:t>
    </dgm:pt>
    <dgm:pt modelId="{5AF34351-C35B-4E6E-9F8F-DC2D9FD6F0B5}" type="pres">
      <dgm:prSet presAssocID="{83251E68-0CC6-4165-A5C0-BD8E9D2B0D7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344A24-E555-433C-87FA-B1C31CA64368}" type="presOf" srcId="{3D4DB80E-D65C-4F94-86DA-EBC745DD4799}" destId="{25FAE764-DA3F-4C85-BFB5-CBCB12AD4BDE}" srcOrd="0" destOrd="4" presId="urn:microsoft.com/office/officeart/2005/8/layout/venn1"/>
    <dgm:cxn modelId="{656B4761-C0BD-445A-8C61-FA47B5493BB2}" type="presOf" srcId="{5C03A4B8-FC31-45EC-9AE1-9125ED776E3B}" destId="{B7F58F43-ACD2-4E21-BB28-B936B0CFF350}" srcOrd="1" destOrd="2" presId="urn:microsoft.com/office/officeart/2005/8/layout/venn1"/>
    <dgm:cxn modelId="{8EDA310F-3AF3-40D2-B3D6-390EAEE3D692}" srcId="{E2CB71BF-524E-43B5-B6BF-D1B383975098}" destId="{41C4B505-6D66-4AA7-9DE0-D6BA93AC1E8B}" srcOrd="5" destOrd="0" parTransId="{47D4D6CA-3E45-4D8A-8072-B2CC09B65337}" sibTransId="{9C2CD796-139F-4638-AB45-FE1831AC554A}"/>
    <dgm:cxn modelId="{985C71E5-FF4B-40B1-AAAB-71D6B5730A24}" type="presOf" srcId="{BE5B8B5A-7733-492F-9E38-62F59E03AD9A}" destId="{5AF34351-C35B-4E6E-9F8F-DC2D9FD6F0B5}" srcOrd="1" destOrd="1" presId="urn:microsoft.com/office/officeart/2005/8/layout/venn1"/>
    <dgm:cxn modelId="{87003F9E-F5C8-448D-92F5-835F0DA0DAE4}" type="presOf" srcId="{10C49156-555E-467E-8FF6-2E008EE2707D}" destId="{81F41A8F-FC97-4287-B5D2-86FAA136AA32}" srcOrd="0" destOrd="2" presId="urn:microsoft.com/office/officeart/2005/8/layout/venn1"/>
    <dgm:cxn modelId="{BE34B46E-01EA-438E-B598-BA72FD31FAAC}" type="presOf" srcId="{EEAC1B75-00C6-4799-A9F1-790CECCA5A10}" destId="{B7F58F43-ACD2-4E21-BB28-B936B0CFF350}" srcOrd="1" destOrd="1" presId="urn:microsoft.com/office/officeart/2005/8/layout/venn1"/>
    <dgm:cxn modelId="{0DFBF401-EAC1-4C89-B3A1-C28736EC4F25}" type="presOf" srcId="{C834C1AD-31FA-4C7A-A401-61B9998383DF}" destId="{069DEFF9-AD7A-4E85-899D-7B001276644A}" srcOrd="0" destOrd="0" presId="urn:microsoft.com/office/officeart/2005/8/layout/venn1"/>
    <dgm:cxn modelId="{E28FD58D-7775-4B3D-B256-229901E7ADBF}" type="presOf" srcId="{83251E68-0CC6-4165-A5C0-BD8E9D2B0D78}" destId="{C5FC51D5-1904-4133-982A-55870169FB7E}" srcOrd="0" destOrd="0" presId="urn:microsoft.com/office/officeart/2005/8/layout/venn1"/>
    <dgm:cxn modelId="{A7FB83B0-143B-4FAA-B020-90391E011378}" type="presOf" srcId="{7DA5199E-D2F1-4781-A930-2F654B13B7D0}" destId="{C8CE5529-B591-4C74-B81A-54E6540E3A2E}" srcOrd="1" destOrd="3" presId="urn:microsoft.com/office/officeart/2005/8/layout/venn1"/>
    <dgm:cxn modelId="{1ACD4983-D9DC-4E0A-BB35-12FE90A4D0D5}" type="presOf" srcId="{84FF20A1-9774-4A7D-9C30-322C8FEC84E6}" destId="{C8CE5529-B591-4C74-B81A-54E6540E3A2E}" srcOrd="1" destOrd="5" presId="urn:microsoft.com/office/officeart/2005/8/layout/venn1"/>
    <dgm:cxn modelId="{27FFF8BE-EE22-4015-BA1C-2197367F7C7B}" type="presOf" srcId="{41C4B505-6D66-4AA7-9DE0-D6BA93AC1E8B}" destId="{25FAE764-DA3F-4C85-BFB5-CBCB12AD4BDE}" srcOrd="0" destOrd="6" presId="urn:microsoft.com/office/officeart/2005/8/layout/venn1"/>
    <dgm:cxn modelId="{6861B34A-2B8E-4473-BD1E-A2B6F89E012C}" type="presOf" srcId="{EEAC1B75-00C6-4799-A9F1-790CECCA5A10}" destId="{25FAE764-DA3F-4C85-BFB5-CBCB12AD4BDE}" srcOrd="0" destOrd="1" presId="urn:microsoft.com/office/officeart/2005/8/layout/venn1"/>
    <dgm:cxn modelId="{D6B7D7DE-4BCA-4AD1-A3B8-EFF78705FEE5}" type="presOf" srcId="{83251E68-0CC6-4165-A5C0-BD8E9D2B0D78}" destId="{5AF34351-C35B-4E6E-9F8F-DC2D9FD6F0B5}" srcOrd="1" destOrd="0" presId="urn:microsoft.com/office/officeart/2005/8/layout/venn1"/>
    <dgm:cxn modelId="{897C6BB5-A05C-4081-8F6E-16E9BE3CEED9}" srcId="{E2CB71BF-524E-43B5-B6BF-D1B383975098}" destId="{3E9CF6C4-C76B-40ED-A600-28096D632AFD}" srcOrd="2" destOrd="0" parTransId="{FDA3DA1F-B39C-431F-AD9F-C046FCAD888F}" sibTransId="{6F0D89FB-AB43-452B-84A1-C9909CF743AF}"/>
    <dgm:cxn modelId="{CC17333E-3961-42BC-98F3-11A2A3DC3027}" type="presOf" srcId="{FD06DA45-C08F-4A17-A214-E67E01D1EE99}" destId="{5AF34351-C35B-4E6E-9F8F-DC2D9FD6F0B5}" srcOrd="1" destOrd="2" presId="urn:microsoft.com/office/officeart/2005/8/layout/venn1"/>
    <dgm:cxn modelId="{895468C2-8D39-4A7E-B0BD-D753F12329FB}" type="presOf" srcId="{BE5B8B5A-7733-492F-9E38-62F59E03AD9A}" destId="{C5FC51D5-1904-4133-982A-55870169FB7E}" srcOrd="0" destOrd="1" presId="urn:microsoft.com/office/officeart/2005/8/layout/venn1"/>
    <dgm:cxn modelId="{3EA2887E-26F2-44AE-AC22-545ACA4CC7A8}" type="presOf" srcId="{610DDF41-BE82-4838-8149-D31926A0CF04}" destId="{81F41A8F-FC97-4287-B5D2-86FAA136AA32}" srcOrd="0" destOrd="4" presId="urn:microsoft.com/office/officeart/2005/8/layout/venn1"/>
    <dgm:cxn modelId="{88170F26-C79A-4EF2-B6B0-0AF8447F8872}" type="presOf" srcId="{3E9CF6C4-C76B-40ED-A600-28096D632AFD}" destId="{25FAE764-DA3F-4C85-BFB5-CBCB12AD4BDE}" srcOrd="0" destOrd="3" presId="urn:microsoft.com/office/officeart/2005/8/layout/venn1"/>
    <dgm:cxn modelId="{14642EE8-9B21-4652-B3BC-E5F595B14D82}" type="presOf" srcId="{95A47288-0CB9-40B3-B0F2-F9E9A35D6F97}" destId="{81F41A8F-FC97-4287-B5D2-86FAA136AA32}" srcOrd="0" destOrd="6" presId="urn:microsoft.com/office/officeart/2005/8/layout/venn1"/>
    <dgm:cxn modelId="{3A04954E-3F3D-4D4E-BC2F-2DC9E6B6F793}" type="presOf" srcId="{610DDF41-BE82-4838-8149-D31926A0CF04}" destId="{C8CE5529-B591-4C74-B81A-54E6540E3A2E}" srcOrd="1" destOrd="4" presId="urn:microsoft.com/office/officeart/2005/8/layout/venn1"/>
    <dgm:cxn modelId="{EAB5752E-7DA8-4EC4-B9A2-3F86C6CD34B5}" type="presOf" srcId="{D95AFE36-09C7-4046-9258-AD46F0C19D16}" destId="{C8CE5529-B591-4C74-B81A-54E6540E3A2E}" srcOrd="1" destOrd="1" presId="urn:microsoft.com/office/officeart/2005/8/layout/venn1"/>
    <dgm:cxn modelId="{8195A8DD-BDDF-4834-8E05-7953CF58095F}" srcId="{E2CB71BF-524E-43B5-B6BF-D1B383975098}" destId="{3D4DB80E-D65C-4F94-86DA-EBC745DD4799}" srcOrd="3" destOrd="0" parTransId="{ABCB85ED-5E54-4B5B-B1B8-C50C079264D1}" sibTransId="{559571B6-0E6F-4213-B3E8-92B2CF5C8C83}"/>
    <dgm:cxn modelId="{EBBA4DA9-F983-453A-B814-7D6B1332B00C}" srcId="{51E5F42B-29C8-4EB3-A4DF-51CA00F27DF4}" destId="{D95AFE36-09C7-4046-9258-AD46F0C19D16}" srcOrd="0" destOrd="0" parTransId="{EE1C31D6-AFF8-4C93-883C-75397A1FAC1E}" sibTransId="{ED2FFB9F-B1CB-4C4D-BFFC-5B0BC15D5A9A}"/>
    <dgm:cxn modelId="{B540C6B2-4E19-44EC-98F9-B144C77368B1}" srcId="{E2CB71BF-524E-43B5-B6BF-D1B383975098}" destId="{EEAC1B75-00C6-4799-A9F1-790CECCA5A10}" srcOrd="0" destOrd="0" parTransId="{BE0ED384-8A21-4CE8-B350-545D6B42B3E4}" sibTransId="{5A6E8DFE-A075-4DC4-9981-912BEB4A434A}"/>
    <dgm:cxn modelId="{B4F53FC1-5E69-4CB6-8E2A-4F6DF8B4628A}" type="presOf" srcId="{5C03A4B8-FC31-45EC-9AE1-9125ED776E3B}" destId="{25FAE764-DA3F-4C85-BFB5-CBCB12AD4BDE}" srcOrd="0" destOrd="2" presId="urn:microsoft.com/office/officeart/2005/8/layout/venn1"/>
    <dgm:cxn modelId="{3A9585E2-54E5-4FF7-A797-4AF21FAC6EF6}" type="presOf" srcId="{FD06DA45-C08F-4A17-A214-E67E01D1EE99}" destId="{C5FC51D5-1904-4133-982A-55870169FB7E}" srcOrd="0" destOrd="2" presId="urn:microsoft.com/office/officeart/2005/8/layout/venn1"/>
    <dgm:cxn modelId="{5E20F917-075B-42F9-9465-E326C949CEB8}" type="presOf" srcId="{95A47288-0CB9-40B3-B0F2-F9E9A35D6F97}" destId="{C8CE5529-B591-4C74-B81A-54E6540E3A2E}" srcOrd="1" destOrd="6" presId="urn:microsoft.com/office/officeart/2005/8/layout/venn1"/>
    <dgm:cxn modelId="{C3EFB4CD-E1BD-42DF-B630-3FE0AB4FCC40}" type="presOf" srcId="{CC8E5BA7-3F77-4C5D-90F7-83D38A543375}" destId="{B7F58F43-ACD2-4E21-BB28-B936B0CFF350}" srcOrd="1" destOrd="5" presId="urn:microsoft.com/office/officeart/2005/8/layout/venn1"/>
    <dgm:cxn modelId="{EDD9D220-15D4-4603-AAB6-5B4AC491831A}" type="presOf" srcId="{682CAD3C-4A13-4A8E-ABD0-8B30B8203DF6}" destId="{25FAE764-DA3F-4C85-BFB5-CBCB12AD4BDE}" srcOrd="0" destOrd="7" presId="urn:microsoft.com/office/officeart/2005/8/layout/venn1"/>
    <dgm:cxn modelId="{3FF4673A-7859-4714-8132-7050E5A709CB}" srcId="{51E5F42B-29C8-4EB3-A4DF-51CA00F27DF4}" destId="{610DDF41-BE82-4838-8149-D31926A0CF04}" srcOrd="3" destOrd="0" parTransId="{9266C0A4-0983-4D29-9A01-3086878B2B07}" sibTransId="{6550A507-D763-419B-A2F0-522819AC5E34}"/>
    <dgm:cxn modelId="{D2CFB248-C565-455C-915E-B674C937B613}" type="presOf" srcId="{41C4B505-6D66-4AA7-9DE0-D6BA93AC1E8B}" destId="{B7F58F43-ACD2-4E21-BB28-B936B0CFF350}" srcOrd="1" destOrd="6" presId="urn:microsoft.com/office/officeart/2005/8/layout/venn1"/>
    <dgm:cxn modelId="{4D06584F-0EDE-4D2B-95B9-47A752227DAD}" type="presOf" srcId="{CC8E5BA7-3F77-4C5D-90F7-83D38A543375}" destId="{25FAE764-DA3F-4C85-BFB5-CBCB12AD4BDE}" srcOrd="0" destOrd="5" presId="urn:microsoft.com/office/officeart/2005/8/layout/venn1"/>
    <dgm:cxn modelId="{7BE1E4A9-1E89-4DFF-8988-8C57AB2D2F79}" srcId="{51E5F42B-29C8-4EB3-A4DF-51CA00F27DF4}" destId="{95A47288-0CB9-40B3-B0F2-F9E9A35D6F97}" srcOrd="5" destOrd="0" parTransId="{7D8F6C11-B5B7-4859-83F1-FBC2622679AF}" sibTransId="{8606A274-E1AC-49FC-BD4C-339AED9B9A61}"/>
    <dgm:cxn modelId="{3522CB30-7958-4541-8800-3E40FEDF1A57}" type="presOf" srcId="{3E9CF6C4-C76B-40ED-A600-28096D632AFD}" destId="{B7F58F43-ACD2-4E21-BB28-B936B0CFF350}" srcOrd="1" destOrd="3" presId="urn:microsoft.com/office/officeart/2005/8/layout/venn1"/>
    <dgm:cxn modelId="{AC0C4409-B9AA-4E21-B0E7-F8F3485B0DD6}" srcId="{C834C1AD-31FA-4C7A-A401-61B9998383DF}" destId="{51E5F42B-29C8-4EB3-A4DF-51CA00F27DF4}" srcOrd="0" destOrd="0" parTransId="{CBE475A7-538E-4E6E-9914-880EBECB315C}" sibTransId="{F86C8D55-AEA8-4000-AE9C-14F2CA979A37}"/>
    <dgm:cxn modelId="{E01DAB45-60B1-44B5-916E-764A2D40A13E}" type="presOf" srcId="{7DA5199E-D2F1-4781-A930-2F654B13B7D0}" destId="{81F41A8F-FC97-4287-B5D2-86FAA136AA32}" srcOrd="0" destOrd="3" presId="urn:microsoft.com/office/officeart/2005/8/layout/venn1"/>
    <dgm:cxn modelId="{C85BF415-1F27-4288-B82F-71717B1456DF}" srcId="{C834C1AD-31FA-4C7A-A401-61B9998383DF}" destId="{83251E68-0CC6-4165-A5C0-BD8E9D2B0D78}" srcOrd="2" destOrd="0" parTransId="{0FFC20E6-FD6E-4248-98F1-102F218BB198}" sibTransId="{1F1FECFB-5BA6-44BF-8894-0BEF32A0FB1D}"/>
    <dgm:cxn modelId="{CDBC8816-6F7F-423D-836D-21348CB81CF6}" type="presOf" srcId="{51E5F42B-29C8-4EB3-A4DF-51CA00F27DF4}" destId="{81F41A8F-FC97-4287-B5D2-86FAA136AA32}" srcOrd="0" destOrd="0" presId="urn:microsoft.com/office/officeart/2005/8/layout/venn1"/>
    <dgm:cxn modelId="{33ECF9B2-BA28-43BB-9D21-34E18F75D120}" srcId="{C834C1AD-31FA-4C7A-A401-61B9998383DF}" destId="{E2CB71BF-524E-43B5-B6BF-D1B383975098}" srcOrd="1" destOrd="0" parTransId="{B99A71F9-F5EA-494B-8204-5C666D98A5E5}" sibTransId="{5B95C6D9-5A5D-48B9-95BD-7764AADDB021}"/>
    <dgm:cxn modelId="{5B823FB4-771B-4800-8835-0A583C6F34F1}" type="presOf" srcId="{E2CB71BF-524E-43B5-B6BF-D1B383975098}" destId="{25FAE764-DA3F-4C85-BFB5-CBCB12AD4BDE}" srcOrd="0" destOrd="0" presId="urn:microsoft.com/office/officeart/2005/8/layout/venn1"/>
    <dgm:cxn modelId="{23F0A187-554F-4E9A-BB6A-877C02738D43}" srcId="{E2CB71BF-524E-43B5-B6BF-D1B383975098}" destId="{682CAD3C-4A13-4A8E-ABD0-8B30B8203DF6}" srcOrd="6" destOrd="0" parTransId="{6E4DEE2D-2AFD-4BED-83CF-FAB4889787FB}" sibTransId="{540EED5F-D1F6-4109-877E-51684C26259F}"/>
    <dgm:cxn modelId="{6C9B9600-ACAD-4663-ADEC-2FF17408442D}" type="presOf" srcId="{84FF20A1-9774-4A7D-9C30-322C8FEC84E6}" destId="{81F41A8F-FC97-4287-B5D2-86FAA136AA32}" srcOrd="0" destOrd="5" presId="urn:microsoft.com/office/officeart/2005/8/layout/venn1"/>
    <dgm:cxn modelId="{0806201F-EEF9-4F14-88B0-39249149313B}" type="presOf" srcId="{E2CB71BF-524E-43B5-B6BF-D1B383975098}" destId="{B7F58F43-ACD2-4E21-BB28-B936B0CFF350}" srcOrd="1" destOrd="0" presId="urn:microsoft.com/office/officeart/2005/8/layout/venn1"/>
    <dgm:cxn modelId="{D22539B5-51F9-485E-88A8-60B59AAC3CE5}" type="presOf" srcId="{D95AFE36-09C7-4046-9258-AD46F0C19D16}" destId="{81F41A8F-FC97-4287-B5D2-86FAA136AA32}" srcOrd="0" destOrd="1" presId="urn:microsoft.com/office/officeart/2005/8/layout/venn1"/>
    <dgm:cxn modelId="{77F58809-514D-4464-AE01-846AA5A2206F}" srcId="{51E5F42B-29C8-4EB3-A4DF-51CA00F27DF4}" destId="{84FF20A1-9774-4A7D-9C30-322C8FEC84E6}" srcOrd="4" destOrd="0" parTransId="{35ECBDAC-A109-4E02-8E73-FBCAEC76A1EE}" sibTransId="{8E27D41F-1235-4C8B-930E-F73671ED998D}"/>
    <dgm:cxn modelId="{3B85DC9B-F9B7-4B81-9381-6F5769DA185D}" type="presOf" srcId="{51E5F42B-29C8-4EB3-A4DF-51CA00F27DF4}" destId="{C8CE5529-B591-4C74-B81A-54E6540E3A2E}" srcOrd="1" destOrd="0" presId="urn:microsoft.com/office/officeart/2005/8/layout/venn1"/>
    <dgm:cxn modelId="{37B25E9C-F029-45B0-AEE5-60482935D1BE}" type="presOf" srcId="{10C49156-555E-467E-8FF6-2E008EE2707D}" destId="{C8CE5529-B591-4C74-B81A-54E6540E3A2E}" srcOrd="1" destOrd="2" presId="urn:microsoft.com/office/officeart/2005/8/layout/venn1"/>
    <dgm:cxn modelId="{CE450123-4630-4BE2-BEDF-E76DCD9CC17F}" srcId="{E2CB71BF-524E-43B5-B6BF-D1B383975098}" destId="{CC8E5BA7-3F77-4C5D-90F7-83D38A543375}" srcOrd="4" destOrd="0" parTransId="{12271A91-3F29-4EB6-B5FF-F7B856519A88}" sibTransId="{A5EAB105-E350-4177-90EC-818D1403C698}"/>
    <dgm:cxn modelId="{1BE1133E-406D-4F23-9A9E-957453EDFDF4}" type="presOf" srcId="{3D4DB80E-D65C-4F94-86DA-EBC745DD4799}" destId="{B7F58F43-ACD2-4E21-BB28-B936B0CFF350}" srcOrd="1" destOrd="4" presId="urn:microsoft.com/office/officeart/2005/8/layout/venn1"/>
    <dgm:cxn modelId="{1B1D2C53-FC63-438E-A465-86D93B467893}" srcId="{83251E68-0CC6-4165-A5C0-BD8E9D2B0D78}" destId="{BE5B8B5A-7733-492F-9E38-62F59E03AD9A}" srcOrd="0" destOrd="0" parTransId="{D7A06C1E-E01D-4939-8919-F8A8AA1C952D}" sibTransId="{28FB4FBB-51CF-4541-AB29-0510AC0605D9}"/>
    <dgm:cxn modelId="{97FF9E76-CC46-478C-B7D1-164F22A39DEF}" srcId="{E2CB71BF-524E-43B5-B6BF-D1B383975098}" destId="{5C03A4B8-FC31-45EC-9AE1-9125ED776E3B}" srcOrd="1" destOrd="0" parTransId="{BE0A2874-0924-42D0-9D9D-75B85DF96E2A}" sibTransId="{420E55AE-4767-4E2F-918C-96EB5AEA0D0D}"/>
    <dgm:cxn modelId="{49DA72B3-3C69-4FE0-9790-DAC2C9BF1B31}" srcId="{51E5F42B-29C8-4EB3-A4DF-51CA00F27DF4}" destId="{7DA5199E-D2F1-4781-A930-2F654B13B7D0}" srcOrd="2" destOrd="0" parTransId="{000C5E55-ED01-4FCE-92BB-6B5F89CD078E}" sibTransId="{FAC6CD9A-52C6-4CA3-8DBB-21F250D9D8AF}"/>
    <dgm:cxn modelId="{50735E75-C286-4DF6-A758-CA7E70750C04}" srcId="{51E5F42B-29C8-4EB3-A4DF-51CA00F27DF4}" destId="{10C49156-555E-467E-8FF6-2E008EE2707D}" srcOrd="1" destOrd="0" parTransId="{D21FB8E1-CA6B-40D4-80F7-A73D171AAB3A}" sibTransId="{343B26AB-80CE-4B0F-AEEC-EA59A778C11A}"/>
    <dgm:cxn modelId="{EAB06702-D634-41D9-BC1E-D41C22C441DF}" type="presOf" srcId="{682CAD3C-4A13-4A8E-ABD0-8B30B8203DF6}" destId="{B7F58F43-ACD2-4E21-BB28-B936B0CFF350}" srcOrd="1" destOrd="7" presId="urn:microsoft.com/office/officeart/2005/8/layout/venn1"/>
    <dgm:cxn modelId="{B55BA8A0-DB4D-4284-9F31-6DE20C2F06DD}" srcId="{83251E68-0CC6-4165-A5C0-BD8E9D2B0D78}" destId="{FD06DA45-C08F-4A17-A214-E67E01D1EE99}" srcOrd="1" destOrd="0" parTransId="{FE9D419F-CC57-4EA3-928E-745F70C20EDC}" sibTransId="{448EA3F2-72B3-4FA6-B7C8-90CDED723E4A}"/>
    <dgm:cxn modelId="{284332A0-6DB0-497D-884C-8F1C5D6DEB6F}" type="presParOf" srcId="{069DEFF9-AD7A-4E85-899D-7B001276644A}" destId="{81F41A8F-FC97-4287-B5D2-86FAA136AA32}" srcOrd="0" destOrd="0" presId="urn:microsoft.com/office/officeart/2005/8/layout/venn1"/>
    <dgm:cxn modelId="{DDEC3169-4221-4895-BF91-E342FF070204}" type="presParOf" srcId="{069DEFF9-AD7A-4E85-899D-7B001276644A}" destId="{C8CE5529-B591-4C74-B81A-54E6540E3A2E}" srcOrd="1" destOrd="0" presId="urn:microsoft.com/office/officeart/2005/8/layout/venn1"/>
    <dgm:cxn modelId="{EE744519-BCCB-44AB-9081-C34098F863CC}" type="presParOf" srcId="{069DEFF9-AD7A-4E85-899D-7B001276644A}" destId="{25FAE764-DA3F-4C85-BFB5-CBCB12AD4BDE}" srcOrd="2" destOrd="0" presId="urn:microsoft.com/office/officeart/2005/8/layout/venn1"/>
    <dgm:cxn modelId="{F418F7E2-64A5-4ADC-BBEF-5CC2D57F879B}" type="presParOf" srcId="{069DEFF9-AD7A-4E85-899D-7B001276644A}" destId="{B7F58F43-ACD2-4E21-BB28-B936B0CFF350}" srcOrd="3" destOrd="0" presId="urn:microsoft.com/office/officeart/2005/8/layout/venn1"/>
    <dgm:cxn modelId="{F5B6FF89-CF1A-46E2-A867-F9F56AC9EDAD}" type="presParOf" srcId="{069DEFF9-AD7A-4E85-899D-7B001276644A}" destId="{C5FC51D5-1904-4133-982A-55870169FB7E}" srcOrd="4" destOrd="0" presId="urn:microsoft.com/office/officeart/2005/8/layout/venn1"/>
    <dgm:cxn modelId="{08A50FB6-A3F8-492A-AB60-7BB8924D35C4}" type="presParOf" srcId="{069DEFF9-AD7A-4E85-899D-7B001276644A}" destId="{5AF34351-C35B-4E6E-9F8F-DC2D9FD6F0B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8D249E-3589-4D26-9520-01C6B4309533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C3F81E-210C-43B3-96CE-DC7BD4055BB4}">
      <dgm:prSet phldrT="[Text]"/>
      <dgm:spPr>
        <a:solidFill>
          <a:schemeClr val="accent1"/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Self Awareness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02B6FFC0-E2C1-46CF-8A8D-DDDDC2BED459}" type="parTrans" cxnId="{4A7C5601-4300-4211-AE3D-1462AAB2081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094AB828-70DC-4A7D-BCF7-B4098CA09A49}" type="sibTrans" cxnId="{4A7C5601-4300-4211-AE3D-1462AAB2081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A8648494-6973-484C-A752-2B7FCD9FC05A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Feedback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7CA9ABCB-5896-45CE-918C-394BB66FBA7B}" type="parTrans" cxnId="{1E38DA43-D693-4DF4-9C4A-DBEEF706020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1EB2D74E-7D68-412E-8D22-70780AC080C8}" type="sibTrans" cxnId="{1E38DA43-D693-4DF4-9C4A-DBEEF706020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8A84D2B-AB84-4DCE-AB48-D7998A0E2F20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Self Development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15B9C964-91B1-44B9-A49A-9A09C4B20AFB}" type="parTrans" cxnId="{BF387450-40CE-43B0-9C0B-9CB637FFB83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0446B2F-7F73-406B-B035-6646F4E0168C}" type="sibTrans" cxnId="{BF387450-40CE-43B0-9C0B-9CB637FFB83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2FB9F0E-206B-4302-9ADD-CA10824B5C4B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Induction Program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C93C0A5C-64D3-4D87-BD2B-9E6ADCBAE4D3}" type="parTrans" cxnId="{EE6331D6-78FF-4D8D-9F33-14B76EEE1DF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9E38333-3488-4609-9734-AC7ED6F5F4FB}" type="sibTrans" cxnId="{EE6331D6-78FF-4D8D-9F33-14B76EEE1DF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6648CC2F-21AA-4465-9603-0DD49025C032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IAM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ABEBFFBA-968F-4376-9BA3-4715D8C43C0A}" type="parTrans" cxnId="{45E0E6BD-E918-4E6F-8AC0-889F9E68330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C0A3558-9ACC-47C1-851B-9EDD153027C4}" type="sibTrans" cxnId="{45E0E6BD-E918-4E6F-8AC0-889F9E68330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76D289B-AAED-4F0B-B573-B460437CC8C6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Rotation Tour Program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E785B44C-FD89-40CC-8CA4-F3963EC48B4E}" type="parTrans" cxnId="{A0DED53D-8969-42A2-9079-364D027D256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BC5850A9-BFB0-4A92-8B11-1DD34160A9F8}" type="sibTrans" cxnId="{A0DED53D-8969-42A2-9079-364D027D256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38252BF-310F-4795-9ED3-1078B7E45641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Internal Workshops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30E6E529-C8A5-442B-8200-229C33158720}" type="parTrans" cxnId="{07DDCDF7-EA24-42DF-99D1-AB0741E0D642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3FD25ED-9FF8-46AD-9D04-BFE938AE3EB5}" type="sibTrans" cxnId="{07DDCDF7-EA24-42DF-99D1-AB0741E0D642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C66282C-2964-48BC-8249-258AFD0161E3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Technical Advisors 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EA123EAD-0135-4ED5-A7D4-64ECA4E2CDE6}" type="parTrans" cxnId="{748281F8-32BA-4D89-875D-5794E8BE779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B717CC7-8ABE-4F4B-A9C9-DD650BE1E6C0}" type="sibTrans" cxnId="{748281F8-32BA-4D89-875D-5794E8BE779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96A1745-F923-4941-A7B6-A443C7B767C2}">
      <dgm:prSet phldrT="[Text]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FA19E26F-796F-40B9-8D4E-70CEA34B0D68}" type="parTrans" cxnId="{ACCC5B6C-BC52-4B64-9298-67E32B9CE6D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83F2DE5-2BD3-474D-B593-1504B825B1C4}" type="sibTrans" cxnId="{ACCC5B6C-BC52-4B64-9298-67E32B9CE6D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38C3508E-8D3D-402B-9F7A-AFBBDA9EBDDB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Mentorship</a:t>
          </a:r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8638594B-72A0-497B-933F-5576CAFA3A28}" type="parTrans" cxnId="{5E1B1ACC-04DD-4A02-AC03-827A7093ADF5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74DA71A1-21C0-47B8-AA9F-F3A1B6D1C2C3}" type="sibTrans" cxnId="{5E1B1ACC-04DD-4A02-AC03-827A7093ADF5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930C7AD-C70B-4B69-A7FA-BE6D6DCB914B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Orientation Workshop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66C0D436-6EA0-4939-8A33-5B4D7E1EA1E6}" type="parTrans" cxnId="{6BEDFEAD-8068-424E-B73A-373452F30EC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B5EEEE3C-A20C-4047-80A7-6527F6F9751D}" type="sibTrans" cxnId="{6BEDFEAD-8068-424E-B73A-373452F30EC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8B3D945-701F-4978-890B-A9008FC81E82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2A3DCC73-CBFD-4E02-899F-3C4F1FCCD1F3}" type="parTrans" cxnId="{51A3EB24-5D77-4D00-AC33-BD684D45646D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70B8BB5F-8384-413A-B7CC-9E2A8D1050DF}" type="sibTrans" cxnId="{51A3EB24-5D77-4D00-AC33-BD684D45646D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0B8C6E3-4E7E-42D4-BE23-FFF82FA8D992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400" dirty="0" smtClean="0">
            <a:solidFill>
              <a:schemeClr val="tx1"/>
            </a:solidFill>
            <a:latin typeface="Californian FB" pitchFamily="18" charset="0"/>
          </a:endParaRPr>
        </a:p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13EFF9C6-D686-48EE-97FB-5B5953B45485}" type="parTrans" cxnId="{5CCF737D-3A85-471B-831E-F4CD96710A5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67B584BB-5F54-4ECD-928A-9F2B8C7195D7}" type="sibTrans" cxnId="{5CCF737D-3A85-471B-831E-F4CD96710A5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1D77057-7BD3-4D4B-955A-E8F529AE04AD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Individual Development Plan 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24649709-F4CA-4743-8858-24E60762909D}" type="parTrans" cxnId="{1768599B-311D-41E3-B151-0BE475DBB52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06F2500-59F1-43E9-B56E-A02B7C0A7BFD}" type="sibTrans" cxnId="{1768599B-311D-41E3-B151-0BE475DBB52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0C97CD01-6C71-4490-866B-81AA34F4BFE5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4 Model Presentations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71FA4A4A-A8B3-442A-A13D-5FE33D407919}" type="parTrans" cxnId="{2DB45B86-4D49-479E-BC34-EB9755BDECE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368DE8E-AB15-4660-98D7-1E4BFEAD72E1}" type="sibTrans" cxnId="{2DB45B86-4D49-479E-BC34-EB9755BDECE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F6FC960-0523-4B07-A971-3FC84FB30674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External Education Database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54392A38-171A-4F13-8F56-B5361DF96358}" type="parTrans" cxnId="{DAE54C82-2414-4743-80C5-23FB32963833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777A289-0A20-420A-9C9B-E31DA9B5C696}" type="sibTrans" cxnId="{DAE54C82-2414-4743-80C5-23FB32963833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89648C38-F240-4047-A378-540ADE7BD127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Functional Technical Guide	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AF1C27AD-B143-4C82-B6F5-3074957E5AB0}" type="parTrans" cxnId="{C8062EC6-0BA6-4F50-A467-BB0B7FC9BDC3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A1CA162F-700D-4D56-9382-E64A64B4AAEF}" type="sibTrans" cxnId="{C8062EC6-0BA6-4F50-A467-BB0B7FC9BDC3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BFDA5C68-5442-404A-B387-84919B8044D3}">
      <dgm:prSet phldrT="[Text]"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pPr marL="114300" indent="0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OGP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3E1EFE03-E192-4B64-AB8E-B9AA6AFBA56A}" type="parTrans" cxnId="{62D39130-74E8-41C5-A70F-95A565256537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7B6AE5FA-D73F-46C8-B5F6-EF4222EBA89A}" type="sibTrans" cxnId="{62D39130-74E8-41C5-A70F-95A565256537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201A28F-3935-47F8-AF7B-DAE856807314}" type="pres">
      <dgm:prSet presAssocID="{E88D249E-3589-4D26-9520-01C6B430953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BE0191-A116-4C3A-805C-B3A823D26628}" type="pres">
      <dgm:prSet presAssocID="{9EC3F81E-210C-43B3-96CE-DC7BD4055BB4}" presName="linNod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en-US"/>
        </a:p>
      </dgm:t>
    </dgm:pt>
    <dgm:pt modelId="{008D21ED-A20B-4936-84C0-30BC1AA8914A}" type="pres">
      <dgm:prSet presAssocID="{9EC3F81E-210C-43B3-96CE-DC7BD4055BB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62DFF-7CF1-4823-AA95-FBB96853F848}" type="pres">
      <dgm:prSet presAssocID="{9EC3F81E-210C-43B3-96CE-DC7BD4055BB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57358E-126A-464B-9B73-0BC2C3305434}" type="pres">
      <dgm:prSet presAssocID="{094AB828-70DC-4A7D-BCF7-B4098CA09A49}" presName="spacing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en-US"/>
        </a:p>
      </dgm:t>
    </dgm:pt>
    <dgm:pt modelId="{9C19162A-F3F8-4453-B3C2-2F8654F99A1C}" type="pres">
      <dgm:prSet presAssocID="{E8A84D2B-AB84-4DCE-AB48-D7998A0E2F20}" presName="linNode" presStyleCnt="0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endParaRPr lang="en-US"/>
        </a:p>
      </dgm:t>
    </dgm:pt>
    <dgm:pt modelId="{54D6F7D9-50FE-4575-9342-E25BB46CCB04}" type="pres">
      <dgm:prSet presAssocID="{E8A84D2B-AB84-4DCE-AB48-D7998A0E2F2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A6C5A-BFB4-4342-ADA5-AD576ED01921}" type="pres">
      <dgm:prSet presAssocID="{E8A84D2B-AB84-4DCE-AB48-D7998A0E2F20}" presName="childShp" presStyleLbl="bgAccFollowNode1" presStyleIdx="1" presStyleCnt="2" custScaleY="114133" custLinFactNeighborX="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172954-6B22-4545-B473-0A351A1DECE8}" type="presOf" srcId="{A8648494-6973-484C-A752-2B7FCD9FC05A}" destId="{B1162DFF-7CF1-4823-AA95-FBB96853F848}" srcOrd="0" destOrd="2" presId="urn:microsoft.com/office/officeart/2005/8/layout/vList6"/>
    <dgm:cxn modelId="{790367AF-AD8D-40DD-8AA6-8E58AE486869}" type="presOf" srcId="{BFDA5C68-5442-404A-B387-84919B8044D3}" destId="{B1162DFF-7CF1-4823-AA95-FBB96853F848}" srcOrd="0" destOrd="3" presId="urn:microsoft.com/office/officeart/2005/8/layout/vList6"/>
    <dgm:cxn modelId="{45F3227E-11C4-4D22-9A78-1073AF24BD88}" type="presOf" srcId="{50B8C6E3-4E7E-42D4-BE23-FFF82FA8D992}" destId="{B1162DFF-7CF1-4823-AA95-FBB96853F848}" srcOrd="0" destOrd="7" presId="urn:microsoft.com/office/officeart/2005/8/layout/vList6"/>
    <dgm:cxn modelId="{5CCF737D-3A85-471B-831E-F4CD96710A5A}" srcId="{9EC3F81E-210C-43B3-96CE-DC7BD4055BB4}" destId="{50B8C6E3-4E7E-42D4-BE23-FFF82FA8D992}" srcOrd="7" destOrd="0" parTransId="{13EFF9C6-D686-48EE-97FB-5B5953B45485}" sibTransId="{67B584BB-5F54-4ECD-928A-9F2B8C7195D7}"/>
    <dgm:cxn modelId="{5E1B1ACC-04DD-4A02-AC03-827A7093ADF5}" srcId="{9EC3F81E-210C-43B3-96CE-DC7BD4055BB4}" destId="{38C3508E-8D3D-402B-9F7A-AFBBDA9EBDDB}" srcOrd="1" destOrd="0" parTransId="{8638594B-72A0-497B-933F-5576CAFA3A28}" sibTransId="{74DA71A1-21C0-47B8-AA9F-F3A1B6D1C2C3}"/>
    <dgm:cxn modelId="{DE728D2B-E4A7-4712-ABFA-E87271AF199A}" type="presOf" srcId="{E88D249E-3589-4D26-9520-01C6B4309533}" destId="{C201A28F-3935-47F8-AF7B-DAE856807314}" srcOrd="0" destOrd="0" presId="urn:microsoft.com/office/officeart/2005/8/layout/vList6"/>
    <dgm:cxn modelId="{748281F8-32BA-4D89-875D-5794E8BE779E}" srcId="{E8A84D2B-AB84-4DCE-AB48-D7998A0E2F20}" destId="{2C66282C-2964-48BC-8249-258AFD0161E3}" srcOrd="5" destOrd="0" parTransId="{EA123EAD-0135-4ED5-A7D4-64ECA4E2CDE6}" sibTransId="{FB717CC7-8ABE-4F4B-A9C9-DD650BE1E6C0}"/>
    <dgm:cxn modelId="{07DDCDF7-EA24-42DF-99D1-AB0741E0D642}" srcId="{E8A84D2B-AB84-4DCE-AB48-D7998A0E2F20}" destId="{238252BF-310F-4795-9ED3-1078B7E45641}" srcOrd="7" destOrd="0" parTransId="{30E6E529-C8A5-442B-8200-229C33158720}" sibTransId="{43FD25ED-9FF8-46AD-9D04-BFE938AE3EB5}"/>
    <dgm:cxn modelId="{2DB45B86-4D49-479E-BC34-EB9755BDECE8}" srcId="{E8A84D2B-AB84-4DCE-AB48-D7998A0E2F20}" destId="{0C97CD01-6C71-4490-866B-81AA34F4BFE5}" srcOrd="0" destOrd="0" parTransId="{71FA4A4A-A8B3-442A-A13D-5FE33D407919}" sibTransId="{9368DE8E-AB15-4660-98D7-1E4BFEAD72E1}"/>
    <dgm:cxn modelId="{A0DED53D-8969-42A2-9079-364D027D2568}" srcId="{E8A84D2B-AB84-4DCE-AB48-D7998A0E2F20}" destId="{976D289B-AAED-4F0B-B573-B460437CC8C6}" srcOrd="6" destOrd="0" parTransId="{E785B44C-FD89-40CC-8CA4-F3963EC48B4E}" sibTransId="{BC5850A9-BFB0-4A92-8B11-1DD34160A9F8}"/>
    <dgm:cxn modelId="{44699F08-A5A4-4E9A-BA6B-0820AAD822DC}" type="presOf" srcId="{48B3D945-701F-4978-890B-A9008FC81E82}" destId="{B1162DFF-7CF1-4823-AA95-FBB96853F848}" srcOrd="0" destOrd="6" presId="urn:microsoft.com/office/officeart/2005/8/layout/vList6"/>
    <dgm:cxn modelId="{3B1B289D-1571-4284-8537-5C5E4077A464}" type="presOf" srcId="{C96A1745-F923-4941-A7B6-A443C7B767C2}" destId="{B1162DFF-7CF1-4823-AA95-FBB96853F848}" srcOrd="0" destOrd="0" presId="urn:microsoft.com/office/officeart/2005/8/layout/vList6"/>
    <dgm:cxn modelId="{C8062EC6-0BA6-4F50-A467-BB0B7FC9BDC3}" srcId="{E8A84D2B-AB84-4DCE-AB48-D7998A0E2F20}" destId="{89648C38-F240-4047-A378-540ADE7BD127}" srcOrd="4" destOrd="0" parTransId="{AF1C27AD-B143-4C82-B6F5-3074957E5AB0}" sibTransId="{A1CA162F-700D-4D56-9382-E64A64B4AAEF}"/>
    <dgm:cxn modelId="{6BEDFEAD-8068-424E-B73A-373452F30ECE}" srcId="{E8A84D2B-AB84-4DCE-AB48-D7998A0E2F20}" destId="{C930C7AD-C70B-4B69-A7FA-BE6D6DCB914B}" srcOrd="2" destOrd="0" parTransId="{66C0D436-6EA0-4939-8A33-5B4D7E1EA1E6}" sibTransId="{B5EEEE3C-A20C-4047-80A7-6527F6F9751D}"/>
    <dgm:cxn modelId="{C3C6349E-4E11-4A95-98A9-5B1059708320}" type="presOf" srcId="{C930C7AD-C70B-4B69-A7FA-BE6D6DCB914B}" destId="{C8BA6C5A-BFB4-4342-ADA5-AD576ED01921}" srcOrd="0" destOrd="2" presId="urn:microsoft.com/office/officeart/2005/8/layout/vList6"/>
    <dgm:cxn modelId="{51A3EB24-5D77-4D00-AC33-BD684D45646D}" srcId="{9EC3F81E-210C-43B3-96CE-DC7BD4055BB4}" destId="{48B3D945-701F-4978-890B-A9008FC81E82}" srcOrd="6" destOrd="0" parTransId="{2A3DCC73-CBFD-4E02-899F-3C4F1FCCD1F3}" sibTransId="{70B8BB5F-8384-413A-B7CC-9E2A8D1050DF}"/>
    <dgm:cxn modelId="{0F67B147-7F3C-471E-8819-6855CBB55987}" type="presOf" srcId="{976D289B-AAED-4F0B-B573-B460437CC8C6}" destId="{C8BA6C5A-BFB4-4342-ADA5-AD576ED01921}" srcOrd="0" destOrd="6" presId="urn:microsoft.com/office/officeart/2005/8/layout/vList6"/>
    <dgm:cxn modelId="{12F42C23-46E9-4944-9A43-9C64E369691A}" type="presOf" srcId="{6648CC2F-21AA-4465-9603-0DD49025C032}" destId="{B1162DFF-7CF1-4823-AA95-FBB96853F848}" srcOrd="0" destOrd="4" presId="urn:microsoft.com/office/officeart/2005/8/layout/vList6"/>
    <dgm:cxn modelId="{F8F62A12-DBF9-4D6F-B3D1-01CB7F2A3B8C}" type="presOf" srcId="{CF6FC960-0523-4B07-A971-3FC84FB30674}" destId="{C8BA6C5A-BFB4-4342-ADA5-AD576ED01921}" srcOrd="0" destOrd="3" presId="urn:microsoft.com/office/officeart/2005/8/layout/vList6"/>
    <dgm:cxn modelId="{1E38DA43-D693-4DF4-9C4A-DBEEF7060200}" srcId="{9EC3F81E-210C-43B3-96CE-DC7BD4055BB4}" destId="{A8648494-6973-484C-A752-2B7FCD9FC05A}" srcOrd="2" destOrd="0" parTransId="{7CA9ABCB-5896-45CE-918C-394BB66FBA7B}" sibTransId="{1EB2D74E-7D68-412E-8D22-70780AC080C8}"/>
    <dgm:cxn modelId="{FEFEE66C-43A0-438E-B585-434B436D0A0D}" type="presOf" srcId="{C2FB9F0E-206B-4302-9ADD-CA10824B5C4B}" destId="{C8BA6C5A-BFB4-4342-ADA5-AD576ED01921}" srcOrd="0" destOrd="1" presId="urn:microsoft.com/office/officeart/2005/8/layout/vList6"/>
    <dgm:cxn modelId="{1768599B-311D-41E3-B151-0BE475DBB521}" srcId="{9EC3F81E-210C-43B3-96CE-DC7BD4055BB4}" destId="{41D77057-7BD3-4D4B-955A-E8F529AE04AD}" srcOrd="5" destOrd="0" parTransId="{24649709-F4CA-4743-8858-24E60762909D}" sibTransId="{206F2500-59F1-43E9-B56E-A02B7C0A7BFD}"/>
    <dgm:cxn modelId="{EB0F8515-128C-4BF4-9458-B6E562418F6C}" type="presOf" srcId="{41D77057-7BD3-4D4B-955A-E8F529AE04AD}" destId="{B1162DFF-7CF1-4823-AA95-FBB96853F848}" srcOrd="0" destOrd="5" presId="urn:microsoft.com/office/officeart/2005/8/layout/vList6"/>
    <dgm:cxn modelId="{62D39130-74E8-41C5-A70F-95A565256537}" srcId="{9EC3F81E-210C-43B3-96CE-DC7BD4055BB4}" destId="{BFDA5C68-5442-404A-B387-84919B8044D3}" srcOrd="3" destOrd="0" parTransId="{3E1EFE03-E192-4B64-AB8E-B9AA6AFBA56A}" sibTransId="{7B6AE5FA-D73F-46C8-B5F6-EF4222EBA89A}"/>
    <dgm:cxn modelId="{EE6331D6-78FF-4D8D-9F33-14B76EEE1DFF}" srcId="{E8A84D2B-AB84-4DCE-AB48-D7998A0E2F20}" destId="{C2FB9F0E-206B-4302-9ADD-CA10824B5C4B}" srcOrd="1" destOrd="0" parTransId="{C93C0A5C-64D3-4D87-BD2B-9E6ADCBAE4D3}" sibTransId="{E9E38333-3488-4609-9734-AC7ED6F5F4FB}"/>
    <dgm:cxn modelId="{BF387450-40CE-43B0-9C0B-9CB637FFB83F}" srcId="{E88D249E-3589-4D26-9520-01C6B4309533}" destId="{E8A84D2B-AB84-4DCE-AB48-D7998A0E2F20}" srcOrd="1" destOrd="0" parTransId="{15B9C964-91B1-44B9-A49A-9A09C4B20AFB}" sibTransId="{40446B2F-7F73-406B-B035-6646F4E0168C}"/>
    <dgm:cxn modelId="{583AAEBF-63D2-4847-9D2E-61EF8CF98402}" type="presOf" srcId="{9EC3F81E-210C-43B3-96CE-DC7BD4055BB4}" destId="{008D21ED-A20B-4936-84C0-30BC1AA8914A}" srcOrd="0" destOrd="0" presId="urn:microsoft.com/office/officeart/2005/8/layout/vList6"/>
    <dgm:cxn modelId="{D2C44A0C-445C-4EFB-97EF-F1714605A0C5}" type="presOf" srcId="{E8A84D2B-AB84-4DCE-AB48-D7998A0E2F20}" destId="{54D6F7D9-50FE-4575-9342-E25BB46CCB04}" srcOrd="0" destOrd="0" presId="urn:microsoft.com/office/officeart/2005/8/layout/vList6"/>
    <dgm:cxn modelId="{C77763C3-6E18-4E28-9DC0-0AAA609CAE75}" type="presOf" srcId="{0C97CD01-6C71-4490-866B-81AA34F4BFE5}" destId="{C8BA6C5A-BFB4-4342-ADA5-AD576ED01921}" srcOrd="0" destOrd="0" presId="urn:microsoft.com/office/officeart/2005/8/layout/vList6"/>
    <dgm:cxn modelId="{4A7C5601-4300-4211-AE3D-1462AAB20810}" srcId="{E88D249E-3589-4D26-9520-01C6B4309533}" destId="{9EC3F81E-210C-43B3-96CE-DC7BD4055BB4}" srcOrd="0" destOrd="0" parTransId="{02B6FFC0-E2C1-46CF-8A8D-DDDDC2BED459}" sibTransId="{094AB828-70DC-4A7D-BCF7-B4098CA09A49}"/>
    <dgm:cxn modelId="{45E0E6BD-E918-4E6F-8AC0-889F9E683308}" srcId="{9EC3F81E-210C-43B3-96CE-DC7BD4055BB4}" destId="{6648CC2F-21AA-4465-9603-0DD49025C032}" srcOrd="4" destOrd="0" parTransId="{ABEBFFBA-968F-4376-9BA3-4715D8C43C0A}" sibTransId="{4C0A3558-9ACC-47C1-851B-9EDD153027C4}"/>
    <dgm:cxn modelId="{A73C82E2-C7EA-4A66-A1DC-8BEF80AAD5FA}" type="presOf" srcId="{89648C38-F240-4047-A378-540ADE7BD127}" destId="{C8BA6C5A-BFB4-4342-ADA5-AD576ED01921}" srcOrd="0" destOrd="4" presId="urn:microsoft.com/office/officeart/2005/8/layout/vList6"/>
    <dgm:cxn modelId="{956D37A1-B099-4273-8EC3-3C7601531D47}" type="presOf" srcId="{238252BF-310F-4795-9ED3-1078B7E45641}" destId="{C8BA6C5A-BFB4-4342-ADA5-AD576ED01921}" srcOrd="0" destOrd="7" presId="urn:microsoft.com/office/officeart/2005/8/layout/vList6"/>
    <dgm:cxn modelId="{ACCC5B6C-BC52-4B64-9298-67E32B9CE6D1}" srcId="{9EC3F81E-210C-43B3-96CE-DC7BD4055BB4}" destId="{C96A1745-F923-4941-A7B6-A443C7B767C2}" srcOrd="0" destOrd="0" parTransId="{FA19E26F-796F-40B9-8D4E-70CEA34B0D68}" sibTransId="{983F2DE5-2BD3-474D-B593-1504B825B1C4}"/>
    <dgm:cxn modelId="{DAE54C82-2414-4743-80C5-23FB32963833}" srcId="{E8A84D2B-AB84-4DCE-AB48-D7998A0E2F20}" destId="{CF6FC960-0523-4B07-A971-3FC84FB30674}" srcOrd="3" destOrd="0" parTransId="{54392A38-171A-4F13-8F56-B5361DF96358}" sibTransId="{9777A289-0A20-420A-9C9B-E31DA9B5C696}"/>
    <dgm:cxn modelId="{692B114D-4AB2-483A-8E03-407D8AC178B1}" type="presOf" srcId="{38C3508E-8D3D-402B-9F7A-AFBBDA9EBDDB}" destId="{B1162DFF-7CF1-4823-AA95-FBB96853F848}" srcOrd="0" destOrd="1" presId="urn:microsoft.com/office/officeart/2005/8/layout/vList6"/>
    <dgm:cxn modelId="{2EC0A114-C2BA-4E2B-A773-22213C2E71DF}" type="presOf" srcId="{2C66282C-2964-48BC-8249-258AFD0161E3}" destId="{C8BA6C5A-BFB4-4342-ADA5-AD576ED01921}" srcOrd="0" destOrd="5" presId="urn:microsoft.com/office/officeart/2005/8/layout/vList6"/>
    <dgm:cxn modelId="{4C151CE5-39EB-4902-9F7B-3A0ED709F9EF}" type="presParOf" srcId="{C201A28F-3935-47F8-AF7B-DAE856807314}" destId="{AABE0191-A116-4C3A-805C-B3A823D26628}" srcOrd="0" destOrd="0" presId="urn:microsoft.com/office/officeart/2005/8/layout/vList6"/>
    <dgm:cxn modelId="{562F7663-C6D4-4D81-B925-97C86603DC45}" type="presParOf" srcId="{AABE0191-A116-4C3A-805C-B3A823D26628}" destId="{008D21ED-A20B-4936-84C0-30BC1AA8914A}" srcOrd="0" destOrd="0" presId="urn:microsoft.com/office/officeart/2005/8/layout/vList6"/>
    <dgm:cxn modelId="{9BD31875-37F1-4302-9D1D-2B8D40A17AAD}" type="presParOf" srcId="{AABE0191-A116-4C3A-805C-B3A823D26628}" destId="{B1162DFF-7CF1-4823-AA95-FBB96853F848}" srcOrd="1" destOrd="0" presId="urn:microsoft.com/office/officeart/2005/8/layout/vList6"/>
    <dgm:cxn modelId="{58BC1E3B-2489-40E5-8CBF-7D5A90EC7057}" type="presParOf" srcId="{C201A28F-3935-47F8-AF7B-DAE856807314}" destId="{3557358E-126A-464B-9B73-0BC2C3305434}" srcOrd="1" destOrd="0" presId="urn:microsoft.com/office/officeart/2005/8/layout/vList6"/>
    <dgm:cxn modelId="{967FA4A4-A29B-475A-9E5B-EF51BDA94D5D}" type="presParOf" srcId="{C201A28F-3935-47F8-AF7B-DAE856807314}" destId="{9C19162A-F3F8-4453-B3C2-2F8654F99A1C}" srcOrd="2" destOrd="0" presId="urn:microsoft.com/office/officeart/2005/8/layout/vList6"/>
    <dgm:cxn modelId="{3F4096D2-A096-4DCF-ADB8-5A85D9359B11}" type="presParOf" srcId="{9C19162A-F3F8-4453-B3C2-2F8654F99A1C}" destId="{54D6F7D9-50FE-4575-9342-E25BB46CCB04}" srcOrd="0" destOrd="0" presId="urn:microsoft.com/office/officeart/2005/8/layout/vList6"/>
    <dgm:cxn modelId="{CAF5DDE5-B5AB-4A00-8557-06964996D325}" type="presParOf" srcId="{9C19162A-F3F8-4453-B3C2-2F8654F99A1C}" destId="{C8BA6C5A-BFB4-4342-ADA5-AD576ED0192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8D249E-3589-4D26-9520-01C6B4309533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C3F81E-210C-43B3-96CE-DC7BD4055BB4}">
      <dgm:prSet phldrT="[Text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Orientation Phase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02B6FFC0-E2C1-46CF-8A8D-DDDDC2BED459}" type="parTrans" cxnId="{4A7C5601-4300-4211-AE3D-1462AAB2081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094AB828-70DC-4A7D-BCF7-B4098CA09A49}" type="sibTrans" cxnId="{4A7C5601-4300-4211-AE3D-1462AAB2081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A8648494-6973-484C-A752-2B7FCD9FC05A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OGP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7CA9ABCB-5896-45CE-918C-394BB66FBA7B}" type="parTrans" cxnId="{1E38DA43-D693-4DF4-9C4A-DBEEF706020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1EB2D74E-7D68-412E-8D22-70780AC080C8}" type="sibTrans" cxnId="{1E38DA43-D693-4DF4-9C4A-DBEEF706020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8A84D2B-AB84-4DCE-AB48-D7998A0E2F20}">
      <dgm:prSet phldrT="[Text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fornian FB" pitchFamily="18" charset="0"/>
            </a:rPr>
            <a:t>Post Orientation Phase</a:t>
          </a:r>
          <a:endParaRPr lang="en-US" dirty="0">
            <a:solidFill>
              <a:schemeClr val="tx1"/>
            </a:solidFill>
            <a:latin typeface="Californian FB" pitchFamily="18" charset="0"/>
          </a:endParaRPr>
        </a:p>
      </dgm:t>
    </dgm:pt>
    <dgm:pt modelId="{15B9C964-91B1-44B9-A49A-9A09C4B20AFB}" type="parTrans" cxnId="{BF387450-40CE-43B0-9C0B-9CB637FFB83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0446B2F-7F73-406B-B035-6646F4E0168C}" type="sibTrans" cxnId="{BF387450-40CE-43B0-9C0B-9CB637FFB83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2FB9F0E-206B-4302-9ADD-CA10824B5C4B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Mentorship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C93C0A5C-64D3-4D87-BD2B-9E6ADCBAE4D3}" type="parTrans" cxnId="{EE6331D6-78FF-4D8D-9F33-14B76EEE1DF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9E38333-3488-4609-9734-AC7ED6F5F4FB}" type="sibTrans" cxnId="{EE6331D6-78FF-4D8D-9F33-14B76EEE1DFF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E1E44466-3AED-4283-B751-651FDFBA716B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Feedback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5A4BF6A5-CB51-49D0-BE45-5B1BF0B274E2}" type="parTrans" cxnId="{7D2B92B9-CEF2-4603-85A2-248829CBE23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C390239-8980-47E4-ACC8-13560BED6167}" type="sibTrans" cxnId="{7D2B92B9-CEF2-4603-85A2-248829CBE23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6648CC2F-21AA-4465-9603-0DD49025C032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Rotation Tour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ABEBFFBA-968F-4376-9BA3-4715D8C43C0A}" type="parTrans" cxnId="{45E0E6BD-E918-4E6F-8AC0-889F9E68330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C0A3558-9ACC-47C1-851B-9EDD153027C4}" type="sibTrans" cxnId="{45E0E6BD-E918-4E6F-8AC0-889F9E68330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76D289B-AAED-4F0B-B573-B460437CC8C6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Rotation Tour Program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E785B44C-FD89-40CC-8CA4-F3963EC48B4E}" type="parTrans" cxnId="{A0DED53D-8969-42A2-9079-364D027D256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BC5850A9-BFB0-4A92-8B11-1DD34160A9F8}" type="sibTrans" cxnId="{A0DED53D-8969-42A2-9079-364D027D256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33E72D32-6030-4EED-B015-8D049E479B49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IAM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447A37CC-A202-408D-B521-7240676D9CBF}" type="parTrans" cxnId="{9AF5FFF8-F4A0-4EB4-9DF9-398B6124AD0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5949E4A-8970-4390-A97F-36D8BF1B72D9}" type="sibTrans" cxnId="{9AF5FFF8-F4A0-4EB4-9DF9-398B6124AD00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38252BF-310F-4795-9ED3-1078B7E45641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Internal Workshops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30E6E529-C8A5-442B-8200-229C33158720}" type="parTrans" cxnId="{07DDCDF7-EA24-42DF-99D1-AB0741E0D642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3FD25ED-9FF8-46AD-9D04-BFE938AE3EB5}" type="sibTrans" cxnId="{07DDCDF7-EA24-42DF-99D1-AB0741E0D642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2C66282C-2964-48BC-8249-258AFD0161E3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Technical Advisors 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EA123EAD-0135-4ED5-A7D4-64ECA4E2CDE6}" type="parTrans" cxnId="{748281F8-32BA-4D89-875D-5794E8BE779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B717CC7-8ABE-4F4B-A9C9-DD650BE1E6C0}" type="sibTrans" cxnId="{748281F8-32BA-4D89-875D-5794E8BE779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96A1745-F923-4941-A7B6-A443C7B767C2}">
      <dgm:prSet phldrT="[Text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FA19E26F-796F-40B9-8D4E-70CEA34B0D68}" type="parTrans" cxnId="{ACCC5B6C-BC52-4B64-9298-67E32B9CE6D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983F2DE5-2BD3-474D-B593-1504B825B1C4}" type="sibTrans" cxnId="{ACCC5B6C-BC52-4B64-9298-67E32B9CE6D1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38C3508E-8D3D-402B-9F7A-AFBBDA9EBDDB}">
      <dgm:prSet phldrT="[Text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 sz="1200" dirty="0">
            <a:solidFill>
              <a:schemeClr val="tx1"/>
            </a:solidFill>
            <a:latin typeface="Californian FB" pitchFamily="18" charset="0"/>
          </a:endParaRPr>
        </a:p>
      </dgm:t>
    </dgm:pt>
    <dgm:pt modelId="{8638594B-72A0-497B-933F-5576CAFA3A28}" type="parTrans" cxnId="{5E1B1ACC-04DD-4A02-AC03-827A7093ADF5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74DA71A1-21C0-47B8-AA9F-F3A1B6D1C2C3}" type="sibTrans" cxnId="{5E1B1ACC-04DD-4A02-AC03-827A7093ADF5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575AB5EF-D8EB-4630-A087-7F210888EA4F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Orientation Workshop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3AE0BBCF-78CC-42AD-84B4-4CF6FDF04FD1}" type="parTrans" cxnId="{A212EB97-A23D-4E3E-886E-396A602BF63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FA57DA55-11A7-4D2E-A903-92C9099DC5C5}" type="sibTrans" cxnId="{A212EB97-A23D-4E3E-886E-396A602BF638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930C7AD-C70B-4B69-A7FA-BE6D6DCB914B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External Education Database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66C0D436-6EA0-4939-8A33-5B4D7E1EA1E6}" type="parTrans" cxnId="{6BEDFEAD-8068-424E-B73A-373452F30EC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B5EEEE3C-A20C-4047-80A7-6527F6F9751D}" type="sibTrans" cxnId="{6BEDFEAD-8068-424E-B73A-373452F30ECE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48B3D945-701F-4978-890B-A9008FC81E82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Induction program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2A3DCC73-CBFD-4E02-899F-3C4F1FCCD1F3}" type="parTrans" cxnId="{51A3EB24-5D77-4D00-AC33-BD684D45646D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70B8BB5F-8384-413A-B7CC-9E2A8D1050DF}" type="sibTrans" cxnId="{51A3EB24-5D77-4D00-AC33-BD684D45646D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33BFD1DE-19E2-4912-B77D-D77ECE2E465C}">
      <dgm:prSet phldrT="[Text]" custT="1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  <a:latin typeface="Californian FB" pitchFamily="18" charset="0"/>
            </a:rPr>
            <a:t>Functional Technical Guide</a:t>
          </a:r>
          <a:endParaRPr lang="en-US" sz="1400" dirty="0">
            <a:solidFill>
              <a:schemeClr val="tx1"/>
            </a:solidFill>
            <a:latin typeface="Californian FB" pitchFamily="18" charset="0"/>
          </a:endParaRPr>
        </a:p>
      </dgm:t>
    </dgm:pt>
    <dgm:pt modelId="{AAEF396F-D34E-4C7A-8FA6-8CB852DD7E8F}" type="parTrans" cxnId="{DF251647-3BA5-42F9-B22B-455BB441194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0A7512D7-1E2C-4C3E-B493-B21C690388A9}" type="sibTrans" cxnId="{DF251647-3BA5-42F9-B22B-455BB441194A}">
      <dgm:prSet/>
      <dgm:spPr/>
      <dgm:t>
        <a:bodyPr/>
        <a:lstStyle/>
        <a:p>
          <a:endParaRPr lang="en-US">
            <a:solidFill>
              <a:schemeClr val="tx1"/>
            </a:solidFill>
            <a:latin typeface="Californian FB" pitchFamily="18" charset="0"/>
          </a:endParaRPr>
        </a:p>
      </dgm:t>
    </dgm:pt>
    <dgm:pt modelId="{C201A28F-3935-47F8-AF7B-DAE856807314}" type="pres">
      <dgm:prSet presAssocID="{E88D249E-3589-4D26-9520-01C6B430953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BE0191-A116-4C3A-805C-B3A823D26628}" type="pres">
      <dgm:prSet presAssocID="{9EC3F81E-210C-43B3-96CE-DC7BD4055BB4}" presName="lin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008D21ED-A20B-4936-84C0-30BC1AA8914A}" type="pres">
      <dgm:prSet presAssocID="{9EC3F81E-210C-43B3-96CE-DC7BD4055BB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62DFF-7CF1-4823-AA95-FBB96853F848}" type="pres">
      <dgm:prSet presAssocID="{9EC3F81E-210C-43B3-96CE-DC7BD4055BB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57358E-126A-464B-9B73-0BC2C3305434}" type="pres">
      <dgm:prSet presAssocID="{094AB828-70DC-4A7D-BCF7-B4098CA09A49}" presName="spacing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9C19162A-F3F8-4453-B3C2-2F8654F99A1C}" type="pres">
      <dgm:prSet presAssocID="{E8A84D2B-AB84-4DCE-AB48-D7998A0E2F20}" presName="linNod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en-US"/>
        </a:p>
      </dgm:t>
    </dgm:pt>
    <dgm:pt modelId="{54D6F7D9-50FE-4575-9342-E25BB46CCB04}" type="pres">
      <dgm:prSet presAssocID="{E8A84D2B-AB84-4DCE-AB48-D7998A0E2F2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A6C5A-BFB4-4342-ADA5-AD576ED01921}" type="pres">
      <dgm:prSet presAssocID="{E8A84D2B-AB84-4DCE-AB48-D7998A0E2F20}" presName="childShp" presStyleLbl="bgAccFollowNode1" presStyleIdx="1" presStyleCnt="2" custScaleY="1141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3556D2-9C93-4452-8265-2CE2B16305CE}" type="presOf" srcId="{238252BF-310F-4795-9ED3-1078B7E45641}" destId="{C8BA6C5A-BFB4-4342-ADA5-AD576ED01921}" srcOrd="0" destOrd="6" presId="urn:microsoft.com/office/officeart/2005/8/layout/vList6"/>
    <dgm:cxn modelId="{C43AF9B1-B93B-4B3E-AAA7-CBDE7B87D785}" type="presOf" srcId="{38C3508E-8D3D-402B-9F7A-AFBBDA9EBDDB}" destId="{B1162DFF-7CF1-4823-AA95-FBB96853F848}" srcOrd="0" destOrd="1" presId="urn:microsoft.com/office/officeart/2005/8/layout/vList6"/>
    <dgm:cxn modelId="{5E3D75A4-56A7-4B4A-9268-797C33155C26}" type="presOf" srcId="{976D289B-AAED-4F0B-B573-B460437CC8C6}" destId="{C8BA6C5A-BFB4-4342-ADA5-AD576ED01921}" srcOrd="0" destOrd="5" presId="urn:microsoft.com/office/officeart/2005/8/layout/vList6"/>
    <dgm:cxn modelId="{31B83BEB-66B8-4697-9899-0CD43B2386BA}" type="presOf" srcId="{2C66282C-2964-48BC-8249-258AFD0161E3}" destId="{C8BA6C5A-BFB4-4342-ADA5-AD576ED01921}" srcOrd="0" destOrd="4" presId="urn:microsoft.com/office/officeart/2005/8/layout/vList6"/>
    <dgm:cxn modelId="{1E38DA43-D693-4DF4-9C4A-DBEEF7060200}" srcId="{9EC3F81E-210C-43B3-96CE-DC7BD4055BB4}" destId="{A8648494-6973-484C-A752-2B7FCD9FC05A}" srcOrd="3" destOrd="0" parTransId="{7CA9ABCB-5896-45CE-918C-394BB66FBA7B}" sibTransId="{1EB2D74E-7D68-412E-8D22-70780AC080C8}"/>
    <dgm:cxn modelId="{A212EB97-A23D-4E3E-886E-396A602BF638}" srcId="{9EC3F81E-210C-43B3-96CE-DC7BD4055BB4}" destId="{575AB5EF-D8EB-4630-A087-7F210888EA4F}" srcOrd="2" destOrd="0" parTransId="{3AE0BBCF-78CC-42AD-84B4-4CF6FDF04FD1}" sibTransId="{FA57DA55-11A7-4D2E-A903-92C9099DC5C5}"/>
    <dgm:cxn modelId="{408C7B49-714D-4066-A616-97489D638562}" type="presOf" srcId="{E88D249E-3589-4D26-9520-01C6B4309533}" destId="{C201A28F-3935-47F8-AF7B-DAE856807314}" srcOrd="0" destOrd="0" presId="urn:microsoft.com/office/officeart/2005/8/layout/vList6"/>
    <dgm:cxn modelId="{EE385A74-CE25-40F6-AAD3-901E428ED2A2}" type="presOf" srcId="{C96A1745-F923-4941-A7B6-A443C7B767C2}" destId="{B1162DFF-7CF1-4823-AA95-FBB96853F848}" srcOrd="0" destOrd="0" presId="urn:microsoft.com/office/officeart/2005/8/layout/vList6"/>
    <dgm:cxn modelId="{4A7C5601-4300-4211-AE3D-1462AAB20810}" srcId="{E88D249E-3589-4D26-9520-01C6B4309533}" destId="{9EC3F81E-210C-43B3-96CE-DC7BD4055BB4}" srcOrd="0" destOrd="0" parTransId="{02B6FFC0-E2C1-46CF-8A8D-DDDDC2BED459}" sibTransId="{094AB828-70DC-4A7D-BCF7-B4098CA09A49}"/>
    <dgm:cxn modelId="{A0DED53D-8969-42A2-9079-364D027D2568}" srcId="{E8A84D2B-AB84-4DCE-AB48-D7998A0E2F20}" destId="{976D289B-AAED-4F0B-B573-B460437CC8C6}" srcOrd="5" destOrd="0" parTransId="{E785B44C-FD89-40CC-8CA4-F3963EC48B4E}" sibTransId="{BC5850A9-BFB0-4A92-8B11-1DD34160A9F8}"/>
    <dgm:cxn modelId="{51A3EB24-5D77-4D00-AC33-BD684D45646D}" srcId="{9EC3F81E-210C-43B3-96CE-DC7BD4055BB4}" destId="{48B3D945-701F-4978-890B-A9008FC81E82}" srcOrd="5" destOrd="0" parTransId="{2A3DCC73-CBFD-4E02-899F-3C4F1FCCD1F3}" sibTransId="{70B8BB5F-8384-413A-B7CC-9E2A8D1050DF}"/>
    <dgm:cxn modelId="{BF387450-40CE-43B0-9C0B-9CB637FFB83F}" srcId="{E88D249E-3589-4D26-9520-01C6B4309533}" destId="{E8A84D2B-AB84-4DCE-AB48-D7998A0E2F20}" srcOrd="1" destOrd="0" parTransId="{15B9C964-91B1-44B9-A49A-9A09C4B20AFB}" sibTransId="{40446B2F-7F73-406B-B035-6646F4E0168C}"/>
    <dgm:cxn modelId="{DC6C1FBA-0D81-4540-8F49-48F4A623D672}" type="presOf" srcId="{E1E44466-3AED-4283-B751-651FDFBA716B}" destId="{C8BA6C5A-BFB4-4342-ADA5-AD576ED01921}" srcOrd="0" destOrd="2" presId="urn:microsoft.com/office/officeart/2005/8/layout/vList6"/>
    <dgm:cxn modelId="{DF251647-3BA5-42F9-B22B-455BB441194A}" srcId="{E8A84D2B-AB84-4DCE-AB48-D7998A0E2F20}" destId="{33BFD1DE-19E2-4912-B77D-D77ECE2E465C}" srcOrd="3" destOrd="0" parTransId="{AAEF396F-D34E-4C7A-8FA6-8CB852DD7E8F}" sibTransId="{0A7512D7-1E2C-4C3E-B493-B21C690388A9}"/>
    <dgm:cxn modelId="{E83FBC37-12BC-43B0-BA1B-0BC7305B6109}" type="presOf" srcId="{33BFD1DE-19E2-4912-B77D-D77ECE2E465C}" destId="{C8BA6C5A-BFB4-4342-ADA5-AD576ED01921}" srcOrd="0" destOrd="3" presId="urn:microsoft.com/office/officeart/2005/8/layout/vList6"/>
    <dgm:cxn modelId="{ACCC5B6C-BC52-4B64-9298-67E32B9CE6D1}" srcId="{9EC3F81E-210C-43B3-96CE-DC7BD4055BB4}" destId="{C96A1745-F923-4941-A7B6-A443C7B767C2}" srcOrd="0" destOrd="0" parTransId="{FA19E26F-796F-40B9-8D4E-70CEA34B0D68}" sibTransId="{983F2DE5-2BD3-474D-B593-1504B825B1C4}"/>
    <dgm:cxn modelId="{EE6331D6-78FF-4D8D-9F33-14B76EEE1DFF}" srcId="{E8A84D2B-AB84-4DCE-AB48-D7998A0E2F20}" destId="{C2FB9F0E-206B-4302-9ADD-CA10824B5C4B}" srcOrd="0" destOrd="0" parTransId="{C93C0A5C-64D3-4D87-BD2B-9E6ADCBAE4D3}" sibTransId="{E9E38333-3488-4609-9734-AC7ED6F5F4FB}"/>
    <dgm:cxn modelId="{5110E33F-1850-4525-BDBC-32601595795E}" type="presOf" srcId="{A8648494-6973-484C-A752-2B7FCD9FC05A}" destId="{B1162DFF-7CF1-4823-AA95-FBB96853F848}" srcOrd="0" destOrd="3" presId="urn:microsoft.com/office/officeart/2005/8/layout/vList6"/>
    <dgm:cxn modelId="{8ABF35A1-E742-4207-8C4F-8ACDFCDB2A0A}" type="presOf" srcId="{575AB5EF-D8EB-4630-A087-7F210888EA4F}" destId="{B1162DFF-7CF1-4823-AA95-FBB96853F848}" srcOrd="0" destOrd="2" presId="urn:microsoft.com/office/officeart/2005/8/layout/vList6"/>
    <dgm:cxn modelId="{228B6121-1D19-4D6C-AE5B-86647725467A}" type="presOf" srcId="{48B3D945-701F-4978-890B-A9008FC81E82}" destId="{B1162DFF-7CF1-4823-AA95-FBB96853F848}" srcOrd="0" destOrd="5" presId="urn:microsoft.com/office/officeart/2005/8/layout/vList6"/>
    <dgm:cxn modelId="{07DDCDF7-EA24-42DF-99D1-AB0741E0D642}" srcId="{E8A84D2B-AB84-4DCE-AB48-D7998A0E2F20}" destId="{238252BF-310F-4795-9ED3-1078B7E45641}" srcOrd="6" destOrd="0" parTransId="{30E6E529-C8A5-442B-8200-229C33158720}" sibTransId="{43FD25ED-9FF8-46AD-9D04-BFE938AE3EB5}"/>
    <dgm:cxn modelId="{7D2B92B9-CEF2-4603-85A2-248829CBE23A}" srcId="{E8A84D2B-AB84-4DCE-AB48-D7998A0E2F20}" destId="{E1E44466-3AED-4283-B751-651FDFBA716B}" srcOrd="2" destOrd="0" parTransId="{5A4BF6A5-CB51-49D0-BE45-5B1BF0B274E2}" sibTransId="{9C390239-8980-47E4-ACC8-13560BED6167}"/>
    <dgm:cxn modelId="{700EDB17-B4CB-4BB7-8B78-20B35531577F}" type="presOf" srcId="{C930C7AD-C70B-4B69-A7FA-BE6D6DCB914B}" destId="{C8BA6C5A-BFB4-4342-ADA5-AD576ED01921}" srcOrd="0" destOrd="1" presId="urn:microsoft.com/office/officeart/2005/8/layout/vList6"/>
    <dgm:cxn modelId="{5E1B1ACC-04DD-4A02-AC03-827A7093ADF5}" srcId="{9EC3F81E-210C-43B3-96CE-DC7BD4055BB4}" destId="{38C3508E-8D3D-402B-9F7A-AFBBDA9EBDDB}" srcOrd="1" destOrd="0" parTransId="{8638594B-72A0-497B-933F-5576CAFA3A28}" sibTransId="{74DA71A1-21C0-47B8-AA9F-F3A1B6D1C2C3}"/>
    <dgm:cxn modelId="{748281F8-32BA-4D89-875D-5794E8BE779E}" srcId="{E8A84D2B-AB84-4DCE-AB48-D7998A0E2F20}" destId="{2C66282C-2964-48BC-8249-258AFD0161E3}" srcOrd="4" destOrd="0" parTransId="{EA123EAD-0135-4ED5-A7D4-64ECA4E2CDE6}" sibTransId="{FB717CC7-8ABE-4F4B-A9C9-DD650BE1E6C0}"/>
    <dgm:cxn modelId="{02C016B5-0C2F-4DD0-9FC6-94E3B2156682}" type="presOf" srcId="{6648CC2F-21AA-4465-9603-0DD49025C032}" destId="{B1162DFF-7CF1-4823-AA95-FBB96853F848}" srcOrd="0" destOrd="4" presId="urn:microsoft.com/office/officeart/2005/8/layout/vList6"/>
    <dgm:cxn modelId="{84DB4AFD-AF32-4BED-8DB0-C7ACD29AFFE1}" type="presOf" srcId="{E8A84D2B-AB84-4DCE-AB48-D7998A0E2F20}" destId="{54D6F7D9-50FE-4575-9342-E25BB46CCB04}" srcOrd="0" destOrd="0" presId="urn:microsoft.com/office/officeart/2005/8/layout/vList6"/>
    <dgm:cxn modelId="{9AF5FFF8-F4A0-4EB4-9DF9-398B6124AD00}" srcId="{E8A84D2B-AB84-4DCE-AB48-D7998A0E2F20}" destId="{33E72D32-6030-4EED-B015-8D049E479B49}" srcOrd="7" destOrd="0" parTransId="{447A37CC-A202-408D-B521-7240676D9CBF}" sibTransId="{55949E4A-8970-4390-A97F-36D8BF1B72D9}"/>
    <dgm:cxn modelId="{DC6C5FB7-FA92-4A72-9839-B284BFB47FC1}" type="presOf" srcId="{9EC3F81E-210C-43B3-96CE-DC7BD4055BB4}" destId="{008D21ED-A20B-4936-84C0-30BC1AA8914A}" srcOrd="0" destOrd="0" presId="urn:microsoft.com/office/officeart/2005/8/layout/vList6"/>
    <dgm:cxn modelId="{15F43D98-943B-4F86-9F16-E70FC31AAD3F}" type="presOf" srcId="{C2FB9F0E-206B-4302-9ADD-CA10824B5C4B}" destId="{C8BA6C5A-BFB4-4342-ADA5-AD576ED01921}" srcOrd="0" destOrd="0" presId="urn:microsoft.com/office/officeart/2005/8/layout/vList6"/>
    <dgm:cxn modelId="{CC700697-D05F-49B1-8786-78B71748CFE0}" type="presOf" srcId="{33E72D32-6030-4EED-B015-8D049E479B49}" destId="{C8BA6C5A-BFB4-4342-ADA5-AD576ED01921}" srcOrd="0" destOrd="7" presId="urn:microsoft.com/office/officeart/2005/8/layout/vList6"/>
    <dgm:cxn modelId="{6BEDFEAD-8068-424E-B73A-373452F30ECE}" srcId="{E8A84D2B-AB84-4DCE-AB48-D7998A0E2F20}" destId="{C930C7AD-C70B-4B69-A7FA-BE6D6DCB914B}" srcOrd="1" destOrd="0" parTransId="{66C0D436-6EA0-4939-8A33-5B4D7E1EA1E6}" sibTransId="{B5EEEE3C-A20C-4047-80A7-6527F6F9751D}"/>
    <dgm:cxn modelId="{45E0E6BD-E918-4E6F-8AC0-889F9E683308}" srcId="{9EC3F81E-210C-43B3-96CE-DC7BD4055BB4}" destId="{6648CC2F-21AA-4465-9603-0DD49025C032}" srcOrd="4" destOrd="0" parTransId="{ABEBFFBA-968F-4376-9BA3-4715D8C43C0A}" sibTransId="{4C0A3558-9ACC-47C1-851B-9EDD153027C4}"/>
    <dgm:cxn modelId="{12329CE4-BEC6-4F88-B75E-B967BDEB7383}" type="presParOf" srcId="{C201A28F-3935-47F8-AF7B-DAE856807314}" destId="{AABE0191-A116-4C3A-805C-B3A823D26628}" srcOrd="0" destOrd="0" presId="urn:microsoft.com/office/officeart/2005/8/layout/vList6"/>
    <dgm:cxn modelId="{6197B725-8F40-4AE2-BE81-6E780CB40F2E}" type="presParOf" srcId="{AABE0191-A116-4C3A-805C-B3A823D26628}" destId="{008D21ED-A20B-4936-84C0-30BC1AA8914A}" srcOrd="0" destOrd="0" presId="urn:microsoft.com/office/officeart/2005/8/layout/vList6"/>
    <dgm:cxn modelId="{847AB14D-4924-46AC-80DE-74002B5B12B8}" type="presParOf" srcId="{AABE0191-A116-4C3A-805C-B3A823D26628}" destId="{B1162DFF-7CF1-4823-AA95-FBB96853F848}" srcOrd="1" destOrd="0" presId="urn:microsoft.com/office/officeart/2005/8/layout/vList6"/>
    <dgm:cxn modelId="{586F4EFE-8213-4B62-A6BF-D42BAE6CEAD3}" type="presParOf" srcId="{C201A28F-3935-47F8-AF7B-DAE856807314}" destId="{3557358E-126A-464B-9B73-0BC2C3305434}" srcOrd="1" destOrd="0" presId="urn:microsoft.com/office/officeart/2005/8/layout/vList6"/>
    <dgm:cxn modelId="{76F2A3BF-839C-4F8A-9324-28DF7D4F66DE}" type="presParOf" srcId="{C201A28F-3935-47F8-AF7B-DAE856807314}" destId="{9C19162A-F3F8-4453-B3C2-2F8654F99A1C}" srcOrd="2" destOrd="0" presId="urn:microsoft.com/office/officeart/2005/8/layout/vList6"/>
    <dgm:cxn modelId="{A592D5D3-8067-4603-A25F-5E1D4F2413E9}" type="presParOf" srcId="{9C19162A-F3F8-4453-B3C2-2F8654F99A1C}" destId="{54D6F7D9-50FE-4575-9342-E25BB46CCB04}" srcOrd="0" destOrd="0" presId="urn:microsoft.com/office/officeart/2005/8/layout/vList6"/>
    <dgm:cxn modelId="{FB441FC1-8BD8-40FF-8F3F-063BA6AB8DAC}" type="presParOf" srcId="{9C19162A-F3F8-4453-B3C2-2F8654F99A1C}" destId="{C8BA6C5A-BFB4-4342-ADA5-AD576ED01921}" srcOrd="1" destOrd="0" presId="urn:microsoft.com/office/officeart/2005/8/layout/vList6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3CAF8A-8307-4E25-A273-07AA942CBE34}">
      <dsp:nvSpPr>
        <dsp:cNvPr id="0" name=""/>
        <dsp:cNvSpPr/>
      </dsp:nvSpPr>
      <dsp:spPr>
        <a:xfrm>
          <a:off x="1041400" y="0"/>
          <a:ext cx="4013200" cy="4013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fornian FB" pitchFamily="18" charset="0"/>
            </a:rPr>
            <a:t>Global Development</a:t>
          </a:r>
          <a:endParaRPr lang="en-US" sz="10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295525" y="200660"/>
        <a:ext cx="1504950" cy="401320"/>
      </dsp:txXfrm>
    </dsp:sp>
    <dsp:sp modelId="{6D5FBDA9-41B1-4449-A895-A6D273C20CC6}">
      <dsp:nvSpPr>
        <dsp:cNvPr id="0" name=""/>
        <dsp:cNvSpPr/>
      </dsp:nvSpPr>
      <dsp:spPr>
        <a:xfrm>
          <a:off x="1342390" y="601979"/>
          <a:ext cx="3411220" cy="34112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fornian FB" pitchFamily="18" charset="0"/>
            </a:rPr>
            <a:t>Regional Development</a:t>
          </a:r>
          <a:endParaRPr lang="en-US" sz="10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312455" y="798125"/>
        <a:ext cx="1471088" cy="392290"/>
      </dsp:txXfrm>
    </dsp:sp>
    <dsp:sp modelId="{4585B961-FE5D-4600-9A64-8B772DAE875D}">
      <dsp:nvSpPr>
        <dsp:cNvPr id="0" name=""/>
        <dsp:cNvSpPr/>
      </dsp:nvSpPr>
      <dsp:spPr>
        <a:xfrm>
          <a:off x="1643380" y="1203959"/>
          <a:ext cx="2809240" cy="28092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fornian FB" pitchFamily="18" charset="0"/>
            </a:rPr>
            <a:t>Client Development</a:t>
          </a:r>
          <a:endParaRPr lang="en-US" sz="10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321109" y="1397797"/>
        <a:ext cx="1453781" cy="387675"/>
      </dsp:txXfrm>
    </dsp:sp>
    <dsp:sp modelId="{691CA1CC-3242-4867-995A-5B73C96EAA32}">
      <dsp:nvSpPr>
        <dsp:cNvPr id="0" name=""/>
        <dsp:cNvSpPr/>
      </dsp:nvSpPr>
      <dsp:spPr>
        <a:xfrm>
          <a:off x="1944370" y="1805939"/>
          <a:ext cx="2207260" cy="22072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fornian FB" pitchFamily="18" charset="0"/>
            </a:rPr>
            <a:t>SKOPOS Family</a:t>
          </a:r>
          <a:endParaRPr lang="en-US" sz="10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452039" y="2004593"/>
        <a:ext cx="1191920" cy="397306"/>
      </dsp:txXfrm>
    </dsp:sp>
    <dsp:sp modelId="{0F604432-22E2-4B7F-8464-463145F9AB0E}">
      <dsp:nvSpPr>
        <dsp:cNvPr id="0" name=""/>
        <dsp:cNvSpPr/>
      </dsp:nvSpPr>
      <dsp:spPr>
        <a:xfrm>
          <a:off x="2245360" y="2407919"/>
          <a:ext cx="1605280" cy="16052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fornian FB" pitchFamily="18" charset="0"/>
            </a:rPr>
            <a:t>Mission Leaders</a:t>
          </a:r>
          <a:endParaRPr lang="en-US" sz="10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526283" y="2608579"/>
        <a:ext cx="1043432" cy="401320"/>
      </dsp:txXfrm>
    </dsp:sp>
    <dsp:sp modelId="{78F302C0-AD00-4EED-8295-4E4216275A7F}">
      <dsp:nvSpPr>
        <dsp:cNvPr id="0" name=""/>
        <dsp:cNvSpPr/>
      </dsp:nvSpPr>
      <dsp:spPr>
        <a:xfrm>
          <a:off x="2546350" y="3009900"/>
          <a:ext cx="1003300" cy="10033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w="1143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fornian FB" pitchFamily="18" charset="0"/>
            </a:rPr>
            <a:t>Individual</a:t>
          </a:r>
          <a:endParaRPr lang="en-US" sz="10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693279" y="3260725"/>
        <a:ext cx="709440" cy="5016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18E794-EA9D-4BF3-97E1-AD05822402B3}">
      <dsp:nvSpPr>
        <dsp:cNvPr id="0" name=""/>
        <dsp:cNvSpPr/>
      </dsp:nvSpPr>
      <dsp:spPr>
        <a:xfrm>
          <a:off x="977754" y="620522"/>
          <a:ext cx="4140490" cy="4140490"/>
        </a:xfrm>
        <a:prstGeom prst="blockArc">
          <a:avLst>
            <a:gd name="adj1" fmla="val 9000000"/>
            <a:gd name="adj2" fmla="val 16200000"/>
            <a:gd name="adj3" fmla="val 4638"/>
          </a:avLst>
        </a:prstGeom>
        <a:solidFill>
          <a:schemeClr val="accent5">
            <a:lumMod val="9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  <a:bevelB prst="angl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91AD5B-E94E-48FD-9E02-99C74420A627}">
      <dsp:nvSpPr>
        <dsp:cNvPr id="0" name=""/>
        <dsp:cNvSpPr/>
      </dsp:nvSpPr>
      <dsp:spPr>
        <a:xfrm>
          <a:off x="977754" y="620522"/>
          <a:ext cx="4140490" cy="4140490"/>
        </a:xfrm>
        <a:prstGeom prst="blockArc">
          <a:avLst>
            <a:gd name="adj1" fmla="val 1800000"/>
            <a:gd name="adj2" fmla="val 9000000"/>
            <a:gd name="adj3" fmla="val 4638"/>
          </a:avLst>
        </a:prstGeom>
        <a:solidFill>
          <a:schemeClr val="accent5">
            <a:lumMod val="9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  <a:bevelB prst="angle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74751-2C4B-4557-BE2B-92CCB6D2859F}">
      <dsp:nvSpPr>
        <dsp:cNvPr id="0" name=""/>
        <dsp:cNvSpPr/>
      </dsp:nvSpPr>
      <dsp:spPr>
        <a:xfrm>
          <a:off x="977754" y="620522"/>
          <a:ext cx="4140490" cy="4140490"/>
        </a:xfrm>
        <a:prstGeom prst="blockArc">
          <a:avLst>
            <a:gd name="adj1" fmla="val 16200000"/>
            <a:gd name="adj2" fmla="val 1800000"/>
            <a:gd name="adj3" fmla="val 4638"/>
          </a:avLst>
        </a:prstGeom>
        <a:solidFill>
          <a:schemeClr val="accent5">
            <a:lumMod val="9000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CA405-EB9B-4D38-91BA-6E3C86BA5A17}">
      <dsp:nvSpPr>
        <dsp:cNvPr id="0" name=""/>
        <dsp:cNvSpPr/>
      </dsp:nvSpPr>
      <dsp:spPr>
        <a:xfrm>
          <a:off x="2057401" y="1752584"/>
          <a:ext cx="1904999" cy="19049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  <a:bevelB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tx1"/>
              </a:solidFill>
              <a:latin typeface="Californian FB" pitchFamily="18" charset="0"/>
            </a:rPr>
            <a:t>Holistic view of development</a:t>
          </a:r>
          <a:endParaRPr lang="en-US" sz="19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057401" y="1752584"/>
        <a:ext cx="1904999" cy="1904999"/>
      </dsp:txXfrm>
    </dsp:sp>
    <dsp:sp modelId="{2F98E795-C0B0-4D2A-878B-A2785D191838}">
      <dsp:nvSpPr>
        <dsp:cNvPr id="0" name=""/>
        <dsp:cNvSpPr/>
      </dsp:nvSpPr>
      <dsp:spPr>
        <a:xfrm>
          <a:off x="2381249" y="1778"/>
          <a:ext cx="1333500" cy="1333500"/>
        </a:xfrm>
        <a:prstGeom prst="ellipse">
          <a:avLst/>
        </a:prstGeom>
        <a:solidFill>
          <a:schemeClr val="accent5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  <a:bevelB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  <a:latin typeface="Californian FB" pitchFamily="18" charset="0"/>
            </a:rPr>
            <a:t>Technical Development</a:t>
          </a:r>
          <a:endParaRPr lang="en-US" sz="13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381249" y="1778"/>
        <a:ext cx="1333500" cy="1333500"/>
      </dsp:txXfrm>
    </dsp:sp>
    <dsp:sp modelId="{72932AA0-7912-4148-9A07-25654DFD0E87}">
      <dsp:nvSpPr>
        <dsp:cNvPr id="0" name=""/>
        <dsp:cNvSpPr/>
      </dsp:nvSpPr>
      <dsp:spPr>
        <a:xfrm>
          <a:off x="4132560" y="3035137"/>
          <a:ext cx="1333500" cy="1333500"/>
        </a:xfrm>
        <a:prstGeom prst="ellipse">
          <a:avLst/>
        </a:prstGeom>
        <a:solidFill>
          <a:schemeClr val="accent5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  <a:bevelB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>
              <a:solidFill>
                <a:schemeClr val="tx1"/>
              </a:solidFill>
              <a:latin typeface="Californian FB" pitchFamily="18" charset="0"/>
            </a:rPr>
            <a:t>Personal Development</a:t>
          </a:r>
          <a:endParaRPr lang="en-US" sz="13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4132560" y="3035137"/>
        <a:ext cx="1333500" cy="1333500"/>
      </dsp:txXfrm>
    </dsp:sp>
    <dsp:sp modelId="{6BAC6DB6-80F4-4C9C-9AA3-68FB2EA0A4B4}">
      <dsp:nvSpPr>
        <dsp:cNvPr id="0" name=""/>
        <dsp:cNvSpPr/>
      </dsp:nvSpPr>
      <dsp:spPr>
        <a:xfrm>
          <a:off x="629939" y="3035137"/>
          <a:ext cx="1333500" cy="1333500"/>
        </a:xfrm>
        <a:prstGeom prst="ellipse">
          <a:avLst/>
        </a:prstGeom>
        <a:solidFill>
          <a:schemeClr val="accent5">
            <a:lumMod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  <a:bevelB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fornian FB" pitchFamily="18" charset="0"/>
            </a:rPr>
            <a:t>SKOPOS Model/Mission/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1"/>
              </a:solidFill>
              <a:latin typeface="Californian FB" pitchFamily="18" charset="0"/>
            </a:rPr>
            <a:t>Culture</a:t>
          </a:r>
          <a:endParaRPr lang="en-US" sz="10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629939" y="3035137"/>
        <a:ext cx="1333500" cy="13335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2B5F02-D4A1-4D0B-9F8A-907FAF0FDF4D}">
      <dsp:nvSpPr>
        <dsp:cNvPr id="0" name=""/>
        <dsp:cNvSpPr/>
      </dsp:nvSpPr>
      <dsp:spPr>
        <a:xfrm>
          <a:off x="2064134" y="145911"/>
          <a:ext cx="4380731" cy="3018862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 smtClean="0">
            <a:solidFill>
              <a:schemeClr val="tx1"/>
            </a:solidFill>
            <a:latin typeface="Californian FB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Californian FB" pitchFamily="18" charset="0"/>
            </a:rPr>
            <a:t>SKOPOS Mission &amp; Model &amp; Culture</a:t>
          </a:r>
          <a:endParaRPr lang="en-US" sz="1200" b="1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The Philosophy behind the Model 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The SKOPOS Model – Beliefs &amp; Assumptions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Our View of Organizations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Client Engagement Methodology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Understanding and practicing SKOPOS Values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2648231" y="674212"/>
        <a:ext cx="3212536" cy="1358488"/>
      </dsp:txXfrm>
    </dsp:sp>
    <dsp:sp modelId="{C6997451-7795-4789-9AEE-69E3EF224FDF}">
      <dsp:nvSpPr>
        <dsp:cNvPr id="0" name=""/>
        <dsp:cNvSpPr/>
      </dsp:nvSpPr>
      <dsp:spPr>
        <a:xfrm>
          <a:off x="3821997" y="2178602"/>
          <a:ext cx="3018862" cy="3018862"/>
        </a:xfrm>
        <a:prstGeom prst="ellipse">
          <a:avLst/>
        </a:prstGeom>
        <a:solidFill>
          <a:schemeClr val="accent5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Californian FB" pitchFamily="18" charset="0"/>
            </a:rPr>
            <a:t>TECHNICAL DEVELOPMENT</a:t>
          </a:r>
          <a:endParaRPr lang="en-US" sz="1200" b="1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Skills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Knowledge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Behavior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4745266" y="2958475"/>
        <a:ext cx="1811317" cy="1660374"/>
      </dsp:txXfrm>
    </dsp:sp>
    <dsp:sp modelId="{A0D9168C-1984-4598-ACC9-1F30658E2247}">
      <dsp:nvSpPr>
        <dsp:cNvPr id="0" name=""/>
        <dsp:cNvSpPr/>
      </dsp:nvSpPr>
      <dsp:spPr>
        <a:xfrm>
          <a:off x="1655762" y="2178602"/>
          <a:ext cx="3018862" cy="3018862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Californian FB" pitchFamily="18" charset="0"/>
            </a:rPr>
            <a:t>PERSONAL DEVELOPMENT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Spiritual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Physical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Family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Community</a:t>
          </a:r>
        </a:p>
      </dsp:txBody>
      <dsp:txXfrm>
        <a:off x="1940038" y="2958475"/>
        <a:ext cx="1811317" cy="166037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9093F3-7CEB-4A0A-82E3-F30245D7F0CB}">
      <dsp:nvSpPr>
        <dsp:cNvPr id="0" name=""/>
        <dsp:cNvSpPr/>
      </dsp:nvSpPr>
      <dsp:spPr>
        <a:xfrm rot="5400000">
          <a:off x="4827335" y="-1831898"/>
          <a:ext cx="1123057" cy="50718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Individuals have unique development needs &amp; abilities (Self awareness – non linear development)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Done by you not to you (Self Accountability)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Self motivated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</dsp:txBody>
      <dsp:txXfrm rot="5400000">
        <a:off x="4827335" y="-1831898"/>
        <a:ext cx="1123057" cy="5071872"/>
      </dsp:txXfrm>
    </dsp:sp>
    <dsp:sp modelId="{B5057FA5-80AE-4BFE-B16D-EAC0FC274297}">
      <dsp:nvSpPr>
        <dsp:cNvPr id="0" name=""/>
        <dsp:cNvSpPr/>
      </dsp:nvSpPr>
      <dsp:spPr>
        <a:xfrm>
          <a:off x="0" y="2127"/>
          <a:ext cx="2852928" cy="1403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  <a:latin typeface="Californian FB" pitchFamily="18" charset="0"/>
            </a:rPr>
            <a:t>Self development</a:t>
          </a:r>
          <a:endParaRPr lang="en-US" sz="32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0" y="2127"/>
        <a:ext cx="2852928" cy="1403821"/>
      </dsp:txXfrm>
    </dsp:sp>
    <dsp:sp modelId="{B4727EEF-4DE2-45B4-AB0C-3A55F194EF7D}">
      <dsp:nvSpPr>
        <dsp:cNvPr id="0" name=""/>
        <dsp:cNvSpPr/>
      </dsp:nvSpPr>
      <dsp:spPr>
        <a:xfrm rot="5400000">
          <a:off x="4827335" y="-357886"/>
          <a:ext cx="1123057" cy="50718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People are the greatest developmental assets (Synergy)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Development is done in a relational context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Transfer of Knowledge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We seek internal and external collaboration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</dsp:txBody>
      <dsp:txXfrm rot="5400000">
        <a:off x="4827335" y="-357886"/>
        <a:ext cx="1123057" cy="5071872"/>
      </dsp:txXfrm>
    </dsp:sp>
    <dsp:sp modelId="{0AAD2C8E-7604-4729-A45A-899AECEFCA9E}">
      <dsp:nvSpPr>
        <dsp:cNvPr id="0" name=""/>
        <dsp:cNvSpPr/>
      </dsp:nvSpPr>
      <dsp:spPr>
        <a:xfrm>
          <a:off x="0" y="1476139"/>
          <a:ext cx="2852928" cy="1403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  <a:latin typeface="Californian FB" pitchFamily="18" charset="0"/>
            </a:rPr>
            <a:t>Collaboration</a:t>
          </a:r>
          <a:endParaRPr lang="en-US" sz="32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0" y="1476139"/>
        <a:ext cx="2852928" cy="1403821"/>
      </dsp:txXfrm>
    </dsp:sp>
    <dsp:sp modelId="{50A1A6A5-2276-4DC0-9622-5BE7EC5DDEDB}">
      <dsp:nvSpPr>
        <dsp:cNvPr id="0" name=""/>
        <dsp:cNvSpPr/>
      </dsp:nvSpPr>
      <dsp:spPr>
        <a:xfrm rot="5400000">
          <a:off x="4827335" y="1116126"/>
          <a:ext cx="1123057" cy="507187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solidFill>
                <a:schemeClr val="tx1"/>
              </a:solidFill>
              <a:latin typeface="Californian FB" pitchFamily="18" charset="0"/>
            </a:rPr>
            <a:t>SKOPOSians</a:t>
          </a: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 give candid feedback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solidFill>
                <a:schemeClr val="tx1"/>
              </a:solidFill>
              <a:latin typeface="Californian FB" pitchFamily="18" charset="0"/>
            </a:rPr>
            <a:t>SKOPOSians</a:t>
          </a: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  welcome all feedback 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>
              <a:solidFill>
                <a:schemeClr val="tx1"/>
              </a:solidFill>
              <a:latin typeface="Californian FB" pitchFamily="18" charset="0"/>
            </a:rPr>
            <a:t>SKOPOSians</a:t>
          </a: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 are not afraid to be vulnerable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  <a:latin typeface="Californian FB" pitchFamily="18" charset="0"/>
            </a:rPr>
            <a:t>All schools of thought are welcome</a:t>
          </a:r>
          <a:endParaRPr lang="en-US" sz="1600" kern="1200" dirty="0">
            <a:solidFill>
              <a:schemeClr val="tx1"/>
            </a:solidFill>
            <a:latin typeface="Californian FB" pitchFamily="18" charset="0"/>
          </a:endParaRPr>
        </a:p>
      </dsp:txBody>
      <dsp:txXfrm rot="5400000">
        <a:off x="4827335" y="1116126"/>
        <a:ext cx="1123057" cy="5071872"/>
      </dsp:txXfrm>
    </dsp:sp>
    <dsp:sp modelId="{819CFAA9-668A-4476-9A5F-0B3C14674F06}">
      <dsp:nvSpPr>
        <dsp:cNvPr id="0" name=""/>
        <dsp:cNvSpPr/>
      </dsp:nvSpPr>
      <dsp:spPr>
        <a:xfrm>
          <a:off x="0" y="2950151"/>
          <a:ext cx="2852928" cy="14038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chemeClr val="tx1"/>
              </a:solidFill>
              <a:latin typeface="Californian FB" pitchFamily="18" charset="0"/>
            </a:rPr>
            <a:t>Openness</a:t>
          </a:r>
          <a:endParaRPr lang="en-US" sz="32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0" y="2950151"/>
        <a:ext cx="2852928" cy="140382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F41A8F-FC97-4287-B5D2-86FAA136AA32}">
      <dsp:nvSpPr>
        <dsp:cNvPr id="0" name=""/>
        <dsp:cNvSpPr/>
      </dsp:nvSpPr>
      <dsp:spPr>
        <a:xfrm>
          <a:off x="2645163" y="142524"/>
          <a:ext cx="3523473" cy="2948785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b="1" kern="1200" dirty="0" smtClean="0">
              <a:solidFill>
                <a:schemeClr val="tx1"/>
              </a:solidFill>
              <a:latin typeface="Californian FB" pitchFamily="18" charset="0"/>
            </a:rPr>
            <a:t>SKOPOS Mission &amp; Model</a:t>
          </a:r>
          <a:endParaRPr lang="en-US" sz="1400" b="1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Philosophical foundation workshop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OGP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Mentorship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Feedback 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Orientation Workshop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IAM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3114959" y="658562"/>
        <a:ext cx="2583880" cy="1326953"/>
      </dsp:txXfrm>
    </dsp:sp>
    <dsp:sp modelId="{25FAE764-DA3F-4C85-BFB5-CBCB12AD4BDE}">
      <dsp:nvSpPr>
        <dsp:cNvPr id="0" name=""/>
        <dsp:cNvSpPr/>
      </dsp:nvSpPr>
      <dsp:spPr>
        <a:xfrm>
          <a:off x="3996527" y="1985515"/>
          <a:ext cx="2948785" cy="2948785"/>
        </a:xfrm>
        <a:prstGeom prst="ellipse">
          <a:avLst/>
        </a:prstGeom>
        <a:solidFill>
          <a:schemeClr val="accent6">
            <a:lumMod val="20000"/>
            <a:lumOff val="8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  <a:latin typeface="Californian FB" pitchFamily="18" charset="0"/>
            </a:rPr>
            <a:t>TECHNICAL DEVELOPMENT</a:t>
          </a:r>
          <a:endParaRPr lang="en-US" sz="1400" b="1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Internal Workshops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Mentorship/Technical Coach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Feedback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Functional Technical Guide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External Educational Database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Rotation Tour Program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>
              <a:solidFill>
                <a:schemeClr val="tx1"/>
              </a:solidFill>
              <a:latin typeface="Californian FB" pitchFamily="18" charset="0"/>
            </a:rPr>
            <a:t>Induction Program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4898364" y="2747284"/>
        <a:ext cx="1769271" cy="1621831"/>
      </dsp:txXfrm>
    </dsp:sp>
    <dsp:sp modelId="{C5FC51D5-1904-4133-982A-55870169FB7E}">
      <dsp:nvSpPr>
        <dsp:cNvPr id="0" name=""/>
        <dsp:cNvSpPr/>
      </dsp:nvSpPr>
      <dsp:spPr>
        <a:xfrm>
          <a:off x="1868487" y="1985515"/>
          <a:ext cx="2948785" cy="2948785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  <a:latin typeface="Californian FB" pitchFamily="18" charset="0"/>
            </a:rPr>
            <a:t>PERSONAL DEVELOPMENT</a:t>
          </a:r>
          <a:endParaRPr lang="en-US" sz="1400" b="1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Mentorship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Feedback</a:t>
          </a:r>
        </a:p>
      </dsp:txBody>
      <dsp:txXfrm>
        <a:off x="2146164" y="2747284"/>
        <a:ext cx="1769271" cy="1621831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162DFF-7CF1-4823-AA95-FBB96853F848}">
      <dsp:nvSpPr>
        <dsp:cNvPr id="0" name=""/>
        <dsp:cNvSpPr/>
      </dsp:nvSpPr>
      <dsp:spPr>
        <a:xfrm>
          <a:off x="3047999" y="1825"/>
          <a:ext cx="4572000" cy="20006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Mentorship</a:t>
          </a: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Feedback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OGP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IAM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Individual Development Plan 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1400" kern="1200" dirty="0" smtClean="0">
            <a:solidFill>
              <a:schemeClr val="tx1"/>
            </a:solidFill>
            <a:latin typeface="Californian FB" pitchFamily="18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3047999" y="1825"/>
        <a:ext cx="4572000" cy="2000692"/>
      </dsp:txXfrm>
    </dsp:sp>
    <dsp:sp modelId="{008D21ED-A20B-4936-84C0-30BC1AA8914A}">
      <dsp:nvSpPr>
        <dsp:cNvPr id="0" name=""/>
        <dsp:cNvSpPr/>
      </dsp:nvSpPr>
      <dsp:spPr>
        <a:xfrm>
          <a:off x="0" y="1825"/>
          <a:ext cx="3048000" cy="2000692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  <a:latin typeface="Californian FB" pitchFamily="18" charset="0"/>
            </a:rPr>
            <a:t>Self Awareness</a:t>
          </a:r>
          <a:endParaRPr lang="en-US" sz="36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0" y="1825"/>
        <a:ext cx="3048000" cy="2000692"/>
      </dsp:txXfrm>
    </dsp:sp>
    <dsp:sp modelId="{C8BA6C5A-BFB4-4342-ADA5-AD576ED01921}">
      <dsp:nvSpPr>
        <dsp:cNvPr id="0" name=""/>
        <dsp:cNvSpPr/>
      </dsp:nvSpPr>
      <dsp:spPr>
        <a:xfrm>
          <a:off x="3052464" y="2202587"/>
          <a:ext cx="4567535" cy="22834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4 Model Presentations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Induction Program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Orientation Workshop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External Education Database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Functional Technical Guide	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Technical Advisors 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Rotation Tour Program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Internal Workshops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3052464" y="2202587"/>
        <a:ext cx="4567535" cy="2283450"/>
      </dsp:txXfrm>
    </dsp:sp>
    <dsp:sp modelId="{54D6F7D9-50FE-4575-9342-E25BB46CCB04}">
      <dsp:nvSpPr>
        <dsp:cNvPr id="0" name=""/>
        <dsp:cNvSpPr/>
      </dsp:nvSpPr>
      <dsp:spPr>
        <a:xfrm>
          <a:off x="3720" y="2343966"/>
          <a:ext cx="3045023" cy="2000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  <a:latin typeface="Californian FB" pitchFamily="18" charset="0"/>
            </a:rPr>
            <a:t>Self Development</a:t>
          </a:r>
          <a:endParaRPr lang="en-US" sz="36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3720" y="2343966"/>
        <a:ext cx="3045023" cy="200069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162DFF-7CF1-4823-AA95-FBB96853F848}">
      <dsp:nvSpPr>
        <dsp:cNvPr id="0" name=""/>
        <dsp:cNvSpPr/>
      </dsp:nvSpPr>
      <dsp:spPr>
        <a:xfrm>
          <a:off x="3144519" y="1825"/>
          <a:ext cx="4716780" cy="20006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Orientation Workshop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OGP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Rotation Tour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Induction program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3144519" y="1825"/>
        <a:ext cx="4716780" cy="2000692"/>
      </dsp:txXfrm>
    </dsp:sp>
    <dsp:sp modelId="{008D21ED-A20B-4936-84C0-30BC1AA8914A}">
      <dsp:nvSpPr>
        <dsp:cNvPr id="0" name=""/>
        <dsp:cNvSpPr/>
      </dsp:nvSpPr>
      <dsp:spPr>
        <a:xfrm>
          <a:off x="0" y="1825"/>
          <a:ext cx="3144520" cy="2000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solidFill>
                <a:schemeClr val="tx1"/>
              </a:solidFill>
              <a:latin typeface="Californian FB" pitchFamily="18" charset="0"/>
            </a:rPr>
            <a:t>Orientation Phase</a:t>
          </a:r>
          <a:endParaRPr lang="en-US" sz="41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0" y="1825"/>
        <a:ext cx="3144520" cy="2000692"/>
      </dsp:txXfrm>
    </dsp:sp>
    <dsp:sp modelId="{C8BA6C5A-BFB4-4342-ADA5-AD576ED01921}">
      <dsp:nvSpPr>
        <dsp:cNvPr id="0" name=""/>
        <dsp:cNvSpPr/>
      </dsp:nvSpPr>
      <dsp:spPr>
        <a:xfrm>
          <a:off x="3145287" y="2202587"/>
          <a:ext cx="4712173" cy="228345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Mentorship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External Education Database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Feedback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Functional Technical Guide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Technical Advisors 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Rotation Tour Program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Internal Workshops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  <a:latin typeface="Californian FB" pitchFamily="18" charset="0"/>
            </a:rPr>
            <a:t>IAM</a:t>
          </a:r>
          <a:endParaRPr lang="en-US" sz="14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3145287" y="2202587"/>
        <a:ext cx="4712173" cy="2283450"/>
      </dsp:txXfrm>
    </dsp:sp>
    <dsp:sp modelId="{54D6F7D9-50FE-4575-9342-E25BB46CCB04}">
      <dsp:nvSpPr>
        <dsp:cNvPr id="0" name=""/>
        <dsp:cNvSpPr/>
      </dsp:nvSpPr>
      <dsp:spPr>
        <a:xfrm>
          <a:off x="3838" y="2343966"/>
          <a:ext cx="3141449" cy="20006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>
              <a:solidFill>
                <a:schemeClr val="tx1"/>
              </a:solidFill>
              <a:latin typeface="Californian FB" pitchFamily="18" charset="0"/>
            </a:rPr>
            <a:t>Post Orientation Phase</a:t>
          </a:r>
          <a:endParaRPr lang="en-US" sz="4100" kern="1200" dirty="0">
            <a:solidFill>
              <a:schemeClr val="tx1"/>
            </a:solidFill>
            <a:latin typeface="Californian FB" pitchFamily="18" charset="0"/>
          </a:endParaRPr>
        </a:p>
      </dsp:txBody>
      <dsp:txXfrm>
        <a:off x="3838" y="2343966"/>
        <a:ext cx="3141449" cy="20006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fld id="{0EDA2A56-396B-414E-AF7B-BA42F40D9DA8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/>
            </a:lvl1pPr>
          </a:lstStyle>
          <a:p>
            <a:fld id="{2F5BB27E-6165-4DEA-B5E8-49CCF9311A58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12" charset="0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12" charset="0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12" charset="0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12" charset="0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112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" name="Rectangle 31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" name="Rectangle 30"/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268"/>
            </a:xfrm>
            <a:prstGeom prst="rect">
              <a:avLst/>
            </a:prstGeom>
            <a:solidFill>
              <a:srgbClr val="647A88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Rectangle 22"/>
            <p:cNvSpPr>
              <a:spLocks noChangeArrowheads="1"/>
            </p:cNvSpPr>
            <p:nvPr userDrawn="1"/>
          </p:nvSpPr>
          <p:spPr bwMode="auto">
            <a:xfrm>
              <a:off x="2484" y="3045"/>
              <a:ext cx="255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r" eaLnBrk="0" hangingPunct="0">
                <a:spcBef>
                  <a:spcPct val="50000"/>
                </a:spcBef>
              </a:pPr>
              <a:r>
                <a:rPr lang="en-US" sz="1200" i="1">
                  <a:latin typeface="Times New Roman" pitchFamily="-65" charset="0"/>
                  <a:cs typeface="Times New Roman" pitchFamily="-65" charset="0"/>
                </a:rPr>
                <a:t>This document is confidential and is intended solely for the use and information of the client to whom it is addressed.</a:t>
              </a:r>
            </a:p>
          </p:txBody>
        </p:sp>
        <p:sp>
          <p:nvSpPr>
            <p:cNvPr id="6" name="Line 23"/>
            <p:cNvSpPr>
              <a:spLocks noChangeShapeType="1"/>
            </p:cNvSpPr>
            <p:nvPr userDrawn="1"/>
          </p:nvSpPr>
          <p:spPr bwMode="auto">
            <a:xfrm>
              <a:off x="822" y="960"/>
              <a:ext cx="0" cy="1200"/>
            </a:xfrm>
            <a:prstGeom prst="line">
              <a:avLst/>
            </a:prstGeom>
            <a:noFill/>
            <a:ln w="101600">
              <a:solidFill>
                <a:srgbClr val="647A8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r" rtl="1">
                <a:defRPr/>
              </a:pPr>
              <a:endParaRPr lang="en-US" dirty="0"/>
            </a:p>
          </p:txBody>
        </p:sp>
      </p:grpSp>
      <p:pic>
        <p:nvPicPr>
          <p:cNvPr id="7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67450" y="6134100"/>
            <a:ext cx="28765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D8D2E5DC-E033-4B3A-AEC6-2A8711D2E4C8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j-lt"/>
            </a:endParaRPr>
          </a:p>
        </p:txBody>
      </p:sp>
      <p:pic>
        <p:nvPicPr>
          <p:cNvPr id="6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43080"/>
            <a:ext cx="8229600" cy="4525963"/>
          </a:xfrm>
          <a:prstGeom prst="rect">
            <a:avLst/>
          </a:prstGeom>
        </p:spPr>
        <p:txBody>
          <a:bodyPr vert="eaVert"/>
          <a:lstStyle>
            <a:lvl1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800">
                <a:latin typeface="+mj-lt"/>
              </a:defRPr>
            </a:lvl1pPr>
            <a:lvl2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400">
                <a:latin typeface="+mj-lt"/>
              </a:defRPr>
            </a:lvl2pPr>
            <a:lvl3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000">
                <a:latin typeface="+mj-lt"/>
              </a:defRPr>
            </a:lvl3pPr>
            <a:lvl4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800">
                <a:latin typeface="+mj-lt"/>
              </a:defRPr>
            </a:lvl4pPr>
            <a:lvl5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600"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85719"/>
            <a:ext cx="8229600" cy="1336691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3200" b="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9F9636A8-6EAC-4DD6-A003-7D65AB6D1F72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pic>
        <p:nvPicPr>
          <p:cNvPr id="6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19"/>
            <a:ext cx="8229600" cy="1336691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2400" b="1">
                <a:latin typeface="+mn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6254"/>
            <a:ext cx="8229600" cy="4525963"/>
          </a:xfrm>
          <a:prstGeom prst="rect">
            <a:avLst/>
          </a:prstGeom>
        </p:spPr>
        <p:txBody>
          <a:bodyPr/>
          <a:lstStyle>
            <a:lvl1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800">
                <a:latin typeface="+mn-lt"/>
                <a:cs typeface="Times New Roman" pitchFamily="18" charset="0"/>
              </a:defRPr>
            </a:lvl1pPr>
            <a:lvl2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400">
                <a:latin typeface="+mn-lt"/>
                <a:cs typeface="Times New Roman" pitchFamily="18" charset="0"/>
              </a:defRPr>
            </a:lvl2pPr>
            <a:lvl3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000">
                <a:latin typeface="+mn-lt"/>
                <a:cs typeface="Times New Roman" pitchFamily="18" charset="0"/>
              </a:defRPr>
            </a:lvl3pPr>
            <a:lvl4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800">
                <a:latin typeface="+mn-lt"/>
                <a:cs typeface="Times New Roman" pitchFamily="18" charset="0"/>
              </a:defRPr>
            </a:lvl4pPr>
            <a:lvl5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400">
                <a:latin typeface="+mn-lt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05D1F068-E8B7-4913-9779-C9C9651240B3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pic>
        <p:nvPicPr>
          <p:cNvPr id="5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46254"/>
            <a:ext cx="8229600" cy="4525963"/>
          </a:xfrm>
          <a:prstGeom prst="rect">
            <a:avLst/>
          </a:prstGeom>
        </p:spPr>
        <p:txBody>
          <a:bodyPr/>
          <a:lstStyle>
            <a:lvl1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800">
                <a:latin typeface="+mn-lt"/>
                <a:cs typeface="Times New Roman" pitchFamily="18" charset="0"/>
              </a:defRPr>
            </a:lvl1pPr>
            <a:lvl2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400">
                <a:latin typeface="+mn-lt"/>
                <a:cs typeface="Times New Roman" pitchFamily="18" charset="0"/>
              </a:defRPr>
            </a:lvl2pPr>
            <a:lvl3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000">
                <a:latin typeface="+mn-lt"/>
                <a:cs typeface="Times New Roman" pitchFamily="18" charset="0"/>
              </a:defRPr>
            </a:lvl3pPr>
            <a:lvl4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800">
                <a:latin typeface="+mn-lt"/>
                <a:cs typeface="Times New Roman" pitchFamily="18" charset="0"/>
              </a:defRPr>
            </a:lvl4pPr>
            <a:lvl5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400">
                <a:latin typeface="+mn-lt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85719"/>
            <a:ext cx="8229600" cy="1336691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3200" b="0">
                <a:latin typeface="+mn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3B3037F-95D6-459A-8D11-73FE8BE4B307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j-lt"/>
            </a:endParaRPr>
          </a:p>
        </p:txBody>
      </p:sp>
      <p:pic>
        <p:nvPicPr>
          <p:cNvPr id="7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43080"/>
            <a:ext cx="4038600" cy="4525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A29A"/>
              </a:buClr>
              <a:buSzPct val="100000"/>
              <a:buFont typeface="Webdings" pitchFamily="18" charset="2"/>
              <a:buChar char="4"/>
              <a:defRPr lang="en-US" sz="24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A29A"/>
              </a:buClr>
              <a:buSzPct val="100000"/>
              <a:buFont typeface="Webdings" pitchFamily="18" charset="2"/>
              <a:buChar char="4"/>
              <a:defRPr lang="en-US" sz="20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A29A"/>
              </a:buClr>
              <a:buSzPct val="100000"/>
              <a:buFont typeface="Webdings" pitchFamily="18" charset="2"/>
              <a:buChar char="4"/>
              <a:defRPr lang="en-US" sz="18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A29A"/>
              </a:buClr>
              <a:buSzPct val="100000"/>
              <a:buFont typeface="Webdings" pitchFamily="18" charset="2"/>
              <a:buChar char="4"/>
              <a:defRPr lang="en-US" sz="16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DA29A"/>
              </a:buClr>
              <a:buSzPct val="100000"/>
              <a:buFont typeface="Webdings" pitchFamily="18" charset="2"/>
              <a:buChar char="4"/>
              <a:defRPr lang="en-US" sz="14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4864" y="1743080"/>
            <a:ext cx="4057649" cy="4525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ebdings" pitchFamily="18" charset="2"/>
              <a:buChar char="4"/>
              <a:defRPr lang="en-US" sz="24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1pPr>
            <a:lvl2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ebdings" pitchFamily="18" charset="2"/>
              <a:buChar char="4"/>
              <a:defRPr lang="en-US" sz="20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2pPr>
            <a:lvl3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ebdings" pitchFamily="18" charset="2"/>
              <a:buChar char="4"/>
              <a:defRPr lang="en-US" sz="18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3pPr>
            <a:lvl4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ebdings" pitchFamily="18" charset="2"/>
              <a:buChar char="4"/>
              <a:defRPr lang="en-US" sz="16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4pPr>
            <a:lvl5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ebdings" pitchFamily="18" charset="2"/>
              <a:buChar char="4"/>
              <a:defRPr lang="en-US" sz="1400" dirty="0" smtClean="0">
                <a:solidFill>
                  <a:schemeClr val="tx1"/>
                </a:solidFill>
                <a:latin typeface="+mj-lt"/>
                <a:ea typeface="+mn-ea"/>
                <a:cs typeface="Times New Roman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85719"/>
            <a:ext cx="8229600" cy="1336691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3200" b="0">
                <a:latin typeface="+mj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80D67C30-1D62-4261-9DAA-771FE2BEF773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j-lt"/>
            </a:endParaRPr>
          </a:p>
        </p:txBody>
      </p:sp>
      <p:pic>
        <p:nvPicPr>
          <p:cNvPr id="9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74943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l" rtl="0">
              <a:buNone/>
              <a:defRPr sz="2000" b="1"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8" y="2389195"/>
            <a:ext cx="4040188" cy="3951288"/>
          </a:xfrm>
          <a:prstGeom prst="rect">
            <a:avLst/>
          </a:prstGeom>
        </p:spPr>
        <p:txBody>
          <a:bodyPr/>
          <a:lstStyle>
            <a:lvl1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000">
                <a:latin typeface="+mj-lt"/>
                <a:cs typeface="Times New Roman" pitchFamily="18" charset="0"/>
              </a:defRPr>
            </a:lvl1pPr>
            <a:lvl2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800">
                <a:latin typeface="+mj-lt"/>
                <a:cs typeface="Times New Roman" pitchFamily="18" charset="0"/>
              </a:defRPr>
            </a:lvl2pPr>
            <a:lvl3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600">
                <a:latin typeface="+mj-lt"/>
                <a:cs typeface="Times New Roman" pitchFamily="18" charset="0"/>
              </a:defRPr>
            </a:lvl3pPr>
            <a:lvl4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400">
                <a:latin typeface="+mj-lt"/>
                <a:cs typeface="Times New Roman" pitchFamily="18" charset="0"/>
              </a:defRPr>
            </a:lvl4pPr>
            <a:lvl5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200">
                <a:latin typeface="+mj-lt"/>
                <a:cs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873" y="174943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l" rtl="0">
              <a:buNone/>
              <a:defRPr sz="2000" b="1"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6288" y="2389195"/>
            <a:ext cx="4041775" cy="3951288"/>
          </a:xfrm>
          <a:prstGeom prst="rect">
            <a:avLst/>
          </a:prstGeom>
        </p:spPr>
        <p:txBody>
          <a:bodyPr/>
          <a:lstStyle>
            <a:lvl1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000">
                <a:latin typeface="+mj-lt"/>
                <a:cs typeface="Times New Roman" pitchFamily="18" charset="0"/>
              </a:defRPr>
            </a:lvl1pPr>
            <a:lvl2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800">
                <a:latin typeface="+mj-lt"/>
                <a:cs typeface="Times New Roman" pitchFamily="18" charset="0"/>
              </a:defRPr>
            </a:lvl2pPr>
            <a:lvl3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600">
                <a:latin typeface="+mj-lt"/>
                <a:cs typeface="Times New Roman" pitchFamily="18" charset="0"/>
              </a:defRPr>
            </a:lvl3pPr>
            <a:lvl4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400">
                <a:latin typeface="+mj-lt"/>
                <a:cs typeface="Times New Roman" pitchFamily="18" charset="0"/>
              </a:defRPr>
            </a:lvl4pPr>
            <a:lvl5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200">
                <a:latin typeface="+mj-lt"/>
                <a:cs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85719"/>
            <a:ext cx="8229600" cy="1336691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3200" b="0">
                <a:latin typeface="+mj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3756E882-541C-45F1-8F40-A3F77259DC7F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sp>
        <p:nvSpPr>
          <p:cNvPr id="5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j-lt"/>
            </a:endParaRPr>
          </a:p>
        </p:txBody>
      </p:sp>
      <p:pic>
        <p:nvPicPr>
          <p:cNvPr id="6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46254"/>
            <a:ext cx="8229600" cy="4525963"/>
          </a:xfrm>
          <a:prstGeom prst="rect">
            <a:avLst/>
          </a:prstGeom>
        </p:spPr>
        <p:txBody>
          <a:bodyPr/>
          <a:lstStyle>
            <a:lvl1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800" baseline="0">
                <a:latin typeface="+mj-lt"/>
                <a:cs typeface="Times New Roman" pitchFamily="18" charset="0"/>
              </a:defRPr>
            </a:lvl1pPr>
            <a:lvl2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400">
                <a:latin typeface="+mj-lt"/>
                <a:cs typeface="Times New Roman" pitchFamily="18" charset="0"/>
              </a:defRPr>
            </a:lvl2pPr>
            <a:lvl3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000">
                <a:latin typeface="+mj-lt"/>
                <a:cs typeface="Times New Roman" pitchFamily="18" charset="0"/>
              </a:defRPr>
            </a:lvl3pPr>
            <a:lvl4pPr algn="l" rtl="0">
              <a:defRPr/>
            </a:lvl4pPr>
            <a:lvl5pPr algn="l" rtl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85719"/>
            <a:ext cx="8229600" cy="1336691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3200" b="0">
                <a:latin typeface="+mj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29FA9221-E223-4756-8CED-3ABA5966347C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j-lt"/>
            </a:endParaRPr>
          </a:p>
        </p:txBody>
      </p:sp>
      <p:pic>
        <p:nvPicPr>
          <p:cNvPr id="5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85719"/>
            <a:ext cx="8229600" cy="1336691"/>
          </a:xfrm>
          <a:prstGeom prst="rect">
            <a:avLst/>
          </a:prstGeom>
        </p:spPr>
        <p:txBody>
          <a:bodyPr anchor="ctr" anchorCtr="0"/>
          <a:lstStyle>
            <a:lvl1pPr algn="l" rtl="0">
              <a:defRPr sz="3200" b="0">
                <a:latin typeface="+mj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F1E695FA-FFB0-4346-A61F-0977E0CCF0E2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85725"/>
            <a:ext cx="8229600" cy="1336675"/>
          </a:xfrm>
          <a:prstGeom prst="rect">
            <a:avLst/>
          </a:prstGeom>
        </p:spPr>
        <p:txBody>
          <a:bodyPr anchor="ctr"/>
          <a:lstStyle/>
          <a:p>
            <a:pPr eaLnBrk="0" hangingPunct="0"/>
            <a:r>
              <a:rPr lang="en-US" sz="3200">
                <a:solidFill>
                  <a:schemeClr val="tx2"/>
                </a:solidFill>
                <a:cs typeface="Times New Roman" pitchFamily="-65" charset="0"/>
              </a:rPr>
              <a:t>Click to edit Master title style</a:t>
            </a:r>
          </a:p>
        </p:txBody>
      </p:sp>
      <p:pic>
        <p:nvPicPr>
          <p:cNvPr id="8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1020"/>
            <a:ext cx="3008313" cy="669951"/>
          </a:xfrm>
          <a:prstGeom prst="rect">
            <a:avLst/>
          </a:prstGeom>
        </p:spPr>
        <p:txBody>
          <a:bodyPr anchor="b"/>
          <a:lstStyle>
            <a:lvl1pPr algn="l" rtl="0">
              <a:defRPr sz="2000" b="1">
                <a:latin typeface="+mj-lt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751019"/>
            <a:ext cx="5111750" cy="4660903"/>
          </a:xfrm>
          <a:prstGeom prst="rect">
            <a:avLst/>
          </a:prstGeom>
        </p:spPr>
        <p:txBody>
          <a:bodyPr/>
          <a:lstStyle>
            <a:lvl1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800">
                <a:latin typeface="+mj-lt"/>
                <a:cs typeface="Times New Roman" pitchFamily="18" charset="0"/>
              </a:defRPr>
            </a:lvl1pPr>
            <a:lvl2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400">
                <a:latin typeface="+mj-lt"/>
                <a:cs typeface="Times New Roman" pitchFamily="18" charset="0"/>
              </a:defRPr>
            </a:lvl2pPr>
            <a:lvl3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2000">
                <a:latin typeface="+mj-lt"/>
                <a:cs typeface="Times New Roman" pitchFamily="18" charset="0"/>
              </a:defRPr>
            </a:lvl3pPr>
            <a:lvl4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800">
                <a:latin typeface="+mj-lt"/>
                <a:cs typeface="Times New Roman" pitchFamily="18" charset="0"/>
              </a:defRPr>
            </a:lvl4pPr>
            <a:lvl5pPr algn="l" rtl="0">
              <a:buClr>
                <a:srgbClr val="DDA29A"/>
              </a:buClr>
              <a:buSzPct val="100000"/>
              <a:buFont typeface="Webdings" pitchFamily="18" charset="2"/>
              <a:buChar char="4"/>
              <a:defRPr sz="1600">
                <a:latin typeface="+mj-lt"/>
                <a:cs typeface="Times New Roman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0971"/>
            <a:ext cx="3008313" cy="3990951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latin typeface="+mj-lt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 userDrawn="1"/>
        </p:nvSpPr>
        <p:spPr bwMode="auto">
          <a:xfrm>
            <a:off x="457200" y="6540500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FA16FACB-1444-43BF-97E8-1BC4A03B4ED4}" type="slidenum">
              <a:rPr lang="en-US" sz="1200">
                <a:solidFill>
                  <a:srgbClr val="003300"/>
                </a:solidFill>
              </a:rPr>
              <a:pPr algn="ctr"/>
              <a:t>‹#›</a:t>
            </a:fld>
            <a:endParaRPr lang="en-US" sz="1200">
              <a:solidFill>
                <a:srgbClr val="0033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 userDrawn="1"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j-lt"/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85725"/>
            <a:ext cx="8229600" cy="1336675"/>
          </a:xfrm>
          <a:prstGeom prst="rect">
            <a:avLst/>
          </a:prstGeom>
        </p:spPr>
        <p:txBody>
          <a:bodyPr anchor="ctr"/>
          <a:lstStyle/>
          <a:p>
            <a:pPr eaLnBrk="0" hangingPunct="0"/>
            <a:r>
              <a:rPr lang="en-US" sz="3200">
                <a:solidFill>
                  <a:schemeClr val="tx2"/>
                </a:solidFill>
                <a:cs typeface="Times New Roman" pitchFamily="-65" charset="0"/>
              </a:rPr>
              <a:t>Click to edit Master title style</a:t>
            </a:r>
          </a:p>
        </p:txBody>
      </p:sp>
      <p:pic>
        <p:nvPicPr>
          <p:cNvPr id="8" name="Picture 2" descr="SKOPOS 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6470650"/>
            <a:ext cx="1692275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29192"/>
            <a:ext cx="5486400" cy="566738"/>
          </a:xfrm>
          <a:prstGeom prst="rect">
            <a:avLst/>
          </a:prstGeom>
        </p:spPr>
        <p:txBody>
          <a:bodyPr anchor="b"/>
          <a:lstStyle>
            <a:lvl1pPr algn="r" rtl="0">
              <a:defRPr sz="1800" b="1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43077"/>
            <a:ext cx="5486400" cy="3027362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3200">
                <a:latin typeface="+mj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95930"/>
            <a:ext cx="5486400" cy="804862"/>
          </a:xfrm>
          <a:prstGeom prst="rect">
            <a:avLst/>
          </a:prstGeom>
        </p:spPr>
        <p:txBody>
          <a:bodyPr/>
          <a:lstStyle>
            <a:lvl1pPr marL="0" indent="0" algn="l" rtl="0">
              <a:buNone/>
              <a:defRPr sz="14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466" r:id="rId1"/>
    <p:sldLayoutId id="2147484467" r:id="rId2"/>
    <p:sldLayoutId id="2147484468" r:id="rId3"/>
    <p:sldLayoutId id="2147484469" r:id="rId4"/>
    <p:sldLayoutId id="2147484470" r:id="rId5"/>
    <p:sldLayoutId id="2147484471" r:id="rId6"/>
    <p:sldLayoutId id="2147484472" r:id="rId7"/>
    <p:sldLayoutId id="2147484473" r:id="rId8"/>
    <p:sldLayoutId id="2147484474" r:id="rId9"/>
    <p:sldLayoutId id="2147484475" r:id="rId10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itchFamily="-112" charset="0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pitchFamily="-112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pitchFamily="-112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pitchFamily="-112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pitchFamily="-112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itchFamily="-112" charset="0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pitchFamily="-112" charset="0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pitchFamily="-112" charset="0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pitchFamily="-112" charset="0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pitchFamily="-112" charset="0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0" y="6324600"/>
            <a:ext cx="9015413" cy="425450"/>
          </a:xfrm>
          <a:prstGeom prst="rect">
            <a:avLst/>
          </a:prstGeom>
          <a:solidFill>
            <a:srgbClr val="647A88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>
            <a:off x="0" y="1579563"/>
            <a:ext cx="9144000" cy="0"/>
          </a:xfrm>
          <a:prstGeom prst="line">
            <a:avLst/>
          </a:prstGeom>
          <a:noFill/>
          <a:ln w="38100">
            <a:solidFill>
              <a:srgbClr val="647A88"/>
            </a:solidFill>
            <a:round/>
            <a:headEnd/>
            <a:tailEnd/>
          </a:ln>
          <a:effectLst/>
        </p:spPr>
        <p:txBody>
          <a:bodyPr/>
          <a:lstStyle/>
          <a:p>
            <a:pPr algn="r" rtl="1">
              <a:defRPr/>
            </a:pPr>
            <a:endParaRPr lang="en-US" dirty="0">
              <a:latin typeface="+mj-lt"/>
              <a:cs typeface="+mj-cs"/>
            </a:endParaRPr>
          </a:p>
        </p:txBody>
      </p:sp>
      <p:pic>
        <p:nvPicPr>
          <p:cNvPr id="12292" name="Picture 2" descr="SKOPOS 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7450" y="6134100"/>
            <a:ext cx="28765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57200" y="85725"/>
            <a:ext cx="8229600" cy="1336675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lnSpc>
                <a:spcPct val="80000"/>
              </a:lnSpc>
            </a:pPr>
            <a:r>
              <a:rPr lang="en-US" sz="3200" b="1">
                <a:solidFill>
                  <a:srgbClr val="647A88"/>
                </a:solidFill>
                <a:latin typeface="Times New Roman" pitchFamily="-65" charset="0"/>
              </a:rPr>
              <a:t>Thanks</a:t>
            </a:r>
            <a:r>
              <a:rPr lang="en-US" sz="3200">
                <a:solidFill>
                  <a:srgbClr val="DDA29A"/>
                </a:solidFill>
                <a:latin typeface="Times New Roman" pitchFamily="-65" charset="0"/>
              </a:rPr>
              <a:t>…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5" r:id="rId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112" charset="0"/>
          <a:ea typeface="Arial" pitchFamily="-112" charset="0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Arial" pitchFamily="-112" charset="0"/>
          <a:cs typeface="Arial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Arial" pitchFamily="-112" charset="0"/>
          <a:cs typeface="Arial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Arial" pitchFamily="-112" charset="0"/>
          <a:cs typeface="Arial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Arial" pitchFamily="-112" charset="0"/>
          <a:cs typeface="Arial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•"/>
        <a:defRPr sz="2000" b="1">
          <a:solidFill>
            <a:schemeClr val="tx1"/>
          </a:solidFill>
          <a:latin typeface="Times New Roman" pitchFamily="-112" charset="0"/>
          <a:ea typeface="Arial" pitchFamily="-112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12" charset="0"/>
          <a:ea typeface="Arial" pitchFamily="-112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-112" charset="0"/>
          <a:ea typeface="Arial" pitchFamily="-112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 sz="1600">
          <a:solidFill>
            <a:schemeClr val="tx1"/>
          </a:solidFill>
          <a:latin typeface="Times New Roman" pitchFamily="-112" charset="0"/>
          <a:ea typeface="Arial" pitchFamily="-112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-65" charset="2"/>
        <a:buChar char="§"/>
        <a:defRPr sz="1400">
          <a:solidFill>
            <a:schemeClr val="tx1"/>
          </a:solidFill>
          <a:latin typeface="Times New Roman" pitchFamily="-112" charset="0"/>
          <a:ea typeface="Arial" pitchFamily="-112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6600" y="1892300"/>
            <a:ext cx="52485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alifornian FB" pitchFamily="18" charset="0"/>
              </a:rPr>
              <a:t>SKOPOS Development Philosophy</a:t>
            </a:r>
            <a:endParaRPr lang="en-US" sz="3600" b="1" dirty="0"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fornian FB" pitchFamily="18" charset="0"/>
              </a:rPr>
              <a:t>Outline</a:t>
            </a:r>
          </a:p>
        </p:txBody>
      </p:sp>
      <p:sp>
        <p:nvSpPr>
          <p:cNvPr id="150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" y="1746254"/>
            <a:ext cx="8218583" cy="4572000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90678" tIns="90678" rIns="120904" bIns="136017" spcCol="1270"/>
          <a:lstStyle/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fornian FB" pitchFamily="18" charset="0"/>
                <a:cs typeface="Arial" charset="0"/>
              </a:rPr>
              <a:t>Background</a:t>
            </a: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endParaRPr lang="en-US" sz="2000" b="1" dirty="0" smtClean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fornian FB" pitchFamily="18" charset="0"/>
                <a:cs typeface="Arial" charset="0"/>
              </a:rPr>
              <a:t>Philosophy Components</a:t>
            </a: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fornian FB" pitchFamily="18" charset="0"/>
                <a:cs typeface="Arial" charset="0"/>
              </a:rPr>
              <a:t>Framework</a:t>
            </a: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fornian FB" pitchFamily="18" charset="0"/>
                <a:cs typeface="Arial" charset="0"/>
              </a:rPr>
              <a:t>Philosophy Pillars</a:t>
            </a: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fornian FB" pitchFamily="18" charset="0"/>
                <a:cs typeface="Arial" charset="0"/>
              </a:rPr>
              <a:t>Phases &amp; Mechanisms</a:t>
            </a: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Californian FB" pitchFamily="18" charset="0"/>
                <a:cs typeface="Arial" charset="0"/>
              </a:rPr>
              <a:t>Development team objectives</a:t>
            </a: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b="1" dirty="0">
              <a:solidFill>
                <a:schemeClr val="tx1"/>
              </a:solidFill>
              <a:latin typeface="Californian FB" pitchFamily="18" charset="0"/>
              <a:cs typeface="Arial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b="1" dirty="0">
              <a:solidFill>
                <a:schemeClr val="tx1"/>
              </a:solidFill>
              <a:latin typeface="Californian FB" pitchFamily="18" charset="0"/>
            </a:endParaRPr>
          </a:p>
          <a:p>
            <a:pPr marL="171450" lvl="1" indent="-171450" defTabSz="755650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n-US" sz="2000" b="1" dirty="0">
              <a:solidFill>
                <a:schemeClr val="tx1"/>
              </a:solidFill>
              <a:latin typeface="Californian FB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fornian FB" pitchFamily="18" charset="0"/>
              </a:rPr>
              <a:t>Background</a:t>
            </a:r>
          </a:p>
        </p:txBody>
      </p:sp>
      <p:sp>
        <p:nvSpPr>
          <p:cNvPr id="150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355306" y="1746254"/>
            <a:ext cx="3759494" cy="4818910"/>
            <a:chOff x="2738" y="753543"/>
            <a:chExt cx="2725213" cy="481891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8" name="Rectangle 7"/>
            <p:cNvSpPr/>
            <p:nvPr/>
          </p:nvSpPr>
          <p:spPr>
            <a:xfrm>
              <a:off x="2738" y="753543"/>
              <a:ext cx="2669976" cy="4596656"/>
            </a:xfrm>
            <a:prstGeom prst="rect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2738" y="1000453"/>
              <a:ext cx="2725213" cy="4572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0678" tIns="90678" rIns="120904" bIns="136017" spcCol="1270"/>
            <a:lstStyle/>
            <a:p>
              <a:pPr marL="171450" lvl="1" indent="-171450" algn="ctr" defTabSz="75565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1700" b="1" dirty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Why </a:t>
              </a:r>
              <a:r>
                <a:rPr lang="en-US" sz="1700" b="1" dirty="0" smtClean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is our individual development important?</a:t>
              </a:r>
              <a:endParaRPr lang="en-US" sz="1700" b="1" dirty="0">
                <a:solidFill>
                  <a:schemeClr val="tx1"/>
                </a:solidFill>
                <a:latin typeface="Californian FB" pitchFamily="18" charset="0"/>
                <a:cs typeface="Arial" charset="0"/>
              </a:endParaRPr>
            </a:p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defRPr/>
              </a:pPr>
              <a:endParaRPr lang="en-US" sz="1700" dirty="0">
                <a:solidFill>
                  <a:schemeClr val="tx1"/>
                </a:solidFill>
                <a:latin typeface="Californian FB" pitchFamily="18" charset="0"/>
                <a:cs typeface="Arial" charset="0"/>
              </a:endParaRPr>
            </a:p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700" dirty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Development is </a:t>
              </a:r>
              <a:r>
                <a:rPr lang="en-US" sz="1700" dirty="0" smtClean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our raison d'être </a:t>
              </a:r>
              <a:endParaRPr lang="en-US" sz="1700" dirty="0">
                <a:solidFill>
                  <a:schemeClr val="tx1"/>
                </a:solidFill>
                <a:latin typeface="Californian FB" pitchFamily="18" charset="0"/>
                <a:cs typeface="Arial" charset="0"/>
              </a:endParaRPr>
            </a:p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n-US" sz="1700" dirty="0">
                <a:solidFill>
                  <a:schemeClr val="tx1"/>
                </a:solidFill>
                <a:latin typeface="Californian FB" pitchFamily="18" charset="0"/>
                <a:cs typeface="Arial" charset="0"/>
              </a:endParaRPr>
            </a:p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700" dirty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Development is one of our </a:t>
              </a:r>
              <a:r>
                <a:rPr lang="en-US" sz="1700" dirty="0" smtClean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core values</a:t>
              </a:r>
              <a:endParaRPr lang="en-US" sz="1700" dirty="0">
                <a:solidFill>
                  <a:schemeClr val="tx1"/>
                </a:solidFill>
                <a:latin typeface="Californian FB" pitchFamily="18" charset="0"/>
                <a:cs typeface="Arial" charset="0"/>
              </a:endParaRPr>
            </a:p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n-US" sz="1700" dirty="0">
                <a:solidFill>
                  <a:schemeClr val="tx1"/>
                </a:solidFill>
                <a:latin typeface="Californian FB" pitchFamily="18" charset="0"/>
                <a:cs typeface="Arial" charset="0"/>
              </a:endParaRPr>
            </a:p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700" dirty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Development is </a:t>
              </a:r>
              <a:r>
                <a:rPr lang="en-US" sz="1700" dirty="0" smtClean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one of our key </a:t>
              </a:r>
              <a:r>
                <a:rPr lang="en-US" sz="1700" dirty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success </a:t>
              </a:r>
              <a:r>
                <a:rPr lang="en-US" sz="1700" dirty="0" smtClean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factors because:</a:t>
              </a:r>
            </a:p>
            <a:p>
              <a:pPr marL="628650" lvl="2" indent="-171450" defTabSz="7556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700" dirty="0" smtClean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It enables us to </a:t>
              </a:r>
              <a:r>
                <a:rPr lang="en-US" sz="1700" dirty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continuously add value </a:t>
              </a:r>
            </a:p>
            <a:p>
              <a:pPr marL="628650" lvl="2" indent="-171450" defTabSz="7556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r>
                <a:rPr lang="en-US" sz="1700" dirty="0" smtClean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It </a:t>
              </a:r>
              <a:r>
                <a:rPr lang="en-US" sz="1700" dirty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is an important motivation </a:t>
              </a:r>
              <a:r>
                <a:rPr lang="en-US" sz="1700" dirty="0" smtClean="0">
                  <a:solidFill>
                    <a:schemeClr val="tx1"/>
                  </a:solidFill>
                  <a:latin typeface="Californian FB" pitchFamily="18" charset="0"/>
                  <a:cs typeface="Arial" charset="0"/>
                </a:rPr>
                <a:t>enabler</a:t>
              </a:r>
              <a:endParaRPr lang="en-US" sz="1700" dirty="0">
                <a:solidFill>
                  <a:schemeClr val="tx1"/>
                </a:solidFill>
                <a:latin typeface="Californian FB" pitchFamily="18" charset="0"/>
                <a:cs typeface="Arial" charset="0"/>
              </a:endParaRPr>
            </a:p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en-US" sz="1700" dirty="0">
                <a:solidFill>
                  <a:schemeClr val="tx1"/>
                </a:solidFill>
                <a:latin typeface="Californian FB" pitchFamily="18" charset="0"/>
              </a:endParaRPr>
            </a:p>
            <a:p>
              <a:pPr marL="171450" lvl="1" indent="-171450" defTabSz="755650">
                <a:lnSpc>
                  <a:spcPct val="90000"/>
                </a:lnSpc>
                <a:spcAft>
                  <a:spcPct val="15000"/>
                </a:spcAft>
                <a:defRPr/>
              </a:pPr>
              <a:endParaRPr lang="en-US" sz="1700" dirty="0">
                <a:latin typeface="Californian FB" pitchFamily="18" charset="0"/>
              </a:endParaRPr>
            </a:p>
          </p:txBody>
        </p:sp>
      </p:grpSp>
      <p:graphicFrame>
        <p:nvGraphicFramePr>
          <p:cNvPr id="11" name="Diagram 10"/>
          <p:cNvGraphicFramePr/>
          <p:nvPr/>
        </p:nvGraphicFramePr>
        <p:xfrm>
          <a:off x="3657600" y="1790700"/>
          <a:ext cx="6096000" cy="401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Diagram 27"/>
          <p:cNvGraphicFramePr/>
          <p:nvPr/>
        </p:nvGraphicFramePr>
        <p:xfrm>
          <a:off x="1219200" y="1651000"/>
          <a:ext cx="6096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r>
              <a:rPr lang="en-US" sz="3600" dirty="0" smtClean="0">
                <a:latin typeface="Californian FB" pitchFamily="18" charset="0"/>
              </a:rPr>
              <a:t>Philosophy Components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5900" y="2134968"/>
            <a:ext cx="2743200" cy="646331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fornian FB" pitchFamily="18" charset="0"/>
              </a:rPr>
              <a:t>Mechanisms, Tools &amp; Resources</a:t>
            </a:r>
            <a:endParaRPr lang="en-US" dirty="0">
              <a:latin typeface="Californian FB" pitchFamily="18" charset="0"/>
            </a:endParaRPr>
          </a:p>
        </p:txBody>
      </p:sp>
      <p:cxnSp>
        <p:nvCxnSpPr>
          <p:cNvPr id="14" name="Elbow Connector 13"/>
          <p:cNvCxnSpPr/>
          <p:nvPr/>
        </p:nvCxnSpPr>
        <p:spPr>
          <a:xfrm rot="16200000" flipH="1">
            <a:off x="2247900" y="2895600"/>
            <a:ext cx="990600" cy="7620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r>
              <a:rPr lang="en-US" sz="3200" dirty="0" smtClean="0">
                <a:latin typeface="Californian FB" pitchFamily="18" charset="0"/>
              </a:rPr>
              <a:t>Framework: Defining the development boundary in SKOPOS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5258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77800" y="1524000"/>
          <a:ext cx="8509000" cy="5197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Californian FB" pitchFamily="18" charset="0"/>
              </a:rPr>
              <a:t>Concepts driving development mechanism design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457200" y="2057400"/>
          <a:ext cx="7924800" cy="4356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r>
              <a:rPr lang="en-US" sz="2800" dirty="0" smtClean="0">
                <a:latin typeface="Californian FB" pitchFamily="18" charset="0"/>
              </a:rPr>
              <a:t>Some e</a:t>
            </a:r>
            <a:r>
              <a:rPr lang="en-US" sz="2800" dirty="0" smtClean="0">
                <a:latin typeface="Californian FB" pitchFamily="18" charset="0"/>
              </a:rPr>
              <a:t>nabling tools</a:t>
            </a:r>
            <a:r>
              <a:rPr lang="en-US" sz="2800" dirty="0" smtClean="0">
                <a:latin typeface="Californian FB" pitchFamily="18" charset="0"/>
              </a:rPr>
              <a:t>: Those that facilitate the process of our development within the framework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65100" y="1616075"/>
          <a:ext cx="8813800" cy="5076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Californian FB" pitchFamily="18" charset="0"/>
              </a:rPr>
              <a:t>New employees: Phases, Resources, Tools &amp; Mechanisms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444500" y="2006600"/>
          <a:ext cx="7620000" cy="4487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r>
              <a:rPr lang="en-US" dirty="0" smtClean="0">
                <a:latin typeface="Californian FB" pitchFamily="18" charset="0"/>
              </a:rPr>
              <a:t>New employees: Phases, Resources Tools &amp; Mechanisms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>
          <a:xfrm>
            <a:off x="457200" y="1771654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457200" y="1809754"/>
          <a:ext cx="7861300" cy="4487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rst Slide">
  <a:themeElements>
    <a:clrScheme name="First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irst Sli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x-non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x-non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Firs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st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st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st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st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st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st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st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st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st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st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st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st Slide">
  <a:themeElements>
    <a:clrScheme name="Last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st Slide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x-non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x-non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st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st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st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st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st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st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st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st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st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st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st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st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25607</TotalTime>
  <Words>350</Words>
  <Application>Microsoft Office PowerPoint</Application>
  <PresentationFormat>On-screen Show (4:3)</PresentationFormat>
  <Paragraphs>122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First Slide</vt:lpstr>
      <vt:lpstr>Last Slide</vt:lpstr>
      <vt:lpstr>Slide 1</vt:lpstr>
      <vt:lpstr>Outline</vt:lpstr>
      <vt:lpstr>Background</vt:lpstr>
      <vt:lpstr>Philosophy Components</vt:lpstr>
      <vt:lpstr>Framework: Defining the development boundary in SKOPOS</vt:lpstr>
      <vt:lpstr>Concepts driving development mechanism design</vt:lpstr>
      <vt:lpstr>Some enabling tools: Those that facilitate the process of our development within the framework</vt:lpstr>
      <vt:lpstr>New employees: Phases, Resources, Tools &amp; Mechanisms</vt:lpstr>
      <vt:lpstr>New employees: Phases, Resources Tools &amp; Mechanisms</vt:lpstr>
      <vt:lpstr>Thank You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anashar</dc:creator>
  <cp:lastModifiedBy>Skopos Consulting</cp:lastModifiedBy>
  <cp:revision>460</cp:revision>
  <dcterms:created xsi:type="dcterms:W3CDTF">2010-03-16T11:28:15Z</dcterms:created>
  <dcterms:modified xsi:type="dcterms:W3CDTF">2010-11-22T11:10:21Z</dcterms:modified>
</cp:coreProperties>
</file>