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F2F3D-D615-4FB1-89A0-24A8DFA43E6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9B7B-1A38-4604-958F-D0288A57A5C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0" y="836712"/>
            <a:ext cx="3707904" cy="1368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923928" y="4149080"/>
            <a:ext cx="3960440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923928" y="3140968"/>
            <a:ext cx="3960440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923928" y="2060848"/>
            <a:ext cx="3960440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923928" y="836712"/>
            <a:ext cx="3960440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520" y="2420888"/>
            <a:ext cx="3024336" cy="30243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1403648" y="160905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Public</a:t>
            </a:r>
            <a:endParaRPr lang="en-US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60905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Private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51520" y="908720"/>
            <a:ext cx="2016224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eur droit 7"/>
          <p:cNvCxnSpPr>
            <a:stCxn id="6" idx="1"/>
          </p:cNvCxnSpPr>
          <p:nvPr/>
        </p:nvCxnSpPr>
        <p:spPr>
          <a:xfrm>
            <a:off x="251520" y="148478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6" idx="2"/>
          </p:cNvCxnSpPr>
          <p:nvPr/>
        </p:nvCxnSpPr>
        <p:spPr>
          <a:xfrm flipV="1">
            <a:off x="1259632" y="148478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55576" y="18864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1400" dirty="0" smtClean="0"/>
              <a:t> Publish </a:t>
            </a:r>
            <a:r>
              <a:rPr lang="en-US" sz="1400" dirty="0" smtClean="0"/>
              <a:t>an idea</a:t>
            </a:r>
            <a:endParaRPr lang="en-US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27784" y="18864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1400" dirty="0" smtClean="0"/>
              <a:t> Post </a:t>
            </a:r>
            <a:r>
              <a:rPr lang="en-US" sz="1400" dirty="0" smtClean="0"/>
              <a:t>comments, rating</a:t>
            </a:r>
            <a:endParaRPr lang="en-US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23528" y="888975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Innovation platform</a:t>
            </a:r>
            <a:endParaRPr lang="en-US" sz="1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11560" y="240230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Exchange with senior managers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4139952" y="980728"/>
            <a:ext cx="252028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4211960" y="112474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Pool of best ideas from best ratings or vote from the whole community.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4139952" y="2204864"/>
            <a:ext cx="25202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4139952" y="227687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Team building.</a:t>
            </a:r>
          </a:p>
          <a:p>
            <a:r>
              <a:rPr lang="en-US" sz="1200" dirty="0" smtClean="0"/>
              <a:t>Further development of the idea.</a:t>
            </a:r>
            <a:endParaRPr lang="en-US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012160" y="11837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1200" dirty="0" smtClean="0"/>
              <a:t>Any employee could join a team. Cross functional and cross national teams will be encouraged. </a:t>
            </a:r>
            <a:endParaRPr lang="en-US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267744" y="256490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Mentoring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4139952" y="3284984"/>
            <a:ext cx="25202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4211960" y="335699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Final board review.</a:t>
            </a:r>
          </a:p>
          <a:p>
            <a:r>
              <a:rPr lang="en-US" sz="1200" dirty="0" smtClean="0"/>
              <a:t>Consistency with values of the company.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4139952" y="4293096"/>
            <a:ext cx="252028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ZoneTexte 24"/>
          <p:cNvSpPr txBox="1"/>
          <p:nvPr/>
        </p:nvSpPr>
        <p:spPr>
          <a:xfrm>
            <a:off x="4211960" y="4293096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Spin off.</a:t>
            </a:r>
          </a:p>
          <a:p>
            <a:r>
              <a:rPr lang="en-US" sz="1100" dirty="0" smtClean="0"/>
              <a:t>Project/Business nursery.</a:t>
            </a:r>
          </a:p>
          <a:p>
            <a:r>
              <a:rPr lang="en-US" sz="1100" dirty="0" smtClean="0"/>
              <a:t>Different organization, different processes and full financial support</a:t>
            </a:r>
            <a:endParaRPr lang="en-US" sz="1100" dirty="0"/>
          </a:p>
        </p:txBody>
      </p:sp>
      <p:sp>
        <p:nvSpPr>
          <p:cNvPr id="26" name="Losange 25"/>
          <p:cNvSpPr/>
          <p:nvPr/>
        </p:nvSpPr>
        <p:spPr>
          <a:xfrm>
            <a:off x="5868144" y="5445224"/>
            <a:ext cx="864096" cy="5760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60032" y="623731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ZoneTexte 27"/>
          <p:cNvSpPr txBox="1"/>
          <p:nvPr/>
        </p:nvSpPr>
        <p:spPr>
          <a:xfrm>
            <a:off x="5652120" y="628957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Execution</a:t>
            </a:r>
            <a:endParaRPr lang="en-US" sz="14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67544" y="436510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Senior Management</a:t>
            </a:r>
            <a:endParaRPr lang="en-US" sz="14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779912" y="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All employees</a:t>
            </a:r>
            <a:endParaRPr lang="en-US" sz="14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6588224" y="5528265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Failure is accepted.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31832" y="5733256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Return on the previous position or a new one. </a:t>
            </a:r>
            <a:endParaRPr lang="en-US" sz="1200" dirty="0"/>
          </a:p>
        </p:txBody>
      </p:sp>
      <p:cxnSp>
        <p:nvCxnSpPr>
          <p:cNvPr id="42" name="Connecteur droit 41"/>
          <p:cNvCxnSpPr>
            <a:stCxn id="26" idx="0"/>
          </p:cNvCxnSpPr>
          <p:nvPr/>
        </p:nvCxnSpPr>
        <p:spPr>
          <a:xfrm flipV="1">
            <a:off x="6300192" y="5229200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26" idx="2"/>
          </p:cNvCxnSpPr>
          <p:nvPr/>
        </p:nvCxnSpPr>
        <p:spPr>
          <a:xfrm>
            <a:off x="6300192" y="6021288"/>
            <a:ext cx="0" cy="216024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4460256" y="1895317"/>
            <a:ext cx="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4820296" y="2975437"/>
            <a:ext cx="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5612384" y="4055557"/>
            <a:ext cx="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8676456" y="764704"/>
            <a:ext cx="0" cy="4968552"/>
          </a:xfrm>
          <a:prstGeom prst="line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6732240" y="5733256"/>
            <a:ext cx="19442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2267744" y="1268760"/>
            <a:ext cx="187220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5" idx="2"/>
            <a:endCxn id="15" idx="0"/>
          </p:cNvCxnSpPr>
          <p:nvPr/>
        </p:nvCxnSpPr>
        <p:spPr>
          <a:xfrm>
            <a:off x="791580" y="1916832"/>
            <a:ext cx="432048" cy="485472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endCxn id="15" idx="0"/>
          </p:cNvCxnSpPr>
          <p:nvPr/>
        </p:nvCxnSpPr>
        <p:spPr>
          <a:xfrm flipH="1">
            <a:off x="1223628" y="1916832"/>
            <a:ext cx="540060" cy="485472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endCxn id="19" idx="1"/>
          </p:cNvCxnSpPr>
          <p:nvPr/>
        </p:nvCxnSpPr>
        <p:spPr>
          <a:xfrm flipV="1">
            <a:off x="3347864" y="2507705"/>
            <a:ext cx="792088" cy="20121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2339752" y="34290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Selection</a:t>
            </a:r>
            <a:endParaRPr lang="en-US" sz="1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2267744" y="450912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Organization</a:t>
            </a:r>
            <a:endParaRPr lang="en-US" sz="1200" dirty="0"/>
          </a:p>
        </p:txBody>
      </p:sp>
      <p:cxnSp>
        <p:nvCxnSpPr>
          <p:cNvPr id="75" name="Connecteur droit avec flèche 74"/>
          <p:cNvCxnSpPr>
            <a:endCxn id="22" idx="1"/>
          </p:cNvCxnSpPr>
          <p:nvPr/>
        </p:nvCxnSpPr>
        <p:spPr>
          <a:xfrm>
            <a:off x="3347864" y="3573016"/>
            <a:ext cx="792088" cy="1080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endCxn id="24" idx="1"/>
          </p:cNvCxnSpPr>
          <p:nvPr/>
        </p:nvCxnSpPr>
        <p:spPr>
          <a:xfrm>
            <a:off x="3347864" y="4581128"/>
            <a:ext cx="792088" cy="1800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2267744" y="836712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Unleash capabilities</a:t>
            </a:r>
          </a:p>
          <a:p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Increase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engagement</a:t>
            </a:r>
          </a:p>
          <a:p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Create a market for ideas</a:t>
            </a:r>
          </a:p>
          <a:p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Increase trust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60232" y="217524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Team work</a:t>
            </a: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Silo destruction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6588224" y="429309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Entrepreneurship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spirit</a:t>
            </a:r>
            <a:endParaRPr lang="en-U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Expand autonomy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6732240" y="328498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Innovation selection</a:t>
            </a:r>
          </a:p>
        </p:txBody>
      </p:sp>
      <p:cxnSp>
        <p:nvCxnSpPr>
          <p:cNvPr id="91" name="Connecteur droit avec flèche 90"/>
          <p:cNvCxnSpPr/>
          <p:nvPr/>
        </p:nvCxnSpPr>
        <p:spPr>
          <a:xfrm flipV="1">
            <a:off x="6660232" y="1556792"/>
            <a:ext cx="936104" cy="648072"/>
          </a:xfrm>
          <a:prstGeom prst="straightConnector1">
            <a:avLst/>
          </a:prstGeom>
          <a:ln w="190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 flipV="1">
            <a:off x="7596336" y="692696"/>
            <a:ext cx="0" cy="8640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>
            <a:stCxn id="12" idx="2"/>
            <a:endCxn id="14" idx="0"/>
          </p:cNvCxnSpPr>
          <p:nvPr/>
        </p:nvCxnSpPr>
        <p:spPr>
          <a:xfrm flipH="1">
            <a:off x="1259632" y="496417"/>
            <a:ext cx="324036" cy="3925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>
            <a:stCxn id="13" idx="2"/>
            <a:endCxn id="14" idx="0"/>
          </p:cNvCxnSpPr>
          <p:nvPr/>
        </p:nvCxnSpPr>
        <p:spPr>
          <a:xfrm flipH="1">
            <a:off x="1259632" y="496417"/>
            <a:ext cx="2376264" cy="3925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6660232" y="105273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Bottom up selection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6012160" y="558924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Success?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E0DFE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Airbus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TO21908</dc:creator>
  <cp:lastModifiedBy>TO21908</cp:lastModifiedBy>
  <cp:revision>13</cp:revision>
  <dcterms:created xsi:type="dcterms:W3CDTF">2011-03-16T09:36:22Z</dcterms:created>
  <dcterms:modified xsi:type="dcterms:W3CDTF">2011-03-16T13:00:43Z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57742115</vt:i4>
  </property>
  <property fmtid="{D5CDD505-2E9C-101B-9397-08002B2CF9AE}" pid="3" name="_NewReviewCycle">
    <vt:lpwstr/>
  </property>
  <property fmtid="{D5CDD505-2E9C-101B-9397-08002B2CF9AE}" pid="4" name="_EmailSubject">
    <vt:lpwstr>MIX- Team 12 idea.</vt:lpwstr>
  </property>
  <property fmtid="{D5CDD505-2E9C-101B-9397-08002B2CF9AE}" pid="5" name="_AuthorEmail">
    <vt:lpwstr>stephane.puig@airbus.com</vt:lpwstr>
  </property>
  <property fmtid="{D5CDD505-2E9C-101B-9397-08002B2CF9AE}" pid="6" name="_AuthorEmailDisplayName">
    <vt:lpwstr>PUIG, Stephane</vt:lpwstr>
  </property>
</Properties>
</file>