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944300-1851-4BD4-9A86-9988E089FC5E}" type="doc">
      <dgm:prSet loTypeId="urn:microsoft.com/office/officeart/2005/8/layout/cycle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3CB8B57-C193-4192-888A-67FB08778F88}">
      <dgm:prSet phldrT="[Text]"/>
      <dgm:spPr/>
      <dgm:t>
        <a:bodyPr/>
        <a:lstStyle/>
        <a:p>
          <a:r>
            <a:rPr lang="en-US" dirty="0" smtClean="0"/>
            <a:t>Request Management</a:t>
          </a:r>
          <a:endParaRPr lang="en-US" dirty="0"/>
        </a:p>
      </dgm:t>
    </dgm:pt>
    <dgm:pt modelId="{23C74A04-D8FA-42A7-A4B0-3C71C1240D35}" type="parTrans" cxnId="{7AD5DADF-E85D-4085-9E89-5305C4833B43}">
      <dgm:prSet/>
      <dgm:spPr/>
      <dgm:t>
        <a:bodyPr/>
        <a:lstStyle/>
        <a:p>
          <a:endParaRPr lang="en-US"/>
        </a:p>
      </dgm:t>
    </dgm:pt>
    <dgm:pt modelId="{A15352FC-3D55-4914-BF02-E812C3EDF71C}" type="sibTrans" cxnId="{7AD5DADF-E85D-4085-9E89-5305C4833B43}">
      <dgm:prSet/>
      <dgm:spPr/>
      <dgm:t>
        <a:bodyPr/>
        <a:lstStyle/>
        <a:p>
          <a:endParaRPr lang="en-US"/>
        </a:p>
      </dgm:t>
    </dgm:pt>
    <dgm:pt modelId="{E4DC3069-2826-457F-A51B-48782A521148}">
      <dgm:prSet phldrT="[Text]"/>
      <dgm:spPr/>
      <dgm:t>
        <a:bodyPr/>
        <a:lstStyle/>
        <a:p>
          <a:r>
            <a:rPr lang="en-US" dirty="0" smtClean="0"/>
            <a:t>Change Management</a:t>
          </a:r>
          <a:endParaRPr lang="en-US" dirty="0"/>
        </a:p>
      </dgm:t>
    </dgm:pt>
    <dgm:pt modelId="{840E446F-03FF-4897-BF7A-82CFB7F3B5C0}" type="parTrans" cxnId="{D3E8BA61-3B9E-4DF2-B350-BB4395E845BA}">
      <dgm:prSet/>
      <dgm:spPr/>
      <dgm:t>
        <a:bodyPr/>
        <a:lstStyle/>
        <a:p>
          <a:endParaRPr lang="en-US"/>
        </a:p>
      </dgm:t>
    </dgm:pt>
    <dgm:pt modelId="{D94879B1-7D11-4564-A936-730A03B5E4DF}" type="sibTrans" cxnId="{D3E8BA61-3B9E-4DF2-B350-BB4395E845BA}">
      <dgm:prSet/>
      <dgm:spPr/>
      <dgm:t>
        <a:bodyPr/>
        <a:lstStyle/>
        <a:p>
          <a:endParaRPr lang="en-US"/>
        </a:p>
      </dgm:t>
    </dgm:pt>
    <dgm:pt modelId="{5B046A76-9CB0-4D9E-91F4-84A34AE3281B}">
      <dgm:prSet phldrT="[Text]"/>
      <dgm:spPr/>
      <dgm:t>
        <a:bodyPr/>
        <a:lstStyle/>
        <a:p>
          <a:r>
            <a:rPr lang="en-US" dirty="0" smtClean="0"/>
            <a:t>Demand Management</a:t>
          </a:r>
          <a:endParaRPr lang="en-US" dirty="0"/>
        </a:p>
      </dgm:t>
    </dgm:pt>
    <dgm:pt modelId="{7C1B8757-E0D5-4CC2-BE81-16FBAF50A16D}" type="parTrans" cxnId="{39E8F60C-574A-4DF7-B8BD-C8B5A87CBE50}">
      <dgm:prSet/>
      <dgm:spPr/>
      <dgm:t>
        <a:bodyPr/>
        <a:lstStyle/>
        <a:p>
          <a:endParaRPr lang="en-US"/>
        </a:p>
      </dgm:t>
    </dgm:pt>
    <dgm:pt modelId="{ED3C2578-4807-49BD-93EC-5DE2DA0EF031}" type="sibTrans" cxnId="{39E8F60C-574A-4DF7-B8BD-C8B5A87CBE50}">
      <dgm:prSet/>
      <dgm:spPr/>
      <dgm:t>
        <a:bodyPr/>
        <a:lstStyle/>
        <a:p>
          <a:endParaRPr lang="en-US"/>
        </a:p>
      </dgm:t>
    </dgm:pt>
    <dgm:pt modelId="{922EA722-8BF0-4548-81A8-289B9244C1CD}" type="pres">
      <dgm:prSet presAssocID="{F8944300-1851-4BD4-9A86-9988E089FC5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5649BC-96BC-4460-8796-FC516A5F8E3F}" type="pres">
      <dgm:prSet presAssocID="{E3CB8B57-C193-4192-888A-67FB08778F88}" presName="dummy" presStyleCnt="0"/>
      <dgm:spPr/>
    </dgm:pt>
    <dgm:pt modelId="{B5015676-F4EC-4ADD-873E-31BE660671F7}" type="pres">
      <dgm:prSet presAssocID="{E3CB8B57-C193-4192-888A-67FB08778F88}" presName="node" presStyleLbl="revTx" presStyleIdx="0" presStyleCnt="3" custRadScaleRad="92141" custRadScaleInc="250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467A3B-F982-4BEE-820F-804D952E0764}" type="pres">
      <dgm:prSet presAssocID="{A15352FC-3D55-4914-BF02-E812C3EDF71C}" presName="sibTrans" presStyleLbl="node1" presStyleIdx="0" presStyleCnt="3"/>
      <dgm:spPr/>
      <dgm:t>
        <a:bodyPr/>
        <a:lstStyle/>
        <a:p>
          <a:endParaRPr lang="en-US"/>
        </a:p>
      </dgm:t>
    </dgm:pt>
    <dgm:pt modelId="{1E293DA3-ECAD-440C-A674-1FF093BDAEEE}" type="pres">
      <dgm:prSet presAssocID="{E4DC3069-2826-457F-A51B-48782A521148}" presName="dummy" presStyleCnt="0"/>
      <dgm:spPr/>
    </dgm:pt>
    <dgm:pt modelId="{C4C975FD-6EBD-482A-B43D-5AA4F807B96A}" type="pres">
      <dgm:prSet presAssocID="{E4DC3069-2826-457F-A51B-48782A521148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E7A702-4A30-42AD-918B-81B62814A9BD}" type="pres">
      <dgm:prSet presAssocID="{D94879B1-7D11-4564-A936-730A03B5E4DF}" presName="sibTrans" presStyleLbl="node1" presStyleIdx="1" presStyleCnt="3"/>
      <dgm:spPr/>
      <dgm:t>
        <a:bodyPr/>
        <a:lstStyle/>
        <a:p>
          <a:endParaRPr lang="en-US"/>
        </a:p>
      </dgm:t>
    </dgm:pt>
    <dgm:pt modelId="{EC628CF8-8652-4DE8-81A4-D2EDFD8F71A4}" type="pres">
      <dgm:prSet presAssocID="{5B046A76-9CB0-4D9E-91F4-84A34AE3281B}" presName="dummy" presStyleCnt="0"/>
      <dgm:spPr/>
    </dgm:pt>
    <dgm:pt modelId="{A0C0DCB2-670A-4326-9F58-883407561EC5}" type="pres">
      <dgm:prSet presAssocID="{5B046A76-9CB0-4D9E-91F4-84A34AE3281B}" presName="node" presStyleLbl="revTx" presStyleIdx="2" presStyleCnt="3" custRadScaleRad="94014" custRadScaleInc="-177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9B61A2-899D-4C6B-A379-2BDAAE32CB2D}" type="pres">
      <dgm:prSet presAssocID="{ED3C2578-4807-49BD-93EC-5DE2DA0EF031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D0E05881-7A3A-49F6-864A-DF7E04A9B013}" type="presOf" srcId="{D94879B1-7D11-4564-A936-730A03B5E4DF}" destId="{D3E7A702-4A30-42AD-918B-81B62814A9BD}" srcOrd="0" destOrd="0" presId="urn:microsoft.com/office/officeart/2005/8/layout/cycle1"/>
    <dgm:cxn modelId="{7AD5DADF-E85D-4085-9E89-5305C4833B43}" srcId="{F8944300-1851-4BD4-9A86-9988E089FC5E}" destId="{E3CB8B57-C193-4192-888A-67FB08778F88}" srcOrd="0" destOrd="0" parTransId="{23C74A04-D8FA-42A7-A4B0-3C71C1240D35}" sibTransId="{A15352FC-3D55-4914-BF02-E812C3EDF71C}"/>
    <dgm:cxn modelId="{47D59D5E-D36B-4BDC-BFE2-7AFA7DBE0D31}" type="presOf" srcId="{F8944300-1851-4BD4-9A86-9988E089FC5E}" destId="{922EA722-8BF0-4548-81A8-289B9244C1CD}" srcOrd="0" destOrd="0" presId="urn:microsoft.com/office/officeart/2005/8/layout/cycle1"/>
    <dgm:cxn modelId="{022863A3-3A12-43B3-9216-3FC4EA7BA094}" type="presOf" srcId="{ED3C2578-4807-49BD-93EC-5DE2DA0EF031}" destId="{A49B61A2-899D-4C6B-A379-2BDAAE32CB2D}" srcOrd="0" destOrd="0" presId="urn:microsoft.com/office/officeart/2005/8/layout/cycle1"/>
    <dgm:cxn modelId="{58492122-15F6-4FA4-AAFB-41B7B002C66E}" type="presOf" srcId="{E4DC3069-2826-457F-A51B-48782A521148}" destId="{C4C975FD-6EBD-482A-B43D-5AA4F807B96A}" srcOrd="0" destOrd="0" presId="urn:microsoft.com/office/officeart/2005/8/layout/cycle1"/>
    <dgm:cxn modelId="{39E8F60C-574A-4DF7-B8BD-C8B5A87CBE50}" srcId="{F8944300-1851-4BD4-9A86-9988E089FC5E}" destId="{5B046A76-9CB0-4D9E-91F4-84A34AE3281B}" srcOrd="2" destOrd="0" parTransId="{7C1B8757-E0D5-4CC2-BE81-16FBAF50A16D}" sibTransId="{ED3C2578-4807-49BD-93EC-5DE2DA0EF031}"/>
    <dgm:cxn modelId="{F5070759-E23F-4D56-BF82-E13762D95780}" type="presOf" srcId="{E3CB8B57-C193-4192-888A-67FB08778F88}" destId="{B5015676-F4EC-4ADD-873E-31BE660671F7}" srcOrd="0" destOrd="0" presId="urn:microsoft.com/office/officeart/2005/8/layout/cycle1"/>
    <dgm:cxn modelId="{51CC56AB-13C0-41EA-9EF4-2B5C9AB306E8}" type="presOf" srcId="{5B046A76-9CB0-4D9E-91F4-84A34AE3281B}" destId="{A0C0DCB2-670A-4326-9F58-883407561EC5}" srcOrd="0" destOrd="0" presId="urn:microsoft.com/office/officeart/2005/8/layout/cycle1"/>
    <dgm:cxn modelId="{5EE0C06B-B917-4C82-B7F6-228474B9051F}" type="presOf" srcId="{A15352FC-3D55-4914-BF02-E812C3EDF71C}" destId="{AE467A3B-F982-4BEE-820F-804D952E0764}" srcOrd="0" destOrd="0" presId="urn:microsoft.com/office/officeart/2005/8/layout/cycle1"/>
    <dgm:cxn modelId="{D3E8BA61-3B9E-4DF2-B350-BB4395E845BA}" srcId="{F8944300-1851-4BD4-9A86-9988E089FC5E}" destId="{E4DC3069-2826-457F-A51B-48782A521148}" srcOrd="1" destOrd="0" parTransId="{840E446F-03FF-4897-BF7A-82CFB7F3B5C0}" sibTransId="{D94879B1-7D11-4564-A936-730A03B5E4DF}"/>
    <dgm:cxn modelId="{50FE81B7-DFC7-4C98-879F-B2E67E460B6E}" type="presParOf" srcId="{922EA722-8BF0-4548-81A8-289B9244C1CD}" destId="{CE5649BC-96BC-4460-8796-FC516A5F8E3F}" srcOrd="0" destOrd="0" presId="urn:microsoft.com/office/officeart/2005/8/layout/cycle1"/>
    <dgm:cxn modelId="{42828AF0-8EE4-4AE4-8412-ABC5B7A2BA9E}" type="presParOf" srcId="{922EA722-8BF0-4548-81A8-289B9244C1CD}" destId="{B5015676-F4EC-4ADD-873E-31BE660671F7}" srcOrd="1" destOrd="0" presId="urn:microsoft.com/office/officeart/2005/8/layout/cycle1"/>
    <dgm:cxn modelId="{C1765CB8-C97C-43D8-A363-33120FA580CA}" type="presParOf" srcId="{922EA722-8BF0-4548-81A8-289B9244C1CD}" destId="{AE467A3B-F982-4BEE-820F-804D952E0764}" srcOrd="2" destOrd="0" presId="urn:microsoft.com/office/officeart/2005/8/layout/cycle1"/>
    <dgm:cxn modelId="{1B505DEA-FD5A-4C43-813D-CAA294723111}" type="presParOf" srcId="{922EA722-8BF0-4548-81A8-289B9244C1CD}" destId="{1E293DA3-ECAD-440C-A674-1FF093BDAEEE}" srcOrd="3" destOrd="0" presId="urn:microsoft.com/office/officeart/2005/8/layout/cycle1"/>
    <dgm:cxn modelId="{BF3112C1-37F0-4520-A0AB-61E826402E18}" type="presParOf" srcId="{922EA722-8BF0-4548-81A8-289B9244C1CD}" destId="{C4C975FD-6EBD-482A-B43D-5AA4F807B96A}" srcOrd="4" destOrd="0" presId="urn:microsoft.com/office/officeart/2005/8/layout/cycle1"/>
    <dgm:cxn modelId="{F2B0E1FC-A4F4-49A7-8871-5235CB1C333F}" type="presParOf" srcId="{922EA722-8BF0-4548-81A8-289B9244C1CD}" destId="{D3E7A702-4A30-42AD-918B-81B62814A9BD}" srcOrd="5" destOrd="0" presId="urn:microsoft.com/office/officeart/2005/8/layout/cycle1"/>
    <dgm:cxn modelId="{7300B0C6-4A2C-4A91-9FA8-AD9EDBBA80B0}" type="presParOf" srcId="{922EA722-8BF0-4548-81A8-289B9244C1CD}" destId="{EC628CF8-8652-4DE8-81A4-D2EDFD8F71A4}" srcOrd="6" destOrd="0" presId="urn:microsoft.com/office/officeart/2005/8/layout/cycle1"/>
    <dgm:cxn modelId="{87E17980-1BA4-4A6E-B281-8461BCD81284}" type="presParOf" srcId="{922EA722-8BF0-4548-81A8-289B9244C1CD}" destId="{A0C0DCB2-670A-4326-9F58-883407561EC5}" srcOrd="7" destOrd="0" presId="urn:microsoft.com/office/officeart/2005/8/layout/cycle1"/>
    <dgm:cxn modelId="{A063168B-3CA3-4F11-BEF4-27CE6A4FF813}" type="presParOf" srcId="{922EA722-8BF0-4548-81A8-289B9244C1CD}" destId="{A49B61A2-899D-4C6B-A379-2BDAAE32CB2D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15676-F4EC-4ADD-873E-31BE660671F7}">
      <dsp:nvSpPr>
        <dsp:cNvPr id="0" name=""/>
        <dsp:cNvSpPr/>
      </dsp:nvSpPr>
      <dsp:spPr>
        <a:xfrm>
          <a:off x="2005459" y="396266"/>
          <a:ext cx="1053105" cy="1053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Request Management</a:t>
          </a:r>
          <a:endParaRPr lang="en-US" sz="1400" kern="1200" dirty="0"/>
        </a:p>
      </dsp:txBody>
      <dsp:txXfrm>
        <a:off x="2005459" y="396266"/>
        <a:ext cx="1053105" cy="1053105"/>
      </dsp:txXfrm>
    </dsp:sp>
    <dsp:sp modelId="{AE467A3B-F982-4BEE-820F-804D952E0764}">
      <dsp:nvSpPr>
        <dsp:cNvPr id="0" name=""/>
        <dsp:cNvSpPr/>
      </dsp:nvSpPr>
      <dsp:spPr>
        <a:xfrm>
          <a:off x="308246" y="62558"/>
          <a:ext cx="2490218" cy="2490218"/>
        </a:xfrm>
        <a:prstGeom prst="circularArrow">
          <a:avLst>
            <a:gd name="adj1" fmla="val 8246"/>
            <a:gd name="adj2" fmla="val 575949"/>
            <a:gd name="adj3" fmla="val 2586599"/>
            <a:gd name="adj4" fmla="val 477896"/>
            <a:gd name="adj5" fmla="val 9621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C975FD-6EBD-482A-B43D-5AA4F807B96A}">
      <dsp:nvSpPr>
        <dsp:cNvPr id="0" name=""/>
        <dsp:cNvSpPr/>
      </dsp:nvSpPr>
      <dsp:spPr>
        <a:xfrm>
          <a:off x="1119829" y="1740676"/>
          <a:ext cx="1053105" cy="1053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Change Management</a:t>
          </a:r>
          <a:endParaRPr lang="en-US" sz="1400" kern="1200" dirty="0"/>
        </a:p>
      </dsp:txBody>
      <dsp:txXfrm>
        <a:off x="1119829" y="1740676"/>
        <a:ext cx="1053105" cy="1053105"/>
      </dsp:txXfrm>
    </dsp:sp>
    <dsp:sp modelId="{D3E7A702-4A30-42AD-918B-81B62814A9BD}">
      <dsp:nvSpPr>
        <dsp:cNvPr id="0" name=""/>
        <dsp:cNvSpPr/>
      </dsp:nvSpPr>
      <dsp:spPr>
        <a:xfrm>
          <a:off x="468920" y="43843"/>
          <a:ext cx="2490218" cy="2490218"/>
        </a:xfrm>
        <a:prstGeom prst="circularArrow">
          <a:avLst>
            <a:gd name="adj1" fmla="val 8246"/>
            <a:gd name="adj2" fmla="val 575949"/>
            <a:gd name="adj3" fmla="val 9860209"/>
            <a:gd name="adj4" fmla="val 7531447"/>
            <a:gd name="adj5" fmla="val 9621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C0DCB2-670A-4326-9F58-883407561EC5}">
      <dsp:nvSpPr>
        <dsp:cNvPr id="0" name=""/>
        <dsp:cNvSpPr/>
      </dsp:nvSpPr>
      <dsp:spPr>
        <a:xfrm>
          <a:off x="234196" y="343878"/>
          <a:ext cx="1053105" cy="1053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Demand Management</a:t>
          </a:r>
          <a:endParaRPr lang="en-US" sz="1400" kern="1200" dirty="0"/>
        </a:p>
      </dsp:txBody>
      <dsp:txXfrm>
        <a:off x="234196" y="343878"/>
        <a:ext cx="1053105" cy="1053105"/>
      </dsp:txXfrm>
    </dsp:sp>
    <dsp:sp modelId="{A49B61A2-899D-4C6B-A379-2BDAAE32CB2D}">
      <dsp:nvSpPr>
        <dsp:cNvPr id="0" name=""/>
        <dsp:cNvSpPr/>
      </dsp:nvSpPr>
      <dsp:spPr>
        <a:xfrm>
          <a:off x="373287" y="75185"/>
          <a:ext cx="2490218" cy="2490218"/>
        </a:xfrm>
        <a:prstGeom prst="circularArrow">
          <a:avLst>
            <a:gd name="adj1" fmla="val 8246"/>
            <a:gd name="adj2" fmla="val 575949"/>
            <a:gd name="adj3" fmla="val 17146162"/>
            <a:gd name="adj4" fmla="val 15066556"/>
            <a:gd name="adj5" fmla="val 9621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8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0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3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7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6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3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9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1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3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0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7664-8AA9-4863-AE62-97F348137C77}" type="datetimeFigureOut">
              <a:rPr lang="en-US" smtClean="0"/>
              <a:t>6/3/2011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CD6A8-59F0-4CAC-A9A3-471BBC061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8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43200" y="2362200"/>
            <a:ext cx="3292764" cy="2794577"/>
            <a:chOff x="1447800" y="2598497"/>
            <a:chExt cx="3962400" cy="3726103"/>
          </a:xfrm>
          <a:solidFill>
            <a:schemeClr val="bg1">
              <a:lumMod val="95000"/>
            </a:schemeClr>
          </a:solidFill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1761429444"/>
                </p:ext>
              </p:extLst>
            </p:nvPr>
          </p:nvGraphicFramePr>
          <p:xfrm>
            <a:off x="1447800" y="2598497"/>
            <a:ext cx="3962400" cy="372610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Oval 4"/>
            <p:cNvSpPr/>
            <p:nvPr/>
          </p:nvSpPr>
          <p:spPr>
            <a:xfrm>
              <a:off x="2999508" y="3940465"/>
              <a:ext cx="855519" cy="898236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K</a:t>
              </a:r>
              <a:r>
                <a:rPr lang="en-US" dirty="0" smtClean="0">
                  <a:solidFill>
                    <a:schemeClr val="tx1"/>
                  </a:solidFill>
                </a:rPr>
                <a:t>M</a:t>
              </a:r>
              <a:endParaRPr lang="en-US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04800" y="990600"/>
            <a:ext cx="37879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/>
              <a:t>Demand Management Process</a:t>
            </a:r>
          </a:p>
          <a:p>
            <a:pPr marL="171450" lvl="0" indent="-171450">
              <a:buFont typeface="Wingdings" pitchFamily="2" charset="2"/>
              <a:buChar char="§"/>
            </a:pPr>
            <a:r>
              <a:rPr lang="en-US" sz="1200" dirty="0"/>
              <a:t>Repeatable method for the analysis of category demand generated by the request process</a:t>
            </a:r>
          </a:p>
          <a:p>
            <a:pPr marL="171450" lvl="0" indent="-171450">
              <a:buFont typeface="Wingdings" pitchFamily="2" charset="2"/>
              <a:buChar char="§"/>
            </a:pPr>
            <a:r>
              <a:rPr lang="en-US" sz="1200" dirty="0"/>
              <a:t>Analysis of Patterns of Business Activities and user profiles</a:t>
            </a:r>
          </a:p>
          <a:p>
            <a:pPr marL="171450" lvl="0" indent="-171450">
              <a:buFont typeface="Wingdings" pitchFamily="2" charset="2"/>
              <a:buChar char="§"/>
            </a:pPr>
            <a:r>
              <a:rPr lang="en-US" sz="1200" dirty="0"/>
              <a:t>Differential charging to encourage customers to consider alternatives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35709" y="990600"/>
            <a:ext cx="38320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/>
              <a:t>Request Management Process</a:t>
            </a:r>
          </a:p>
          <a:p>
            <a:pPr marL="171450" lvl="0" indent="-171450">
              <a:buFont typeface="Wingdings" pitchFamily="2" charset="2"/>
              <a:buChar char="§"/>
            </a:pPr>
            <a:r>
              <a:rPr lang="en-US" sz="1200" dirty="0"/>
              <a:t>Repeatable method and single portal to request and receive information, access, advice, or services for which a predefined approval and qualification process exists</a:t>
            </a:r>
          </a:p>
          <a:p>
            <a:pPr marL="171450" lvl="0" indent="-171450">
              <a:buFont typeface="Wingdings" pitchFamily="2" charset="2"/>
              <a:buChar char="§"/>
            </a:pPr>
            <a:r>
              <a:rPr lang="en-US" sz="1200" dirty="0"/>
              <a:t>Provide information to users and customers about the availability of services and the procedure for obtaining </a:t>
            </a:r>
            <a:r>
              <a:rPr lang="en-US" sz="1200" dirty="0" smtClean="0"/>
              <a:t>them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2590800" y="5352871"/>
            <a:ext cx="37227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b="1" dirty="0"/>
              <a:t>Change Management </a:t>
            </a:r>
          </a:p>
          <a:p>
            <a:pPr marL="171450" lvl="0" indent="-171450">
              <a:buFont typeface="Wingdings" pitchFamily="2" charset="2"/>
              <a:buChar char="§"/>
            </a:pPr>
            <a:r>
              <a:rPr lang="en-US" sz="1200" dirty="0"/>
              <a:t>Repeatable method and way of dealing with a particular category of change</a:t>
            </a:r>
          </a:p>
          <a:p>
            <a:pPr marL="171450" lvl="0" indent="-171450">
              <a:buFont typeface="Wingdings" pitchFamily="2" charset="2"/>
              <a:buChar char="§"/>
            </a:pPr>
            <a:r>
              <a:rPr lang="en-US" sz="1200" dirty="0"/>
              <a:t>Respond to the customers changing business requirements while maximizing value and reducing incidents, disruption and rework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381000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KMS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9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 USER</dc:creator>
  <cp:lastModifiedBy>HP USER</cp:lastModifiedBy>
  <cp:revision>3</cp:revision>
  <dcterms:created xsi:type="dcterms:W3CDTF">2011-06-01T16:23:06Z</dcterms:created>
  <dcterms:modified xsi:type="dcterms:W3CDTF">2011-06-03T18:33:45Z</dcterms:modified>
</cp:coreProperties>
</file>