
<file path=[Content_Types].xml><?xml version="1.0" encoding="utf-8"?>
<Types xmlns="http://schemas.openxmlformats.org/package/2006/content-types">
  <Override PartName="/ppt/slideMasters/slideMaster3.xml" ContentType="application/vnd.openxmlformats-officedocument.presentationml.slideMaster+xml"/>
  <Override PartName="/ppt/slides/slide47.xml" ContentType="application/vnd.openxmlformats-officedocument.presentationml.slide+xml"/>
  <Override PartName="/ppt/theme/theme5.xml" ContentType="application/vnd.openxmlformats-officedocument.theme+xml"/>
  <Override PartName="/ppt/slideLayouts/slideLayout57.xml" ContentType="application/vnd.openxmlformats-officedocument.presentationml.slideLayout+xml"/>
  <Override PartName="/ppt/slides/slide36.xml" ContentType="application/vnd.openxmlformats-officedocument.presentationml.slide+xml"/>
  <Override PartName="/ppt/slideLayouts/slideLayout46.xml" ContentType="application/vnd.openxmlformats-officedocument.presentationml.slideLayout+xml"/>
  <Override PartName="/ppt/slideLayouts/slideLayout93.xml" ContentType="application/vnd.openxmlformats-officedocument.presentationml.slideLayout+xml"/>
  <Override PartName="/ppt/slideLayouts/slideLayout135.xml" ContentType="application/vnd.openxmlformats-officedocument.presentationml.slideLayout+xml"/>
  <Override PartName="/ppt/slides/slide25.xml" ContentType="application/vnd.openxmlformats-officedocument.presentationml.slide+xml"/>
  <Override PartName="/ppt/slideLayouts/slideLayout2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82.xml" ContentType="application/vnd.openxmlformats-officedocument.presentationml.slideLayout+xml"/>
  <Override PartName="/ppt/slideLayouts/slideLayout124.xml" ContentType="application/vnd.openxmlformats-officedocument.presentationml.slideLayout+xml"/>
  <Default Extension="xml" ContentType="application/xml"/>
  <Override PartName="/ppt/slides/slide14.xml" ContentType="application/vnd.openxmlformats-officedocument.presentationml.slide+xml"/>
  <Override PartName="/ppt/slides/slide50.xml" ContentType="application/vnd.openxmlformats-officedocument.presentationml.slide+xml"/>
  <Override PartName="/ppt/slideLayouts/slideLayout1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71.xml" ContentType="application/vnd.openxmlformats-officedocument.presentationml.slideLayout+xml"/>
  <Override PartName="/ppt/slideLayouts/slideLayout113.xml" ContentType="application/vnd.openxmlformats-officedocument.presentationml.slideLayout+xml"/>
  <Override PartName="/ppt/tableStyles.xml" ContentType="application/vnd.openxmlformats-officedocument.presentationml.tableStyles+xml"/>
  <Override PartName="/ppt/slideLayouts/slideLayout102.xml" ContentType="application/vnd.openxmlformats-officedocument.presentationml.slideLayout+xml"/>
  <Override PartName="/ppt/slideMasters/slideMaster8.xml" ContentType="application/vnd.openxmlformats-officedocument.presentationml.slideMaster+xml"/>
  <Override PartName="/ppt/slideMasters/slideMaster11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theme/theme6.xml" ContentType="application/vnd.openxmlformats-officedocument.theme+xml"/>
  <Override PartName="/ppt/slideLayouts/slideLayout69.xml" ContentType="application/vnd.openxmlformats-officedocument.presentationml.slideLayout+xml"/>
  <Override PartName="/ppt/slideLayouts/slideLayout87.xml" ContentType="application/vnd.openxmlformats-officedocument.presentationml.slideLayout+xml"/>
  <Override PartName="/ppt/slideLayouts/slideLayout98.xml" ContentType="application/vnd.openxmlformats-officedocument.presentationml.slideLayout+xml"/>
  <Override PartName="/ppt/theme/theme10.xml" ContentType="application/vnd.openxmlformats-officedocument.theme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48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76.xml" ContentType="application/vnd.openxmlformats-officedocument.presentationml.slideLayout+xml"/>
  <Override PartName="/ppt/slideLayouts/slideLayout118.xml" ContentType="application/vnd.openxmlformats-officedocument.presentationml.slideLayout+xml"/>
  <Override PartName="/ppt/slideLayouts/slideLayout129.xml" ContentType="application/vnd.openxmlformats-officedocument.presentationml.slideLayout+xml"/>
  <Default Extension="png" ContentType="image/png"/>
  <Override PartName="/ppt/slides/slide26.xml" ContentType="application/vnd.openxmlformats-officedocument.presentationml.slide+xml"/>
  <Override PartName="/ppt/slides/slide37.xml" ContentType="application/vnd.openxmlformats-officedocument.presentationml.slide+xml"/>
  <Override PartName="/ppt/presProps.xml" ContentType="application/vnd.openxmlformats-officedocument.presentationml.presProps+xml"/>
  <Override PartName="/ppt/slideLayouts/slideLayout18.xml" ContentType="application/vnd.openxmlformats-officedocument.presentationml.slideLayout+xml"/>
  <Override PartName="/ppt/theme/theme2.xml" ContentType="application/vnd.openxmlformats-officedocument.theme+xml"/>
  <Override PartName="/ppt/slideLayouts/slideLayout3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65.xml" ContentType="application/vnd.openxmlformats-officedocument.presentationml.slideLayout+xml"/>
  <Override PartName="/ppt/slideLayouts/slideLayout83.xml" ContentType="application/vnd.openxmlformats-officedocument.presentationml.slideLayout+xml"/>
  <Override PartName="/ppt/slideLayouts/slideLayout94.xml" ContentType="application/vnd.openxmlformats-officedocument.presentationml.slideLayout+xml"/>
  <Override PartName="/ppt/slideLayouts/slideLayout107.xml" ContentType="application/vnd.openxmlformats-officedocument.presentationml.slideLayout+xml"/>
  <Override PartName="/ppt/slideLayouts/slideLayout136.xml" ContentType="application/vnd.openxmlformats-officedocument.presentationml.slideLayout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33.xml" ContentType="application/vnd.openxmlformats-officedocument.presentationml.slide+xml"/>
  <Override PartName="/ppt/slides/slide44.xml" ContentType="application/vnd.openxmlformats-officedocument.presentationml.slide+xml"/>
  <Override PartName="/ppt/slideLayouts/slideLayout3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72.xml" ContentType="application/vnd.openxmlformats-officedocument.presentationml.slideLayout+xml"/>
  <Override PartName="/ppt/slideLayouts/slideLayout90.xml" ContentType="application/vnd.openxmlformats-officedocument.presentationml.slideLayout+xml"/>
  <Override PartName="/ppt/slideLayouts/slideLayout114.xml" ContentType="application/vnd.openxmlformats-officedocument.presentationml.slideLayout+xml"/>
  <Override PartName="/ppt/slideLayouts/slideLayout125.xml" ContentType="application/vnd.openxmlformats-officedocument.presentationml.slideLayout+xml"/>
  <Override PartName="/ppt/slideLayouts/slideLayout143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22.xml" ContentType="application/vnd.openxmlformats-officedocument.presentationml.slide+xml"/>
  <Override PartName="/ppt/slideLayouts/slideLayout14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103.xml" ContentType="application/vnd.openxmlformats-officedocument.presentationml.slideLayout+xml"/>
  <Override PartName="/ppt/slideLayouts/slideLayout132.xml" ContentType="application/vnd.openxmlformats-officedocument.presentationml.slideLayout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40.xml" ContentType="application/vnd.openxmlformats-officedocument.presentationml.slide+xml"/>
  <Override PartName="/ppt/slideLayouts/slideLayout21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110.xml" ContentType="application/vnd.openxmlformats-officedocument.presentationml.slideLayout+xml"/>
  <Override PartName="/ppt/slideLayouts/slideLayout121.xml" ContentType="application/vnd.openxmlformats-officedocument.presentationml.slideLayout+xml"/>
  <Override PartName="/ppt/slideMasters/slideMaster9.xml" ContentType="application/vnd.openxmlformats-officedocument.presentationml.slideMaster+xml"/>
  <Override PartName="/ppt/slideMasters/slideMaster12.xml" ContentType="application/vnd.openxmlformats-officedocument.presentationml.slideMaster+xml"/>
  <Override PartName="/ppt/slideLayouts/slideLayout10.xml" ContentType="application/vnd.openxmlformats-officedocument.presentationml.slideLayout+xml"/>
  <Override PartName="/ppt/slideLayouts/slideLayout99.xml" ContentType="application/vnd.openxmlformats-officedocument.presentationml.slideLayout+xml"/>
  <Override PartName="/ppt/slideMasters/slideMaster5.xml" ContentType="application/vnd.openxmlformats-officedocument.presentationml.slideMaster+xml"/>
  <Override PartName="/ppt/slides/slide49.xml" ContentType="application/vnd.openxmlformats-officedocument.presentationml.slide+xml"/>
  <Override PartName="/ppt/slideLayouts/slideLayout59.xml" ContentType="application/vnd.openxmlformats-officedocument.presentationml.slideLayout+xml"/>
  <Override PartName="/ppt/theme/theme7.xml" ContentType="application/vnd.openxmlformats-officedocument.theme+xml"/>
  <Override PartName="/ppt/slideLayouts/slideLayout88.xml" ContentType="application/vnd.openxmlformats-officedocument.presentationml.slideLayout+xml"/>
  <Override PartName="/ppt/theme/theme11.xml" ContentType="application/vnd.openxmlformats-officedocument.theme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s/slide38.xml" ContentType="application/vnd.openxmlformats-officedocument.presentationml.slide+xml"/>
  <Override PartName="/ppt/slideLayouts/slideLayout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66.xml" ContentType="application/vnd.openxmlformats-officedocument.presentationml.slideLayout+xml"/>
  <Override PartName="/ppt/slideLayouts/slideLayout77.xml" ContentType="application/vnd.openxmlformats-officedocument.presentationml.slideLayout+xml"/>
  <Override PartName="/ppt/slideLayouts/slideLayout95.xml" ContentType="application/vnd.openxmlformats-officedocument.presentationml.slideLayout+xml"/>
  <Override PartName="/ppt/slideLayouts/slideLayout119.xml" ContentType="application/vnd.openxmlformats-officedocument.presentationml.slideLayout+xml"/>
  <Override PartName="/ppt/slideLayouts/slideLayout137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27.xml" ContentType="application/vnd.openxmlformats-officedocument.presentationml.slide+xml"/>
  <Override PartName="/ppt/slides/slide45.xml" ContentType="application/vnd.openxmlformats-officedocument.presentationml.slide+xml"/>
  <Override PartName="/ppt/slideLayouts/slideLayout4.xml" ContentType="application/vnd.openxmlformats-officedocument.presentationml.slideLayout+xml"/>
  <Override PartName="/ppt/theme/theme3.xml" ContentType="application/vnd.openxmlformats-officedocument.theme+xml"/>
  <Override PartName="/ppt/slideLayouts/slideLayout37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84.xml" ContentType="application/vnd.openxmlformats-officedocument.presentationml.slideLayout+xml"/>
  <Override PartName="/ppt/slideLayouts/slideLayout108.xml" ContentType="application/vnd.openxmlformats-officedocument.presentationml.slideLayout+xml"/>
  <Override PartName="/ppt/slideLayouts/slideLayout126.xml" ContentType="application/vnd.openxmlformats-officedocument.presentationml.slideLayout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34.xml" ContentType="application/vnd.openxmlformats-officedocument.presentationml.slide+xml"/>
  <Override PartName="/ppt/slideLayouts/slideLayout1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73.xml" ContentType="application/vnd.openxmlformats-officedocument.presentationml.slideLayout+xml"/>
  <Override PartName="/ppt/slideLayouts/slideLayout91.xml" ContentType="application/vnd.openxmlformats-officedocument.presentationml.slideLayout+xml"/>
  <Override PartName="/ppt/slideLayouts/slideLayout115.xml" ContentType="application/vnd.openxmlformats-officedocument.presentationml.slideLayout+xml"/>
  <Override PartName="/ppt/slideLayouts/slideLayout133.xml" ContentType="application/vnd.openxmlformats-officedocument.presentationml.slideLayout+xml"/>
  <Override PartName="/ppt/slideLayouts/slideLayout144.xml" ContentType="application/vnd.openxmlformats-officedocument.presentationml.slideLayout+xml"/>
  <Default Extension="rels" ContentType="application/vnd.openxmlformats-package.relationships+xml"/>
  <Override PartName="/ppt/slides/slide23.xml" ContentType="application/vnd.openxmlformats-officedocument.presentationml.slide+xml"/>
  <Override PartName="/ppt/slides/slide41.xml" ContentType="application/vnd.openxmlformats-officedocument.presentationml.slide+xml"/>
  <Override PartName="/ppt/slideLayouts/slideLayout2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51.xml" ContentType="application/vnd.openxmlformats-officedocument.presentationml.slideLayout+xml"/>
  <Override PartName="/ppt/slideLayouts/slideLayout80.xml" ContentType="application/vnd.openxmlformats-officedocument.presentationml.slideLayout+xml"/>
  <Override PartName="/ppt/slideLayouts/slideLayout104.xml" ContentType="application/vnd.openxmlformats-officedocument.presentationml.slideLayout+xml"/>
  <Override PartName="/ppt/slideLayouts/slideLayout122.xml" ContentType="application/vnd.openxmlformats-officedocument.presentationml.slideLayout+xml"/>
  <Override PartName="/ppt/slideLayouts/slideLayout140.xml" ContentType="application/vnd.openxmlformats-officedocument.presentationml.slideLayout+xml"/>
  <Override PartName="/ppt/slides/slide12.xml" ContentType="application/vnd.openxmlformats-officedocument.presentationml.slide+xml"/>
  <Override PartName="/ppt/slides/slide30.xml" ContentType="application/vnd.openxmlformats-officedocument.presentationml.slide+xml"/>
  <Override PartName="/ppt/slideLayouts/slideLayout11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111.xml" ContentType="application/vnd.openxmlformats-officedocument.presentationml.slideLayout+xml"/>
  <Override PartName="/ppt/slideMasters/slideMaster13.xml" ContentType="application/vnd.openxmlformats-officedocument.presentationml.slideMaster+xml"/>
  <Override PartName="/ppt/slideLayouts/slideLayout100.xml" ContentType="application/vnd.openxmlformats-officedocument.presentationml.slideLayout+xml"/>
  <Override PartName="/ppt/slideMasters/slideMaster6.xml" ContentType="application/vnd.openxmlformats-officedocument.presentationml.slideMaster+xml"/>
  <Override PartName="/ppt/slideLayouts/slideLayout89.xml" ContentType="application/vnd.openxmlformats-officedocument.presentationml.slideLayout+xml"/>
  <Override PartName="/ppt/theme/theme8.xml" ContentType="application/vnd.openxmlformats-officedocument.theme+xml"/>
  <Override PartName="/ppt/theme/theme12.xml" ContentType="application/vnd.openxmlformats-officedocument.theme+xml"/>
  <Override PartName="/ppt/slides/slide7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78.xml" ContentType="application/vnd.openxmlformats-officedocument.presentationml.slideLayout+xml"/>
  <Override PartName="/ppt/slideMasters/slideMaster2.xml" ContentType="application/vnd.openxmlformats-officedocument.presentationml.slideMaster+xml"/>
  <Override PartName="/ppt/slides/slide28.xml" ContentType="application/vnd.openxmlformats-officedocument.presentationml.slide+xml"/>
  <Override PartName="/ppt/slides/slide39.xml" ContentType="application/vnd.openxmlformats-officedocument.presentationml.slide+xml"/>
  <Override PartName="/ppt/slideLayouts/slideLayout38.xml" ContentType="application/vnd.openxmlformats-officedocument.presentationml.slideLayout+xml"/>
  <Override PartName="/ppt/theme/theme4.xml" ContentType="application/vnd.openxmlformats-officedocument.theme+xml"/>
  <Override PartName="/ppt/slideLayouts/slideLayout49.xml" ContentType="application/vnd.openxmlformats-officedocument.presentationml.slideLayout+xml"/>
  <Override PartName="/ppt/slideLayouts/slideLayout67.xml" ContentType="application/vnd.openxmlformats-officedocument.presentationml.slideLayout+xml"/>
  <Override PartName="/ppt/slideLayouts/slideLayout85.xml" ContentType="application/vnd.openxmlformats-officedocument.presentationml.slideLayout+xml"/>
  <Override PartName="/ppt/slideLayouts/slideLayout96.xml" ContentType="application/vnd.openxmlformats-officedocument.presentationml.slideLayout+xml"/>
  <Override PartName="/ppt/slideLayouts/slideLayout109.xml" ContentType="application/vnd.openxmlformats-officedocument.presentationml.slideLayout+xml"/>
  <Override PartName="/ppt/slideLayouts/slideLayout138.xml" ContentType="application/vnd.openxmlformats-officedocument.presentationml.slideLayout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46.xml" ContentType="application/vnd.openxmlformats-officedocument.presentationml.slide+xml"/>
  <Override PartName="/ppt/slideLayouts/slideLayout5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74.xml" ContentType="application/vnd.openxmlformats-officedocument.presentationml.slideLayout+xml"/>
  <Override PartName="/ppt/slideLayouts/slideLayout116.xml" ContentType="application/vnd.openxmlformats-officedocument.presentationml.slideLayout+xml"/>
  <Override PartName="/ppt/slideLayouts/slideLayout127.xml" ContentType="application/vnd.openxmlformats-officedocument.presentationml.slideLayout+xml"/>
  <Override PartName="/ppt/slideLayouts/slideLayout145.xml" ContentType="application/vnd.openxmlformats-officedocument.presentationml.slideLayout+xml"/>
  <Override PartName="/ppt/slides/slide24.xml" ContentType="application/vnd.openxmlformats-officedocument.presentationml.slide+xml"/>
  <Override PartName="/ppt/slides/slide35.xml" ContentType="application/vnd.openxmlformats-officedocument.presentationml.slide+xml"/>
  <Override PartName="/ppt/slideLayouts/slideLayout16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81.xml" ContentType="application/vnd.openxmlformats-officedocument.presentationml.slideLayout+xml"/>
  <Override PartName="/ppt/slideLayouts/slideLayout92.xml" ContentType="application/vnd.openxmlformats-officedocument.presentationml.slideLayout+xml"/>
  <Override PartName="/ppt/slideLayouts/slideLayout105.xml" ContentType="application/vnd.openxmlformats-officedocument.presentationml.slideLayout+xml"/>
  <Override PartName="/ppt/slideLayouts/slideLayout134.xml" ContentType="application/vnd.openxmlformats-officedocument.presentationml.slideLayout+xml"/>
  <Default Extension="jpeg" ContentType="image/jpeg"/>
  <Override PartName="/ppt/slides/slide13.xml" ContentType="application/vnd.openxmlformats-officedocument.presentationml.slide+xml"/>
  <Override PartName="/ppt/slides/slide31.xml" ContentType="application/vnd.openxmlformats-officedocument.presentationml.slide+xml"/>
  <Override PartName="/ppt/slides/slide4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52.xml" ContentType="application/vnd.openxmlformats-officedocument.presentationml.slideLayout+xml"/>
  <Override PartName="/ppt/slideLayouts/slideLayout70.xml" ContentType="application/vnd.openxmlformats-officedocument.presentationml.slideLayout+xml"/>
  <Override PartName="/ppt/slideLayouts/slideLayout112.xml" ContentType="application/vnd.openxmlformats-officedocument.presentationml.slideLayout+xml"/>
  <Override PartName="/ppt/slideLayouts/slideLayout123.xml" ContentType="application/vnd.openxmlformats-officedocument.presentationml.slideLayout+xml"/>
  <Override PartName="/ppt/slideLayouts/slideLayout141.xml" ContentType="application/vnd.openxmlformats-officedocument.presentationml.slideLayout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101.xml" ContentType="application/vnd.openxmlformats-officedocument.presentationml.slideLayout+xml"/>
  <Override PartName="/ppt/slideLayouts/slideLayout130.xml" ContentType="application/vnd.openxmlformats-officedocument.presentationml.slideLayout+xml"/>
  <Override PartName="/ppt/slideMasters/slideMaster7.xml" ContentType="application/vnd.openxmlformats-officedocument.presentationml.slideMaster+xml"/>
  <Override PartName="/ppt/slideMasters/slideMaster10.xml" ContentType="application/vnd.openxmlformats-officedocument.presentationml.slideMaster+xml"/>
  <Override PartName="/ppt/theme/theme9.xml" ContentType="application/vnd.openxmlformats-officedocument.theme+xml"/>
  <Override PartName="/ppt/theme/theme13.xml" ContentType="application/vnd.openxmlformats-officedocument.theme+xml"/>
  <Override PartName="/ppt/slides/slide8.xml" ContentType="application/vnd.openxmlformats-officedocument.presentationml.slide+xml"/>
  <Override PartName="/ppt/slideLayouts/slideLayout68.xml" ContentType="application/vnd.openxmlformats-officedocument.presentationml.slideLayout+xml"/>
  <Override PartName="/ppt/slideLayouts/slideLayout79.xml" ContentType="application/vnd.openxmlformats-officedocument.presentationml.slideLayout+xml"/>
  <Override PartName="/ppt/slideLayouts/slideLayout97.xml" ContentType="application/vnd.openxmlformats-officedocument.presentationml.slideLayout+xml"/>
  <Override PartName="/ppt/slideLayouts/slideLayout139.xml" ContentType="application/vnd.openxmlformats-officedocument.presentationml.slideLayout+xml"/>
  <Override PartName="/ppt/slides/slide29.xml" ContentType="application/vnd.openxmlformats-officedocument.presentationml.slide+xml"/>
  <Override PartName="/ppt/slideLayouts/slideLayout39.xml" ContentType="application/vnd.openxmlformats-officedocument.presentationml.slideLayout+xml"/>
  <Override PartName="/ppt/slideLayouts/slideLayout86.xml" ContentType="application/vnd.openxmlformats-officedocument.presentationml.slideLayout+xml"/>
  <Override PartName="/ppt/slideLayouts/slideLayout128.xml" ContentType="application/vnd.openxmlformats-officedocument.presentationml.slideLayout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75.xml" ContentType="application/vnd.openxmlformats-officedocument.presentationml.slideLayout+xml"/>
  <Override PartName="/ppt/slideLayouts/slideLayout117.xml" ContentType="application/vnd.openxmlformats-officedocument.presentationml.slideLayout+xml"/>
  <Override PartName="/ppt/slides/slide43.xml" ContentType="application/vnd.openxmlformats-officedocument.presentationml.slide+xml"/>
  <Override PartName="/ppt/theme/theme1.xml" ContentType="application/vnd.openxmlformats-officedocument.theme+xml"/>
  <Override PartName="/ppt/slideLayouts/slideLayout53.xml" ContentType="application/vnd.openxmlformats-officedocument.presentationml.slideLayout+xml"/>
  <Override PartName="/ppt/slideLayouts/slideLayout106.xml" ContentType="application/vnd.openxmlformats-officedocument.presentationml.slideLayout+xml"/>
  <Override PartName="/ppt/slideLayouts/slideLayout142.xml" ContentType="application/vnd.openxmlformats-officedocument.presentationml.slideLayout+xml"/>
  <Override PartName="/ppt/slides/slide32.xml" ContentType="application/vnd.openxmlformats-officedocument.presentationml.slide+xml"/>
  <Override PartName="/ppt/slideLayouts/slideLayout42.xml" ContentType="application/vnd.openxmlformats-officedocument.presentationml.slideLayout+xml"/>
  <Override PartName="/ppt/slideLayouts/slideLayout131.xml" ContentType="application/vnd.openxmlformats-officedocument.presentationml.slideLayout+xml"/>
  <Override PartName="/ppt/slides/slide10.xml" ContentType="application/vnd.openxmlformats-officedocument.presentationml.slide+xml"/>
  <Override PartName="/ppt/slides/slide21.xml" ContentType="application/vnd.openxmlformats-officedocument.presentationml.slide+xml"/>
  <Override PartName="/ppt/slideLayouts/slideLayout2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120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  <p:sldMasterId id="2147483660" r:id="rId2"/>
    <p:sldMasterId id="2147483672" r:id="rId3"/>
    <p:sldMasterId id="2147483684" r:id="rId4"/>
    <p:sldMasterId id="2147483696" r:id="rId5"/>
    <p:sldMasterId id="2147483708" r:id="rId6"/>
    <p:sldMasterId id="2147483720" r:id="rId7"/>
    <p:sldMasterId id="2147483732" r:id="rId8"/>
    <p:sldMasterId id="2147483744" r:id="rId9"/>
    <p:sldMasterId id="2147483756" r:id="rId10"/>
    <p:sldMasterId id="2147483768" r:id="rId11"/>
    <p:sldMasterId id="2147483780" r:id="rId12"/>
    <p:sldMasterId id="2147483793" r:id="rId13"/>
  </p:sldMasterIdLst>
  <p:sldIdLst>
    <p:sldId id="259" r:id="rId14"/>
    <p:sldId id="271" r:id="rId15"/>
    <p:sldId id="272" r:id="rId16"/>
    <p:sldId id="273" r:id="rId17"/>
    <p:sldId id="276" r:id="rId18"/>
    <p:sldId id="274" r:id="rId19"/>
    <p:sldId id="275" r:id="rId20"/>
    <p:sldId id="288" r:id="rId21"/>
    <p:sldId id="278" r:id="rId22"/>
    <p:sldId id="279" r:id="rId23"/>
    <p:sldId id="280" r:id="rId24"/>
    <p:sldId id="281" r:id="rId25"/>
    <p:sldId id="291" r:id="rId26"/>
    <p:sldId id="292" r:id="rId27"/>
    <p:sldId id="282" r:id="rId28"/>
    <p:sldId id="283" r:id="rId29"/>
    <p:sldId id="277" r:id="rId30"/>
    <p:sldId id="284" r:id="rId31"/>
    <p:sldId id="285" r:id="rId32"/>
    <p:sldId id="286" r:id="rId33"/>
    <p:sldId id="287" r:id="rId34"/>
    <p:sldId id="262" r:id="rId35"/>
    <p:sldId id="290" r:id="rId36"/>
    <p:sldId id="304" r:id="rId37"/>
    <p:sldId id="289" r:id="rId38"/>
    <p:sldId id="293" r:id="rId39"/>
    <p:sldId id="260" r:id="rId40"/>
    <p:sldId id="296" r:id="rId41"/>
    <p:sldId id="297" r:id="rId42"/>
    <p:sldId id="298" r:id="rId43"/>
    <p:sldId id="300" r:id="rId44"/>
    <p:sldId id="301" r:id="rId45"/>
    <p:sldId id="299" r:id="rId46"/>
    <p:sldId id="303" r:id="rId47"/>
    <p:sldId id="302" r:id="rId48"/>
    <p:sldId id="305" r:id="rId49"/>
    <p:sldId id="307" r:id="rId50"/>
    <p:sldId id="306" r:id="rId51"/>
    <p:sldId id="309" r:id="rId52"/>
    <p:sldId id="310" r:id="rId53"/>
    <p:sldId id="311" r:id="rId54"/>
    <p:sldId id="312" r:id="rId55"/>
    <p:sldId id="313" r:id="rId56"/>
    <p:sldId id="314" r:id="rId57"/>
    <p:sldId id="316" r:id="rId58"/>
    <p:sldId id="315" r:id="rId59"/>
    <p:sldId id="320" r:id="rId60"/>
    <p:sldId id="318" r:id="rId61"/>
    <p:sldId id="319" r:id="rId62"/>
    <p:sldId id="317" r:id="rId63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6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1416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Master" Target="slideMasters/slideMaster13.xml"/><Relationship Id="rId18" Type="http://schemas.openxmlformats.org/officeDocument/2006/relationships/slide" Target="slides/slide5.xml"/><Relationship Id="rId26" Type="http://schemas.openxmlformats.org/officeDocument/2006/relationships/slide" Target="slides/slide13.xml"/><Relationship Id="rId39" Type="http://schemas.openxmlformats.org/officeDocument/2006/relationships/slide" Target="slides/slide26.xml"/><Relationship Id="rId21" Type="http://schemas.openxmlformats.org/officeDocument/2006/relationships/slide" Target="slides/slide8.xml"/><Relationship Id="rId34" Type="http://schemas.openxmlformats.org/officeDocument/2006/relationships/slide" Target="slides/slide21.xml"/><Relationship Id="rId42" Type="http://schemas.openxmlformats.org/officeDocument/2006/relationships/slide" Target="slides/slide29.xml"/><Relationship Id="rId47" Type="http://schemas.openxmlformats.org/officeDocument/2006/relationships/slide" Target="slides/slide34.xml"/><Relationship Id="rId50" Type="http://schemas.openxmlformats.org/officeDocument/2006/relationships/slide" Target="slides/slide37.xml"/><Relationship Id="rId55" Type="http://schemas.openxmlformats.org/officeDocument/2006/relationships/slide" Target="slides/slide42.xml"/><Relationship Id="rId63" Type="http://schemas.openxmlformats.org/officeDocument/2006/relationships/slide" Target="slides/slide50.xml"/><Relationship Id="rId7" Type="http://schemas.openxmlformats.org/officeDocument/2006/relationships/slideMaster" Target="slideMasters/slideMaster7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3.xml"/><Relationship Id="rId29" Type="http://schemas.openxmlformats.org/officeDocument/2006/relationships/slide" Target="slides/slide16.xml"/><Relationship Id="rId1" Type="http://schemas.openxmlformats.org/officeDocument/2006/relationships/slideMaster" Target="slideMasters/slideMaster1.xml"/><Relationship Id="rId6" Type="http://schemas.openxmlformats.org/officeDocument/2006/relationships/slideMaster" Target="slideMasters/slideMaster6.xml"/><Relationship Id="rId11" Type="http://schemas.openxmlformats.org/officeDocument/2006/relationships/slideMaster" Target="slideMasters/slideMaster11.xml"/><Relationship Id="rId24" Type="http://schemas.openxmlformats.org/officeDocument/2006/relationships/slide" Target="slides/slide11.xml"/><Relationship Id="rId32" Type="http://schemas.openxmlformats.org/officeDocument/2006/relationships/slide" Target="slides/slide19.xml"/><Relationship Id="rId37" Type="http://schemas.openxmlformats.org/officeDocument/2006/relationships/slide" Target="slides/slide24.xml"/><Relationship Id="rId40" Type="http://schemas.openxmlformats.org/officeDocument/2006/relationships/slide" Target="slides/slide27.xml"/><Relationship Id="rId45" Type="http://schemas.openxmlformats.org/officeDocument/2006/relationships/slide" Target="slides/slide32.xml"/><Relationship Id="rId53" Type="http://schemas.openxmlformats.org/officeDocument/2006/relationships/slide" Target="slides/slide40.xml"/><Relationship Id="rId58" Type="http://schemas.openxmlformats.org/officeDocument/2006/relationships/slide" Target="slides/slide45.xml"/><Relationship Id="rId66" Type="http://schemas.openxmlformats.org/officeDocument/2006/relationships/theme" Target="theme/theme1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2.xml"/><Relationship Id="rId23" Type="http://schemas.openxmlformats.org/officeDocument/2006/relationships/slide" Target="slides/slide10.xml"/><Relationship Id="rId28" Type="http://schemas.openxmlformats.org/officeDocument/2006/relationships/slide" Target="slides/slide15.xml"/><Relationship Id="rId36" Type="http://schemas.openxmlformats.org/officeDocument/2006/relationships/slide" Target="slides/slide23.xml"/><Relationship Id="rId49" Type="http://schemas.openxmlformats.org/officeDocument/2006/relationships/slide" Target="slides/slide36.xml"/><Relationship Id="rId57" Type="http://schemas.openxmlformats.org/officeDocument/2006/relationships/slide" Target="slides/slide44.xml"/><Relationship Id="rId61" Type="http://schemas.openxmlformats.org/officeDocument/2006/relationships/slide" Target="slides/slide48.xml"/><Relationship Id="rId10" Type="http://schemas.openxmlformats.org/officeDocument/2006/relationships/slideMaster" Target="slideMasters/slideMaster10.xml"/><Relationship Id="rId19" Type="http://schemas.openxmlformats.org/officeDocument/2006/relationships/slide" Target="slides/slide6.xml"/><Relationship Id="rId31" Type="http://schemas.openxmlformats.org/officeDocument/2006/relationships/slide" Target="slides/slide18.xml"/><Relationship Id="rId44" Type="http://schemas.openxmlformats.org/officeDocument/2006/relationships/slide" Target="slides/slide31.xml"/><Relationship Id="rId52" Type="http://schemas.openxmlformats.org/officeDocument/2006/relationships/slide" Target="slides/slide39.xml"/><Relationship Id="rId60" Type="http://schemas.openxmlformats.org/officeDocument/2006/relationships/slide" Target="slides/slide47.xml"/><Relationship Id="rId65" Type="http://schemas.openxmlformats.org/officeDocument/2006/relationships/viewProps" Target="viewProps.xml"/><Relationship Id="rId4" Type="http://schemas.openxmlformats.org/officeDocument/2006/relationships/slideMaster" Target="slideMasters/slideMaster4.xml"/><Relationship Id="rId9" Type="http://schemas.openxmlformats.org/officeDocument/2006/relationships/slideMaster" Target="slideMasters/slideMaster9.xml"/><Relationship Id="rId14" Type="http://schemas.openxmlformats.org/officeDocument/2006/relationships/slide" Target="slides/slide1.xml"/><Relationship Id="rId22" Type="http://schemas.openxmlformats.org/officeDocument/2006/relationships/slide" Target="slides/slide9.xml"/><Relationship Id="rId27" Type="http://schemas.openxmlformats.org/officeDocument/2006/relationships/slide" Target="slides/slide14.xml"/><Relationship Id="rId30" Type="http://schemas.openxmlformats.org/officeDocument/2006/relationships/slide" Target="slides/slide17.xml"/><Relationship Id="rId35" Type="http://schemas.openxmlformats.org/officeDocument/2006/relationships/slide" Target="slides/slide22.xml"/><Relationship Id="rId43" Type="http://schemas.openxmlformats.org/officeDocument/2006/relationships/slide" Target="slides/slide30.xml"/><Relationship Id="rId48" Type="http://schemas.openxmlformats.org/officeDocument/2006/relationships/slide" Target="slides/slide35.xml"/><Relationship Id="rId56" Type="http://schemas.openxmlformats.org/officeDocument/2006/relationships/slide" Target="slides/slide43.xml"/><Relationship Id="rId64" Type="http://schemas.openxmlformats.org/officeDocument/2006/relationships/presProps" Target="presProps.xml"/><Relationship Id="rId8" Type="http://schemas.openxmlformats.org/officeDocument/2006/relationships/slideMaster" Target="slideMasters/slideMaster8.xml"/><Relationship Id="rId51" Type="http://schemas.openxmlformats.org/officeDocument/2006/relationships/slide" Target="slides/slide38.xml"/><Relationship Id="rId3" Type="http://schemas.openxmlformats.org/officeDocument/2006/relationships/slideMaster" Target="slideMasters/slideMaster3.xml"/><Relationship Id="rId12" Type="http://schemas.openxmlformats.org/officeDocument/2006/relationships/slideMaster" Target="slideMasters/slideMaster12.xml"/><Relationship Id="rId17" Type="http://schemas.openxmlformats.org/officeDocument/2006/relationships/slide" Target="slides/slide4.xml"/><Relationship Id="rId25" Type="http://schemas.openxmlformats.org/officeDocument/2006/relationships/slide" Target="slides/slide12.xml"/><Relationship Id="rId33" Type="http://schemas.openxmlformats.org/officeDocument/2006/relationships/slide" Target="slides/slide20.xml"/><Relationship Id="rId38" Type="http://schemas.openxmlformats.org/officeDocument/2006/relationships/slide" Target="slides/slide25.xml"/><Relationship Id="rId46" Type="http://schemas.openxmlformats.org/officeDocument/2006/relationships/slide" Target="slides/slide33.xml"/><Relationship Id="rId59" Type="http://schemas.openxmlformats.org/officeDocument/2006/relationships/slide" Target="slides/slide46.xml"/><Relationship Id="rId67" Type="http://schemas.openxmlformats.org/officeDocument/2006/relationships/tableStyles" Target="tableStyles.xml"/><Relationship Id="rId20" Type="http://schemas.openxmlformats.org/officeDocument/2006/relationships/slide" Target="slides/slide7.xml"/><Relationship Id="rId41" Type="http://schemas.openxmlformats.org/officeDocument/2006/relationships/slide" Target="slides/slide28.xml"/><Relationship Id="rId54" Type="http://schemas.openxmlformats.org/officeDocument/2006/relationships/slide" Target="slides/slide41.xml"/><Relationship Id="rId62" Type="http://schemas.openxmlformats.org/officeDocument/2006/relationships/slide" Target="slides/slide49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10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0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0.xml"/></Relationships>
</file>

<file path=ppt/slideLayouts/_rels/slideLayout1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1.xml"/></Relationships>
</file>

<file path=ppt/slideLayouts/_rels/slideLayout1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2.xml"/></Relationships>
</file>

<file path=ppt/slideLayouts/_rels/slideLayout1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3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6.xml"/></Relationships>
</file>

<file path=ppt/slideLayouts/_rels/slideLayout6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6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7.xml"/></Relationships>
</file>

<file path=ppt/slideLayouts/_rels/slideLayout7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8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8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_rels/slideLayout9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9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0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4"/>
          <p:cNvSpPr>
            <a:spLocks/>
          </p:cNvSpPr>
          <p:nvPr userDrawn="1"/>
        </p:nvSpPr>
        <p:spPr bwMode="auto">
          <a:xfrm>
            <a:off x="0" y="3581400"/>
            <a:ext cx="9144000" cy="3276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810000"/>
            <a:ext cx="6400800" cy="8382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1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2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3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4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white"/>
              </a:solidFill>
            </a:endParaRPr>
          </a:p>
        </p:txBody>
      </p:sp>
      <p:sp>
        <p:nvSpPr>
          <p:cNvPr id="6" name="Rectangle 4"/>
          <p:cNvSpPr>
            <a:spLocks/>
          </p:cNvSpPr>
          <p:nvPr userDrawn="1"/>
        </p:nvSpPr>
        <p:spPr bwMode="auto">
          <a:xfrm>
            <a:off x="0" y="3581400"/>
            <a:ext cx="9144000" cy="327660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  <a:ln w="25400">
            <a:noFill/>
            <a:miter lim="800000"/>
            <a:headEnd/>
            <a:tailEnd/>
          </a:ln>
        </p:spPr>
        <p:txBody>
          <a:bodyPr/>
          <a:lstStyle/>
          <a:p>
            <a:pPr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2400">
              <a:solidFill>
                <a:prstClr val="black"/>
              </a:solidFill>
            </a:endParaRPr>
          </a:p>
        </p:txBody>
      </p:sp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0" y="2438400"/>
            <a:ext cx="9144000" cy="1143000"/>
          </a:xfrm>
        </p:spPr>
        <p:txBody>
          <a:bodyPr/>
          <a:lstStyle>
            <a:lvl1pPr>
              <a:defRPr sz="5400">
                <a:solidFill>
                  <a:schemeClr val="tx1"/>
                </a:solidFill>
                <a:latin typeface="Tw Cen MT" pitchFamily="34" charset="0"/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subTitle" idx="4294967295"/>
          </p:nvPr>
        </p:nvSpPr>
        <p:spPr>
          <a:xfrm>
            <a:off x="1219200" y="3810000"/>
            <a:ext cx="6400800" cy="838200"/>
          </a:xfrm>
        </p:spPr>
        <p:txBody>
          <a:bodyPr/>
          <a:lstStyle>
            <a:lvl1pPr algn="ctr">
              <a:buNone/>
              <a:defRPr>
                <a:solidFill>
                  <a:schemeClr val="bg1"/>
                </a:solidFill>
              </a:defRPr>
            </a:lvl1pPr>
          </a:lstStyle>
          <a:p>
            <a:endParaRPr lang="en-US" dirty="0" smtClean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6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0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1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2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7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1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2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3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6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8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0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Layouts/slideLayout9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10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8.xml"/><Relationship Id="rId3" Type="http://schemas.openxmlformats.org/officeDocument/2006/relationships/slideLayout" Target="../slideLayouts/slideLayout103.xml"/><Relationship Id="rId7" Type="http://schemas.openxmlformats.org/officeDocument/2006/relationships/slideLayout" Target="../slideLayouts/slideLayout107.xml"/><Relationship Id="rId12" Type="http://schemas.openxmlformats.org/officeDocument/2006/relationships/theme" Target="../theme/theme10.xml"/><Relationship Id="rId2" Type="http://schemas.openxmlformats.org/officeDocument/2006/relationships/slideLayout" Target="../slideLayouts/slideLayout102.xml"/><Relationship Id="rId1" Type="http://schemas.openxmlformats.org/officeDocument/2006/relationships/slideLayout" Target="../slideLayouts/slideLayout101.xml"/><Relationship Id="rId6" Type="http://schemas.openxmlformats.org/officeDocument/2006/relationships/slideLayout" Target="../slideLayouts/slideLayout106.xml"/><Relationship Id="rId11" Type="http://schemas.openxmlformats.org/officeDocument/2006/relationships/slideLayout" Target="../slideLayouts/slideLayout111.xml"/><Relationship Id="rId5" Type="http://schemas.openxmlformats.org/officeDocument/2006/relationships/slideLayout" Target="../slideLayouts/slideLayout105.xml"/><Relationship Id="rId10" Type="http://schemas.openxmlformats.org/officeDocument/2006/relationships/slideLayout" Target="../slideLayouts/slideLayout110.xml"/><Relationship Id="rId4" Type="http://schemas.openxmlformats.org/officeDocument/2006/relationships/slideLayout" Target="../slideLayouts/slideLayout104.xml"/><Relationship Id="rId9" Type="http://schemas.openxmlformats.org/officeDocument/2006/relationships/slideLayout" Target="../slideLayouts/slideLayout109.xml"/></Relationships>
</file>

<file path=ppt/slideMasters/_rels/slideMaster1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19.xml"/><Relationship Id="rId3" Type="http://schemas.openxmlformats.org/officeDocument/2006/relationships/slideLayout" Target="../slideLayouts/slideLayout114.xml"/><Relationship Id="rId7" Type="http://schemas.openxmlformats.org/officeDocument/2006/relationships/slideLayout" Target="../slideLayouts/slideLayout118.xml"/><Relationship Id="rId12" Type="http://schemas.openxmlformats.org/officeDocument/2006/relationships/theme" Target="../theme/theme11.xml"/><Relationship Id="rId2" Type="http://schemas.openxmlformats.org/officeDocument/2006/relationships/slideLayout" Target="../slideLayouts/slideLayout113.xml"/><Relationship Id="rId1" Type="http://schemas.openxmlformats.org/officeDocument/2006/relationships/slideLayout" Target="../slideLayouts/slideLayout112.xml"/><Relationship Id="rId6" Type="http://schemas.openxmlformats.org/officeDocument/2006/relationships/slideLayout" Target="../slideLayouts/slideLayout117.xml"/><Relationship Id="rId11" Type="http://schemas.openxmlformats.org/officeDocument/2006/relationships/slideLayout" Target="../slideLayouts/slideLayout122.xml"/><Relationship Id="rId5" Type="http://schemas.openxmlformats.org/officeDocument/2006/relationships/slideLayout" Target="../slideLayouts/slideLayout116.xml"/><Relationship Id="rId10" Type="http://schemas.openxmlformats.org/officeDocument/2006/relationships/slideLayout" Target="../slideLayouts/slideLayout121.xml"/><Relationship Id="rId4" Type="http://schemas.openxmlformats.org/officeDocument/2006/relationships/slideLayout" Target="../slideLayouts/slideLayout115.xml"/><Relationship Id="rId9" Type="http://schemas.openxmlformats.org/officeDocument/2006/relationships/slideLayout" Target="../slideLayouts/slideLayout120.xml"/></Relationships>
</file>

<file path=ppt/slideMasters/_rels/slideMaster1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30.xml"/><Relationship Id="rId3" Type="http://schemas.openxmlformats.org/officeDocument/2006/relationships/slideLayout" Target="../slideLayouts/slideLayout125.xml"/><Relationship Id="rId7" Type="http://schemas.openxmlformats.org/officeDocument/2006/relationships/slideLayout" Target="../slideLayouts/slideLayout129.xml"/><Relationship Id="rId12" Type="http://schemas.openxmlformats.org/officeDocument/2006/relationships/theme" Target="../theme/theme12.xml"/><Relationship Id="rId2" Type="http://schemas.openxmlformats.org/officeDocument/2006/relationships/slideLayout" Target="../slideLayouts/slideLayout124.xml"/><Relationship Id="rId1" Type="http://schemas.openxmlformats.org/officeDocument/2006/relationships/slideLayout" Target="../slideLayouts/slideLayout123.xml"/><Relationship Id="rId6" Type="http://schemas.openxmlformats.org/officeDocument/2006/relationships/slideLayout" Target="../slideLayouts/slideLayout128.xml"/><Relationship Id="rId11" Type="http://schemas.openxmlformats.org/officeDocument/2006/relationships/slideLayout" Target="../slideLayouts/slideLayout133.xml"/><Relationship Id="rId5" Type="http://schemas.openxmlformats.org/officeDocument/2006/relationships/slideLayout" Target="../slideLayouts/slideLayout127.xml"/><Relationship Id="rId10" Type="http://schemas.openxmlformats.org/officeDocument/2006/relationships/slideLayout" Target="../slideLayouts/slideLayout132.xml"/><Relationship Id="rId4" Type="http://schemas.openxmlformats.org/officeDocument/2006/relationships/slideLayout" Target="../slideLayouts/slideLayout126.xml"/><Relationship Id="rId9" Type="http://schemas.openxmlformats.org/officeDocument/2006/relationships/slideLayout" Target="../slideLayouts/slideLayout131.xml"/></Relationships>
</file>

<file path=ppt/slideMasters/_rels/slideMaster1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41.xml"/><Relationship Id="rId13" Type="http://schemas.openxmlformats.org/officeDocument/2006/relationships/theme" Target="../theme/theme13.xml"/><Relationship Id="rId3" Type="http://schemas.openxmlformats.org/officeDocument/2006/relationships/slideLayout" Target="../slideLayouts/slideLayout136.xml"/><Relationship Id="rId7" Type="http://schemas.openxmlformats.org/officeDocument/2006/relationships/slideLayout" Target="../slideLayouts/slideLayout140.xml"/><Relationship Id="rId12" Type="http://schemas.openxmlformats.org/officeDocument/2006/relationships/slideLayout" Target="../slideLayouts/slideLayout145.xml"/><Relationship Id="rId2" Type="http://schemas.openxmlformats.org/officeDocument/2006/relationships/slideLayout" Target="../slideLayouts/slideLayout135.xml"/><Relationship Id="rId1" Type="http://schemas.openxmlformats.org/officeDocument/2006/relationships/slideLayout" Target="../slideLayouts/slideLayout134.xml"/><Relationship Id="rId6" Type="http://schemas.openxmlformats.org/officeDocument/2006/relationships/slideLayout" Target="../slideLayouts/slideLayout139.xml"/><Relationship Id="rId11" Type="http://schemas.openxmlformats.org/officeDocument/2006/relationships/slideLayout" Target="../slideLayouts/slideLayout144.xml"/><Relationship Id="rId5" Type="http://schemas.openxmlformats.org/officeDocument/2006/relationships/slideLayout" Target="../slideLayouts/slideLayout138.xml"/><Relationship Id="rId10" Type="http://schemas.openxmlformats.org/officeDocument/2006/relationships/slideLayout" Target="../slideLayouts/slideLayout143.xml"/><Relationship Id="rId4" Type="http://schemas.openxmlformats.org/officeDocument/2006/relationships/slideLayout" Target="../slideLayouts/slideLayout137.xml"/><Relationship Id="rId9" Type="http://schemas.openxmlformats.org/officeDocument/2006/relationships/slideLayout" Target="../slideLayouts/slideLayout142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2.xml"/><Relationship Id="rId3" Type="http://schemas.openxmlformats.org/officeDocument/2006/relationships/slideLayout" Target="../slideLayouts/slideLayout37.xml"/><Relationship Id="rId7" Type="http://schemas.openxmlformats.org/officeDocument/2006/relationships/slideLayout" Target="../slideLayouts/slideLayout41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6.xml"/><Relationship Id="rId1" Type="http://schemas.openxmlformats.org/officeDocument/2006/relationships/slideLayout" Target="../slideLayouts/slideLayout35.xml"/><Relationship Id="rId6" Type="http://schemas.openxmlformats.org/officeDocument/2006/relationships/slideLayout" Target="../slideLayouts/slideLayout40.xml"/><Relationship Id="rId11" Type="http://schemas.openxmlformats.org/officeDocument/2006/relationships/slideLayout" Target="../slideLayouts/slideLayout45.xml"/><Relationship Id="rId5" Type="http://schemas.openxmlformats.org/officeDocument/2006/relationships/slideLayout" Target="../slideLayouts/slideLayout39.xml"/><Relationship Id="rId10" Type="http://schemas.openxmlformats.org/officeDocument/2006/relationships/slideLayout" Target="../slideLayouts/slideLayout44.xml"/><Relationship Id="rId4" Type="http://schemas.openxmlformats.org/officeDocument/2006/relationships/slideLayout" Target="../slideLayouts/slideLayout38.xml"/><Relationship Id="rId9" Type="http://schemas.openxmlformats.org/officeDocument/2006/relationships/slideLayout" Target="../slideLayouts/slideLayout43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53.xml"/><Relationship Id="rId3" Type="http://schemas.openxmlformats.org/officeDocument/2006/relationships/slideLayout" Target="../slideLayouts/slideLayout48.xml"/><Relationship Id="rId7" Type="http://schemas.openxmlformats.org/officeDocument/2006/relationships/slideLayout" Target="../slideLayouts/slideLayout52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47.xml"/><Relationship Id="rId1" Type="http://schemas.openxmlformats.org/officeDocument/2006/relationships/slideLayout" Target="../slideLayouts/slideLayout46.xml"/><Relationship Id="rId6" Type="http://schemas.openxmlformats.org/officeDocument/2006/relationships/slideLayout" Target="../slideLayouts/slideLayout51.xml"/><Relationship Id="rId11" Type="http://schemas.openxmlformats.org/officeDocument/2006/relationships/slideLayout" Target="../slideLayouts/slideLayout56.xml"/><Relationship Id="rId5" Type="http://schemas.openxmlformats.org/officeDocument/2006/relationships/slideLayout" Target="../slideLayouts/slideLayout50.xml"/><Relationship Id="rId10" Type="http://schemas.openxmlformats.org/officeDocument/2006/relationships/slideLayout" Target="../slideLayouts/slideLayout55.xml"/><Relationship Id="rId4" Type="http://schemas.openxmlformats.org/officeDocument/2006/relationships/slideLayout" Target="../slideLayouts/slideLayout49.xml"/><Relationship Id="rId9" Type="http://schemas.openxmlformats.org/officeDocument/2006/relationships/slideLayout" Target="../slideLayouts/slideLayout54.xml"/></Relationships>
</file>

<file path=ppt/slideMasters/_rels/slideMaster6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64.xml"/><Relationship Id="rId3" Type="http://schemas.openxmlformats.org/officeDocument/2006/relationships/slideLayout" Target="../slideLayouts/slideLayout59.xml"/><Relationship Id="rId7" Type="http://schemas.openxmlformats.org/officeDocument/2006/relationships/slideLayout" Target="../slideLayouts/slideLayout63.xml"/><Relationship Id="rId12" Type="http://schemas.openxmlformats.org/officeDocument/2006/relationships/theme" Target="../theme/theme6.xml"/><Relationship Id="rId2" Type="http://schemas.openxmlformats.org/officeDocument/2006/relationships/slideLayout" Target="../slideLayouts/slideLayout58.xml"/><Relationship Id="rId1" Type="http://schemas.openxmlformats.org/officeDocument/2006/relationships/slideLayout" Target="../slideLayouts/slideLayout57.xml"/><Relationship Id="rId6" Type="http://schemas.openxmlformats.org/officeDocument/2006/relationships/slideLayout" Target="../slideLayouts/slideLayout62.xml"/><Relationship Id="rId11" Type="http://schemas.openxmlformats.org/officeDocument/2006/relationships/slideLayout" Target="../slideLayouts/slideLayout67.xml"/><Relationship Id="rId5" Type="http://schemas.openxmlformats.org/officeDocument/2006/relationships/slideLayout" Target="../slideLayouts/slideLayout61.xml"/><Relationship Id="rId10" Type="http://schemas.openxmlformats.org/officeDocument/2006/relationships/slideLayout" Target="../slideLayouts/slideLayout66.xml"/><Relationship Id="rId4" Type="http://schemas.openxmlformats.org/officeDocument/2006/relationships/slideLayout" Target="../slideLayouts/slideLayout60.xml"/><Relationship Id="rId9" Type="http://schemas.openxmlformats.org/officeDocument/2006/relationships/slideLayout" Target="../slideLayouts/slideLayout65.xml"/></Relationships>
</file>

<file path=ppt/slideMasters/_rels/slideMaster7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75.xml"/><Relationship Id="rId3" Type="http://schemas.openxmlformats.org/officeDocument/2006/relationships/slideLayout" Target="../slideLayouts/slideLayout70.xml"/><Relationship Id="rId7" Type="http://schemas.openxmlformats.org/officeDocument/2006/relationships/slideLayout" Target="../slideLayouts/slideLayout74.xml"/><Relationship Id="rId12" Type="http://schemas.openxmlformats.org/officeDocument/2006/relationships/theme" Target="../theme/theme7.xml"/><Relationship Id="rId2" Type="http://schemas.openxmlformats.org/officeDocument/2006/relationships/slideLayout" Target="../slideLayouts/slideLayout69.xml"/><Relationship Id="rId1" Type="http://schemas.openxmlformats.org/officeDocument/2006/relationships/slideLayout" Target="../slideLayouts/slideLayout68.xml"/><Relationship Id="rId6" Type="http://schemas.openxmlformats.org/officeDocument/2006/relationships/slideLayout" Target="../slideLayouts/slideLayout73.xml"/><Relationship Id="rId11" Type="http://schemas.openxmlformats.org/officeDocument/2006/relationships/slideLayout" Target="../slideLayouts/slideLayout78.xml"/><Relationship Id="rId5" Type="http://schemas.openxmlformats.org/officeDocument/2006/relationships/slideLayout" Target="../slideLayouts/slideLayout72.xml"/><Relationship Id="rId10" Type="http://schemas.openxmlformats.org/officeDocument/2006/relationships/slideLayout" Target="../slideLayouts/slideLayout77.xml"/><Relationship Id="rId4" Type="http://schemas.openxmlformats.org/officeDocument/2006/relationships/slideLayout" Target="../slideLayouts/slideLayout71.xml"/><Relationship Id="rId9" Type="http://schemas.openxmlformats.org/officeDocument/2006/relationships/slideLayout" Target="../slideLayouts/slideLayout76.xml"/></Relationships>
</file>

<file path=ppt/slideMasters/_rels/slideMaster8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6.xml"/><Relationship Id="rId3" Type="http://schemas.openxmlformats.org/officeDocument/2006/relationships/slideLayout" Target="../slideLayouts/slideLayout81.xml"/><Relationship Id="rId7" Type="http://schemas.openxmlformats.org/officeDocument/2006/relationships/slideLayout" Target="../slideLayouts/slideLayout85.xml"/><Relationship Id="rId12" Type="http://schemas.openxmlformats.org/officeDocument/2006/relationships/theme" Target="../theme/theme8.xml"/><Relationship Id="rId2" Type="http://schemas.openxmlformats.org/officeDocument/2006/relationships/slideLayout" Target="../slideLayouts/slideLayout80.xml"/><Relationship Id="rId1" Type="http://schemas.openxmlformats.org/officeDocument/2006/relationships/slideLayout" Target="../slideLayouts/slideLayout79.xml"/><Relationship Id="rId6" Type="http://schemas.openxmlformats.org/officeDocument/2006/relationships/slideLayout" Target="../slideLayouts/slideLayout84.xml"/><Relationship Id="rId11" Type="http://schemas.openxmlformats.org/officeDocument/2006/relationships/slideLayout" Target="../slideLayouts/slideLayout89.xml"/><Relationship Id="rId5" Type="http://schemas.openxmlformats.org/officeDocument/2006/relationships/slideLayout" Target="../slideLayouts/slideLayout83.xml"/><Relationship Id="rId10" Type="http://schemas.openxmlformats.org/officeDocument/2006/relationships/slideLayout" Target="../slideLayouts/slideLayout88.xml"/><Relationship Id="rId4" Type="http://schemas.openxmlformats.org/officeDocument/2006/relationships/slideLayout" Target="../slideLayouts/slideLayout82.xml"/><Relationship Id="rId9" Type="http://schemas.openxmlformats.org/officeDocument/2006/relationships/slideLayout" Target="../slideLayouts/slideLayout87.xml"/></Relationships>
</file>

<file path=ppt/slideMasters/_rels/slideMaster9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97.xml"/><Relationship Id="rId3" Type="http://schemas.openxmlformats.org/officeDocument/2006/relationships/slideLayout" Target="../slideLayouts/slideLayout92.xml"/><Relationship Id="rId7" Type="http://schemas.openxmlformats.org/officeDocument/2006/relationships/slideLayout" Target="../slideLayouts/slideLayout96.xml"/><Relationship Id="rId12" Type="http://schemas.openxmlformats.org/officeDocument/2006/relationships/theme" Target="../theme/theme9.xml"/><Relationship Id="rId2" Type="http://schemas.openxmlformats.org/officeDocument/2006/relationships/slideLayout" Target="../slideLayouts/slideLayout91.xml"/><Relationship Id="rId1" Type="http://schemas.openxmlformats.org/officeDocument/2006/relationships/slideLayout" Target="../slideLayouts/slideLayout90.xml"/><Relationship Id="rId6" Type="http://schemas.openxmlformats.org/officeDocument/2006/relationships/slideLayout" Target="../slideLayouts/slideLayout95.xml"/><Relationship Id="rId11" Type="http://schemas.openxmlformats.org/officeDocument/2006/relationships/slideLayout" Target="../slideLayouts/slideLayout100.xml"/><Relationship Id="rId5" Type="http://schemas.openxmlformats.org/officeDocument/2006/relationships/slideLayout" Target="../slideLayouts/slideLayout94.xml"/><Relationship Id="rId10" Type="http://schemas.openxmlformats.org/officeDocument/2006/relationships/slideLayout" Target="../slideLayouts/slideLayout99.xml"/><Relationship Id="rId4" Type="http://schemas.openxmlformats.org/officeDocument/2006/relationships/slideLayout" Target="../slideLayouts/slideLayout93.xml"/><Relationship Id="rId9" Type="http://schemas.openxmlformats.org/officeDocument/2006/relationships/slideLayout" Target="../slideLayouts/slideLayout98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 smtClean="0"/>
              <a:pPr/>
              <a:t>5/31/2010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792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0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1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4" r:id="rId1"/>
    <p:sldLayoutId id="2147483795" r:id="rId2"/>
    <p:sldLayoutId id="2147483796" r:id="rId3"/>
    <p:sldLayoutId id="2147483797" r:id="rId4"/>
    <p:sldLayoutId id="2147483798" r:id="rId5"/>
    <p:sldLayoutId id="2147483799" r:id="rId6"/>
    <p:sldLayoutId id="2147483800" r:id="rId7"/>
    <p:sldLayoutId id="2147483801" r:id="rId8"/>
    <p:sldLayoutId id="2147483802" r:id="rId9"/>
    <p:sldLayoutId id="2147483803" r:id="rId10"/>
    <p:sldLayoutId id="2147483804" r:id="rId11"/>
    <p:sldLayoutId id="2147483805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97" r:id="rId1"/>
    <p:sldLayoutId id="2147483698" r:id="rId2"/>
    <p:sldLayoutId id="2147483699" r:id="rId3"/>
    <p:sldLayoutId id="2147483700" r:id="rId4"/>
    <p:sldLayoutId id="2147483701" r:id="rId5"/>
    <p:sldLayoutId id="2147483702" r:id="rId6"/>
    <p:sldLayoutId id="2147483703" r:id="rId7"/>
    <p:sldLayoutId id="2147483704" r:id="rId8"/>
    <p:sldLayoutId id="2147483705" r:id="rId9"/>
    <p:sldLayoutId id="2147483706" r:id="rId10"/>
    <p:sldLayoutId id="2147483707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6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7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8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33" r:id="rId1"/>
    <p:sldLayoutId id="2147483734" r:id="rId2"/>
    <p:sldLayoutId id="2147483735" r:id="rId3"/>
    <p:sldLayoutId id="2147483736" r:id="rId4"/>
    <p:sldLayoutId id="2147483737" r:id="rId5"/>
    <p:sldLayoutId id="2147483738" r:id="rId6"/>
    <p:sldLayoutId id="2147483739" r:id="rId7"/>
    <p:sldLayoutId id="2147483740" r:id="rId8"/>
    <p:sldLayoutId id="2147483741" r:id="rId9"/>
    <p:sldLayoutId id="2147483742" r:id="rId10"/>
    <p:sldLayoutId id="214748374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9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074692C-5C27-4219-8015-FE4047EFA805}" type="datetimeFigureOut">
              <a:rPr lang="en-US">
                <a:solidFill>
                  <a:prstClr val="black">
                    <a:tint val="75000"/>
                  </a:prstClr>
                </a:solidFill>
              </a:rPr>
              <a:pPr/>
              <a:t>5/31/2010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D6D72A-34A3-47E2-A96F-D8EB658C5780}" type="slidenum">
              <a:rPr lang="en-US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47" r:id="rId3"/>
    <p:sldLayoutId id="2147483748" r:id="rId4"/>
    <p:sldLayoutId id="2147483749" r:id="rId5"/>
    <p:sldLayoutId id="2147483750" r:id="rId6"/>
    <p:sldLayoutId id="2147483751" r:id="rId7"/>
    <p:sldLayoutId id="2147483752" r:id="rId8"/>
    <p:sldLayoutId id="2147483753" r:id="rId9"/>
    <p:sldLayoutId id="2147483754" r:id="rId10"/>
    <p:sldLayoutId id="2147483755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3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4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96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85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9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0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8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9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0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2.xml"/></Relationships>
</file>

<file path=ppt/slides/_rels/slide50.xml.rels><?xml version="1.0" encoding="UTF-8" standalone="yes"?>
<Relationships xmlns="http://schemas.openxmlformats.org/package/2006/relationships"><Relationship Id="rId8" Type="http://schemas.openxmlformats.org/officeDocument/2006/relationships/image" Target="../media/image5.jpeg"/><Relationship Id="rId3" Type="http://schemas.openxmlformats.org/officeDocument/2006/relationships/image" Target="../media/image2.png"/><Relationship Id="rId7" Type="http://schemas.openxmlformats.org/officeDocument/2006/relationships/hyperlink" Target="mailto:pamela@pamelahackett.com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6" Type="http://schemas.openxmlformats.org/officeDocument/2006/relationships/hyperlink" Target="http://www.pamelahackett.com/" TargetMode="Externa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971800"/>
            <a:ext cx="482375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In 2009 the world changed</a:t>
            </a:r>
            <a:endParaRPr lang="en-US" sz="32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Coca-cola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is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over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100 years old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 Oreo cookie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is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almost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a 100 </a:t>
            </a:r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years old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Modern  management 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is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100 years old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!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Just because you’ve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lasted </a:t>
            </a:r>
            <a:r>
              <a:rPr lang="en-US" sz="3200" b="1" spc="-15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 100 years</a:t>
            </a:r>
            <a:endParaRPr lang="en-US" sz="3200" b="1" spc="-15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Doesn’t mean you’re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good for us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971800"/>
            <a:ext cx="653897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In 2009 the 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business world </a:t>
            </a:r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changed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748313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Did your 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management make </a:t>
            </a:r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 change?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It’s time!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How come people will take to the street for what </a:t>
            </a:r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they believe in?</a:t>
            </a:r>
            <a:endParaRPr lang="en-US" sz="32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But find it hard to get out of bed, to take to the street that </a:t>
            </a:r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takes them to work?</a:t>
            </a:r>
            <a:endParaRPr lang="en-US" sz="32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971800"/>
            <a:ext cx="676819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Did your business make the change?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They </a:t>
            </a:r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don’t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like</a:t>
            </a:r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work</a:t>
            </a:r>
            <a:endParaRPr lang="en-US" sz="32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Huh?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Effort is </a:t>
            </a:r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discretionary</a:t>
            </a:r>
            <a:endParaRPr lang="en-US" sz="32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People volunteer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their discretionary effort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Is100 years of management practices </a:t>
            </a:r>
          </a:p>
          <a:p>
            <a:pPr algn="ctr"/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fit for volunteers?</a:t>
            </a:r>
            <a:endParaRPr lang="en-US" sz="3200" b="1" spc="-150" dirty="0">
              <a:solidFill>
                <a:srgbClr val="92D05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The future of management creates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olunteerism?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5908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A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story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 that gets people talking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708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a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bout a cause worth rising for.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A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feeling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 you need to do something,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0772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a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 sense of urgency, a call to action.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7086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A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champion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who inspires you to get involved,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who paves the way with facts &amp; maps, a resource you can trust.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371600" y="2971800"/>
            <a:ext cx="327044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Ah, </a:t>
            </a:r>
            <a:r>
              <a:rPr lang="en-US" sz="3200" b="1" i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you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cut costs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6400800" y="1143000"/>
            <a:ext cx="2362200" cy="1524000"/>
          </a:xfrm>
          <a:prstGeom prst="wedgeRoundRectCallout">
            <a:avLst>
              <a:gd name="adj1" fmla="val 66066"/>
              <a:gd name="adj2" fmla="val 93725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An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affiliation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with others who are moved to act,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a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 connection with like minded souls; together we’ll get there faster.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>
                <a:solidFill>
                  <a:schemeClr val="bg1"/>
                </a:solidFill>
                <a:latin typeface="Sans Serif"/>
              </a:rPr>
              <a:t>A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 trail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that’s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contagious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, sparks interest &amp;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m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ore action, you see progress.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5838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Learning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 new things, a skill, new found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k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nowledge you can use again.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Pretty soon it’s a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movement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, there’s momentum,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y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ou are collaborating for a common cause.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People talk about what their effort really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means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t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he heart stirs as you feel a sense of accomplishment, a contribution.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There’s a pat on the back,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recognition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from friends,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p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eers &amp; family, a job well done.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3581400"/>
            <a:ext cx="9144000" cy="2667000"/>
          </a:xfrm>
          <a:prstGeom prst="rect">
            <a:avLst/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838200" y="4648200"/>
            <a:ext cx="8305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You had an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impact,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you made a </a:t>
            </a:r>
            <a:r>
              <a:rPr lang="en-US" sz="2800" b="1" spc="-150" dirty="0" smtClean="0">
                <a:solidFill>
                  <a:srgbClr val="FF0000"/>
                </a:solidFill>
                <a:latin typeface="Sans Serif"/>
              </a:rPr>
              <a:t>difference</a:t>
            </a:r>
            <a:r>
              <a:rPr lang="en-US" sz="2800" b="1" spc="-150" dirty="0">
                <a:solidFill>
                  <a:schemeClr val="bg1"/>
                </a:solidFill>
                <a:latin typeface="Sans Serif"/>
              </a:rPr>
              <a:t> </a:t>
            </a:r>
            <a:r>
              <a:rPr lang="en-US" sz="2800" b="1" spc="-150" dirty="0" smtClean="0">
                <a:solidFill>
                  <a:schemeClr val="bg1"/>
                </a:solidFill>
                <a:latin typeface="Sans Serif"/>
              </a:rPr>
              <a:t>and 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838200" y="4953000"/>
            <a:ext cx="83058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4000" b="1" spc="-150" dirty="0">
                <a:solidFill>
                  <a:srgbClr val="FFC000"/>
                </a:solidFill>
                <a:latin typeface="Sans Serif"/>
              </a:rPr>
              <a:t>y</a:t>
            </a:r>
            <a:r>
              <a:rPr lang="en-US" sz="4000" b="1" spc="-150" dirty="0" smtClean="0">
                <a:solidFill>
                  <a:srgbClr val="FFC000"/>
                </a:solidFill>
                <a:latin typeface="Sans Serif"/>
              </a:rPr>
              <a:t>ou are ready to do it again.  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0" y="2996625"/>
            <a:ext cx="9144000" cy="584775"/>
          </a:xfrm>
          <a:prstGeom prst="rect">
            <a:avLst/>
          </a:prstGeom>
          <a:solidFill>
            <a:srgbClr val="FFC000"/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Volunteerism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How much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discretionary effort do your people offer?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How many volunteers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does your organization have?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How old 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is your management model?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And </a:t>
            </a:r>
            <a:r>
              <a:rPr lang="en-US" sz="3200" b="1" i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you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re-assessed your product strategy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533400" y="152400"/>
            <a:ext cx="2362200" cy="1524000"/>
          </a:xfrm>
          <a:prstGeom prst="wedgeRoundRectCallout">
            <a:avLst>
              <a:gd name="adj1" fmla="val -72973"/>
              <a:gd name="adj2" fmla="val 169031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971800"/>
            <a:ext cx="477566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Have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you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really changed?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86000" y="2971800"/>
            <a:ext cx="456246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Management  Innovation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842891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Know me, care about me, help me, inspire me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l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ead me, move me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he future of management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Building businesses </a:t>
            </a:r>
            <a:r>
              <a:rPr lang="en-US" sz="3200" b="1" spc="-150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FIT! 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for human consumption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It’s time!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C00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It’s time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!</a:t>
            </a:r>
          </a:p>
          <a:p>
            <a:pPr algn="ctr"/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  <a:p>
            <a:pPr algn="ctr"/>
            <a:endParaRPr lang="en-US" sz="3200" b="1" spc="-150" dirty="0" smtClean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Read more about Volunteerism in the book</a:t>
            </a:r>
          </a:p>
          <a:p>
            <a:pPr algn="ctr"/>
            <a:r>
              <a:rPr lang="en-US" sz="3200" b="1" spc="-15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getGruntled</a:t>
            </a:r>
            <a:r>
              <a:rPr lang="en-US" sz="3200" b="1" spc="-15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!  Your No.1 Priority in Life</a:t>
            </a:r>
            <a:endParaRPr lang="en-US" sz="3200" b="1" spc="-15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are you prepared for the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future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of work?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657600"/>
            <a:ext cx="8915400" cy="32004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1800" b="1" dirty="0" smtClean="0">
                <a:latin typeface="Sans Serif"/>
              </a:rPr>
              <a:t>Talented people searching for a prospective employer look for: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Work that is meaningful and interesting, purposeful and rewarding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A culture they want to work with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Your brand reputation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Your approach to career development 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Future prospects for growth, promotion, skills development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A compensation package they feel fits the effort they’ll be bringing to work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Work that fits their lifestyle or desired lifestyle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b="1" dirty="0" smtClean="0">
              <a:latin typeface="Franklin Gothic Book" pitchFamily="34" charset="0"/>
            </a:endParaRPr>
          </a:p>
          <a:p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5146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“I love what I do, but I hate my job!”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are you prepared for the </a:t>
            </a:r>
            <a:r>
              <a:rPr lang="en-US" sz="24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future </a:t>
            </a:r>
            <a:r>
              <a:rPr lang="en-US" sz="24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of work?</a:t>
            </a:r>
            <a:endParaRPr lang="en-US" sz="2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228600" y="3657600"/>
            <a:ext cx="8915400" cy="3200400"/>
          </a:xfrm>
        </p:spPr>
        <p:txBody>
          <a:bodyPr>
            <a:noAutofit/>
          </a:bodyPr>
          <a:lstStyle/>
          <a:p>
            <a:pPr algn="l">
              <a:buNone/>
            </a:pPr>
            <a:r>
              <a:rPr lang="en-US" sz="1800" b="1" dirty="0" smtClean="0">
                <a:latin typeface="Sans Serif"/>
              </a:rPr>
              <a:t>Talented people in your business look for: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How well you score on the Workplace of the Future Report Card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You need 7 C’s and 2 F’s</a:t>
            </a:r>
          </a:p>
          <a:p>
            <a:pPr algn="l">
              <a:buFont typeface="Arial" pitchFamily="34" charset="0"/>
              <a:buChar char="•"/>
            </a:pPr>
            <a:r>
              <a:rPr lang="en-US" sz="1800" b="1" dirty="0" smtClean="0">
                <a:latin typeface="Sans Serif"/>
              </a:rPr>
              <a:t>Read ‘</a:t>
            </a:r>
            <a:r>
              <a:rPr lang="en-US" sz="1800" b="1" dirty="0" err="1" smtClean="0">
                <a:latin typeface="Sans Serif"/>
              </a:rPr>
              <a:t>getGruntled</a:t>
            </a:r>
            <a:r>
              <a:rPr lang="en-US" sz="1800" b="1" dirty="0" smtClean="0">
                <a:latin typeface="Sans Serif"/>
              </a:rPr>
              <a:t>!  Your No.1 Priority in Life’ to find out how many C’s you scored and how many F’s…</a:t>
            </a:r>
          </a:p>
          <a:p>
            <a:pPr marL="514350" indent="-514350" algn="l">
              <a:buFont typeface="+mj-lt"/>
              <a:buAutoNum type="arabicPeriod"/>
            </a:pPr>
            <a:endParaRPr lang="en-US" sz="2400" b="1" dirty="0" smtClean="0">
              <a:latin typeface="Franklin Gothic Book" pitchFamily="34" charset="0"/>
            </a:endParaRPr>
          </a:p>
          <a:p>
            <a:endParaRPr lang="en-US" sz="2400" b="1" dirty="0">
              <a:latin typeface="Franklin Gothic Book" pitchFamily="34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762000" y="2514600"/>
            <a:ext cx="410881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b="1" i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“I love what I do, but I hate my job!”</a:t>
            </a:r>
            <a:endParaRPr lang="en-US" b="1" i="1" dirty="0">
              <a:solidFill>
                <a:schemeClr val="tx1">
                  <a:lumMod val="50000"/>
                  <a:lumOff val="50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And </a:t>
            </a:r>
            <a:r>
              <a:rPr lang="en-US" sz="3200" b="1" i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you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put your customers as the priority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5562600" y="4114800"/>
            <a:ext cx="2362200" cy="1143000"/>
          </a:xfrm>
          <a:prstGeom prst="wedgeRoundRectCallout">
            <a:avLst>
              <a:gd name="adj1" fmla="val 84631"/>
              <a:gd name="adj2" fmla="val 186990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81200" y="2057400"/>
            <a:ext cx="3268807" cy="190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52400" y="1038225"/>
            <a:ext cx="1485900" cy="4829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257800" y="76200"/>
            <a:ext cx="3809999" cy="8812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6324600" y="5243758"/>
            <a:ext cx="2609850" cy="13856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TextBox 5"/>
          <p:cNvSpPr txBox="1"/>
          <p:nvPr/>
        </p:nvSpPr>
        <p:spPr>
          <a:xfrm>
            <a:off x="2057400" y="3962400"/>
            <a:ext cx="4895892" cy="243143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Sans Serif"/>
              </a:rPr>
              <a:t>Building businesses fit for human consumption </a:t>
            </a:r>
          </a:p>
          <a:p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Sans Serif"/>
              </a:rPr>
              <a:t>with less profit consumption</a:t>
            </a:r>
          </a:p>
          <a:p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Sans Serif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Sans Serif"/>
                <a:hlinkClick r:id="rId6"/>
              </a:rPr>
              <a:t>www.pamelahackett.com</a:t>
            </a: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Sans Serif"/>
            </a:endParaRPr>
          </a:p>
          <a:p>
            <a:r>
              <a:rPr lang="en-US" sz="2000" b="1" dirty="0" smtClean="0">
                <a:solidFill>
                  <a:schemeClr val="bg1">
                    <a:lumMod val="65000"/>
                  </a:schemeClr>
                </a:solidFill>
                <a:latin typeface="Sans Serif"/>
                <a:hlinkClick r:id="rId7"/>
              </a:rPr>
              <a:t>pamela@pamelahackett.com</a:t>
            </a:r>
            <a:endParaRPr lang="en-US" sz="2000" b="1" dirty="0" smtClean="0">
              <a:solidFill>
                <a:schemeClr val="bg1">
                  <a:lumMod val="65000"/>
                </a:schemeClr>
              </a:solidFill>
              <a:latin typeface="Sans Serif"/>
            </a:endParaRPr>
          </a:p>
          <a:p>
            <a:endParaRPr lang="en-US" sz="2000" b="1" dirty="0">
              <a:solidFill>
                <a:schemeClr val="bg1">
                  <a:lumMod val="65000"/>
                </a:schemeClr>
              </a:solidFill>
              <a:latin typeface="Sans Serif"/>
            </a:endParaRPr>
          </a:p>
          <a:p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Sans Serif"/>
              </a:rPr>
              <a:t>Author: </a:t>
            </a:r>
            <a:r>
              <a:rPr lang="en-US" sz="1600" b="1" dirty="0" err="1" smtClean="0">
                <a:solidFill>
                  <a:schemeClr val="bg1">
                    <a:lumMod val="65000"/>
                  </a:schemeClr>
                </a:solidFill>
                <a:latin typeface="Sans Serif"/>
              </a:rPr>
              <a:t>getGruntled</a:t>
            </a:r>
            <a:r>
              <a:rPr lang="en-US" sz="1600" b="1" dirty="0" smtClean="0">
                <a:solidFill>
                  <a:schemeClr val="bg1">
                    <a:lumMod val="65000"/>
                  </a:schemeClr>
                </a:solidFill>
                <a:latin typeface="Sans Serif"/>
              </a:rPr>
              <a:t>!</a:t>
            </a:r>
          </a:p>
          <a:p>
            <a:endParaRPr lang="en-US" sz="2000" b="1" dirty="0">
              <a:solidFill>
                <a:schemeClr val="bg1">
                  <a:lumMod val="65000"/>
                </a:schemeClr>
              </a:solidFill>
              <a:latin typeface="Sans Serif"/>
            </a:endParaRPr>
          </a:p>
        </p:txBody>
      </p:sp>
      <p:pic>
        <p:nvPicPr>
          <p:cNvPr id="7" name="Picture 6" descr="iStock_000003370438XSmall.jpg"/>
          <p:cNvPicPr>
            <a:picLocks noChangeAspect="1"/>
          </p:cNvPicPr>
          <p:nvPr/>
        </p:nvPicPr>
        <p:blipFill>
          <a:blip r:embed="rId8" cstate="print"/>
          <a:srcRect/>
          <a:stretch>
            <a:fillRect/>
          </a:stretch>
        </p:blipFill>
        <p:spPr bwMode="auto">
          <a:xfrm>
            <a:off x="5181600" y="2133600"/>
            <a:ext cx="1634431" cy="1766704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sp>
        <p:nvSpPr>
          <p:cNvPr id="8" name="TextBox 7"/>
          <p:cNvSpPr txBox="1"/>
          <p:nvPr/>
        </p:nvSpPr>
        <p:spPr>
          <a:xfrm>
            <a:off x="1524000" y="1396425"/>
            <a:ext cx="7543800" cy="400110"/>
          </a:xfrm>
          <a:prstGeom prst="rect">
            <a:avLst/>
          </a:prstGeom>
          <a:solidFill>
            <a:schemeClr val="bg1"/>
          </a:solidFill>
        </p:spPr>
        <p:txBody>
          <a:bodyPr wrap="square" rtlCol="0">
            <a:spAutoFit/>
          </a:bodyPr>
          <a:lstStyle/>
          <a:p>
            <a:pPr algn="r"/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Become a 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magnet 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for</a:t>
            </a:r>
            <a:r>
              <a:rPr lang="en-US" sz="2000" b="1" dirty="0" smtClean="0">
                <a:solidFill>
                  <a:srgbClr val="92D05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</a:t>
            </a:r>
            <a:r>
              <a:rPr lang="en-US" sz="2000" b="1" dirty="0" smtClean="0">
                <a:solidFill>
                  <a:schemeClr val="tx1">
                    <a:lumMod val="50000"/>
                    <a:lumOff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talent, ideas, innovation &amp; growth</a:t>
            </a:r>
            <a:r>
              <a:rPr lang="en-US" sz="2000" b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!</a:t>
            </a:r>
            <a:r>
              <a:rPr lang="en-US" sz="20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</a:t>
            </a:r>
            <a:endParaRPr lang="en-US" sz="20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Oh, &amp; </a:t>
            </a:r>
            <a:r>
              <a:rPr lang="en-US" sz="3200" b="1" i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you</a:t>
            </a:r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 looked at your business model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  <p:sp>
        <p:nvSpPr>
          <p:cNvPr id="3" name="Rounded Rectangular Callout 2"/>
          <p:cNvSpPr/>
          <p:nvPr/>
        </p:nvSpPr>
        <p:spPr>
          <a:xfrm>
            <a:off x="1219200" y="5029200"/>
            <a:ext cx="2362200" cy="762000"/>
          </a:xfrm>
          <a:prstGeom prst="wedgeRoundRectCallout">
            <a:avLst>
              <a:gd name="adj1" fmla="val -69813"/>
              <a:gd name="adj2" fmla="val 188623"/>
              <a:gd name="adj3" fmla="val 16667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prstClr val="white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So you didn’t really change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So you didn’t really change</a:t>
            </a:r>
          </a:p>
        </p:txBody>
      </p:sp>
      <p:sp>
        <p:nvSpPr>
          <p:cNvPr id="5" name="Cloud Callout 4"/>
          <p:cNvSpPr/>
          <p:nvPr/>
        </p:nvSpPr>
        <p:spPr>
          <a:xfrm>
            <a:off x="6324600" y="3810000"/>
            <a:ext cx="1828800" cy="1447800"/>
          </a:xfrm>
          <a:prstGeom prst="cloudCallout">
            <a:avLst>
              <a:gd name="adj1" fmla="val 100596"/>
              <a:gd name="adj2" fmla="val 15454"/>
            </a:avLst>
          </a:prstGeom>
          <a:solidFill>
            <a:srgbClr val="FFC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prstClr val="black"/>
                </a:solidFill>
              </a:rPr>
              <a:t>Huh?!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2971800"/>
            <a:ext cx="9144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3200" b="1" spc="-150" dirty="0" smtClean="0">
                <a:solidFill>
                  <a:prstClr val="white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ans Serif"/>
              </a:rPr>
              <a:t>Some things last a lifetime</a:t>
            </a:r>
            <a:endParaRPr lang="en-US" sz="3200" b="1" spc="-150" dirty="0">
              <a:solidFill>
                <a:prstClr val="white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ans Serif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0.xml><?xml version="1.0" encoding="utf-8"?>
<a:theme xmlns:a="http://schemas.openxmlformats.org/drawingml/2006/main" name="9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1.xml><?xml version="1.0" encoding="utf-8"?>
<a:theme xmlns:a="http://schemas.openxmlformats.org/drawingml/2006/main" name="10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2.xml><?xml version="1.0" encoding="utf-8"?>
<a:theme xmlns:a="http://schemas.openxmlformats.org/drawingml/2006/main" name="1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13.xml><?xml version="1.0" encoding="utf-8"?>
<a:theme xmlns:a="http://schemas.openxmlformats.org/drawingml/2006/main" name="1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1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6.xml><?xml version="1.0" encoding="utf-8"?>
<a:theme xmlns:a="http://schemas.openxmlformats.org/drawingml/2006/main" name="5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6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8.xml><?xml version="1.0" encoding="utf-8"?>
<a:theme xmlns:a="http://schemas.openxmlformats.org/drawingml/2006/main" name="7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9.xml><?xml version="1.0" encoding="utf-8"?>
<a:theme xmlns:a="http://schemas.openxmlformats.org/drawingml/2006/main" name="8_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605</TotalTime>
  <Words>637</Words>
  <Application>Microsoft Office PowerPoint</Application>
  <PresentationFormat>On-screen Show (4:3)</PresentationFormat>
  <Paragraphs>97</Paragraphs>
  <Slides>50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13</vt:i4>
      </vt:variant>
      <vt:variant>
        <vt:lpstr>Slide Titles</vt:lpstr>
      </vt:variant>
      <vt:variant>
        <vt:i4>50</vt:i4>
      </vt:variant>
    </vt:vector>
  </HeadingPairs>
  <TitlesOfParts>
    <vt:vector size="63" baseType="lpstr">
      <vt:lpstr>Office Theme</vt:lpstr>
      <vt:lpstr>1_Office Theme</vt:lpstr>
      <vt:lpstr>2_Office Theme</vt:lpstr>
      <vt:lpstr>3_Office Theme</vt:lpstr>
      <vt:lpstr>4_Office Theme</vt:lpstr>
      <vt:lpstr>5_Office Theme</vt:lpstr>
      <vt:lpstr>6_Office Theme</vt:lpstr>
      <vt:lpstr>7_Office Theme</vt:lpstr>
      <vt:lpstr>8_Office Theme</vt:lpstr>
      <vt:lpstr>9_Office Theme</vt:lpstr>
      <vt:lpstr>10_Office Theme</vt:lpstr>
      <vt:lpstr>11_Office Theme</vt:lpstr>
      <vt:lpstr>12_Office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  <vt:lpstr>Slide 10</vt:lpstr>
      <vt:lpstr>Slide 11</vt:lpstr>
      <vt:lpstr>Slide 12</vt:lpstr>
      <vt:lpstr>Slide 13</vt:lpstr>
      <vt:lpstr>Slide 14</vt:lpstr>
      <vt:lpstr>Slide 15</vt:lpstr>
      <vt:lpstr>Slide 16</vt:lpstr>
      <vt:lpstr>Slide 17</vt:lpstr>
      <vt:lpstr>Slide 18</vt:lpstr>
      <vt:lpstr>Slide 19</vt:lpstr>
      <vt:lpstr>Slide 20</vt:lpstr>
      <vt:lpstr>Slide 21</vt:lpstr>
      <vt:lpstr>Slide 22</vt:lpstr>
      <vt:lpstr>Slide 23</vt:lpstr>
      <vt:lpstr>Slide 24</vt:lpstr>
      <vt:lpstr>Slide 25</vt:lpstr>
      <vt:lpstr>Slide 26</vt:lpstr>
      <vt:lpstr>Slide 27</vt:lpstr>
      <vt:lpstr>Slide 28</vt:lpstr>
      <vt:lpstr>Slide 29</vt:lpstr>
      <vt:lpstr>Slide 30</vt:lpstr>
      <vt:lpstr>Slide 31</vt:lpstr>
      <vt:lpstr>Slide 32</vt:lpstr>
      <vt:lpstr>Slide 33</vt:lpstr>
      <vt:lpstr>Slide 34</vt:lpstr>
      <vt:lpstr>Slide 35</vt:lpstr>
      <vt:lpstr>Slide 36</vt:lpstr>
      <vt:lpstr>Slide 37</vt:lpstr>
      <vt:lpstr>Slide 38</vt:lpstr>
      <vt:lpstr>Slide 39</vt:lpstr>
      <vt:lpstr>Slide 40</vt:lpstr>
      <vt:lpstr>Slide 41</vt:lpstr>
      <vt:lpstr>Slide 42</vt:lpstr>
      <vt:lpstr>Slide 43</vt:lpstr>
      <vt:lpstr>Slide 44</vt:lpstr>
      <vt:lpstr>Slide 45</vt:lpstr>
      <vt:lpstr>Slide 46</vt:lpstr>
      <vt:lpstr>Slide 47</vt:lpstr>
      <vt:lpstr>are you prepared for the future of work?</vt:lpstr>
      <vt:lpstr>are you prepared for the future of work?</vt:lpstr>
      <vt:lpstr>Slide 50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Its Time! Volunteerism</dc:title>
  <dc:subject>management innovation, employee engagement</dc:subject>
  <dc:creator>Pamela Hackett</dc:creator>
  <cp:keywords>change, employee engagement, management, leadership, future, work, change management</cp:keywords>
  <dc:description>www.pamelahackett.com</dc:description>
  <cp:lastModifiedBy>Pamela</cp:lastModifiedBy>
  <cp:revision>44</cp:revision>
  <dcterms:created xsi:type="dcterms:W3CDTF">2010-05-08T17:13:56Z</dcterms:created>
  <dcterms:modified xsi:type="dcterms:W3CDTF">2010-05-31T21:10:12Z</dcterms:modified>
  <cp:category>Business, Management, Management Consulting.</cp:category>
</cp:coreProperties>
</file>