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64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474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9EA5909-AB69-4782-A217-4F301068E08B}" type="datetimeFigureOut">
              <a:rPr lang="en-US" smtClean="0"/>
              <a:pPr/>
              <a:t>7/13/2013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FF8E57-E8F3-4F8A-9FBC-58A8CBC8E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0F9F-0EE9-41BC-ACB3-EED8E81DAF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E3D3-46CA-4163-8A03-566447F477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0F9F-0EE9-41BC-ACB3-EED8E81DAF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E3D3-46CA-4163-8A03-566447F477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0F9F-0EE9-41BC-ACB3-EED8E81DAF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E3D3-46CA-4163-8A03-566447F477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105400" cy="838200"/>
          </a:xfrm>
        </p:spPr>
        <p:txBody>
          <a:bodyPr>
            <a:normAutofit/>
          </a:bodyPr>
          <a:lstStyle>
            <a:lvl1pPr algn="l">
              <a:defRPr sz="2400">
                <a:solidFill>
                  <a:srgbClr val="F4723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1503363"/>
            <a:ext cx="8229600" cy="4525963"/>
          </a:xfrm>
        </p:spPr>
        <p:txBody>
          <a:bodyPr/>
          <a:lstStyle>
            <a:lvl1pPr>
              <a:buClr>
                <a:srgbClr val="F57F37"/>
              </a:buClr>
              <a:buFont typeface="Wingdings" pitchFamily="2" charset="2"/>
              <a:buChar char="§"/>
              <a:defRPr/>
            </a:lvl1pPr>
            <a:lvl2pPr>
              <a:buClr>
                <a:srgbClr val="F57F37"/>
              </a:buClr>
              <a:buFont typeface="Wingdings" pitchFamily="2" charset="2"/>
              <a:buChar char="§"/>
              <a:defRPr/>
            </a:lvl2pPr>
            <a:lvl3pPr>
              <a:buClr>
                <a:srgbClr val="F57F37"/>
              </a:buClr>
              <a:buFont typeface="Calibri" pitchFamily="34" charset="0"/>
              <a:buChar char="–"/>
              <a:defRPr/>
            </a:lvl3pPr>
            <a:lvl4pPr>
              <a:buClr>
                <a:srgbClr val="F57F37"/>
              </a:buClr>
              <a:buFont typeface="Wingdings" pitchFamily="2" charset="2"/>
              <a:buChar char="§"/>
              <a:defRPr/>
            </a:lvl4pPr>
            <a:lvl5pPr>
              <a:buClr>
                <a:srgbClr val="F57F37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0"/>
            <a:ext cx="9144000" cy="1588"/>
          </a:xfrm>
          <a:prstGeom prst="line">
            <a:avLst/>
          </a:prstGeom>
          <a:ln w="76200">
            <a:solidFill>
              <a:srgbClr val="F57F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" descr="\\nyserver2\nj.share\_NEXT_JUMP_BRANDING\Full_Logo_Larg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1" y="6539064"/>
            <a:ext cx="916940" cy="318937"/>
          </a:xfrm>
          <a:prstGeom prst="rect">
            <a:avLst/>
          </a:prstGeom>
          <a:noFill/>
        </p:spPr>
      </p:pic>
      <p:cxnSp>
        <p:nvCxnSpPr>
          <p:cNvPr id="17" name="Straight Connector 16"/>
          <p:cNvCxnSpPr/>
          <p:nvPr userDrawn="1"/>
        </p:nvCxnSpPr>
        <p:spPr>
          <a:xfrm>
            <a:off x="0" y="838200"/>
            <a:ext cx="9144000" cy="1588"/>
          </a:xfrm>
          <a:prstGeom prst="line">
            <a:avLst/>
          </a:prstGeom>
          <a:ln w="6350" cap="rnd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8575" y="533400"/>
            <a:ext cx="6629400" cy="457200"/>
          </a:xfrm>
        </p:spPr>
        <p:txBody>
          <a:bodyPr>
            <a:normAutofit/>
          </a:bodyPr>
          <a:lstStyle>
            <a:lvl1pPr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0F9F-0EE9-41BC-ACB3-EED8E81DAF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E3D3-46CA-4163-8A03-566447F477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0F9F-0EE9-41BC-ACB3-EED8E81DAF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E3D3-46CA-4163-8A03-566447F477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0F9F-0EE9-41BC-ACB3-EED8E81DAF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E3D3-46CA-4163-8A03-566447F477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0F9F-0EE9-41BC-ACB3-EED8E81DAF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E3D3-46CA-4163-8A03-566447F477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0F9F-0EE9-41BC-ACB3-EED8E81DAF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E3D3-46CA-4163-8A03-566447F477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0F9F-0EE9-41BC-ACB3-EED8E81DAF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E3D3-46CA-4163-8A03-566447F477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0F9F-0EE9-41BC-ACB3-EED8E81DAF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E3D3-46CA-4163-8A03-566447F477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0F9F-0EE9-41BC-ACB3-EED8E81DAF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E3D3-46CA-4163-8A03-566447F477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E0F9F-0EE9-41BC-ACB3-EED8E81DAF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7E3D3-46CA-4163-8A03-566447F477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 Chart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Next Jump’s Legacy Program</a:t>
            </a:r>
            <a:endParaRPr lang="en-US" dirty="0"/>
          </a:p>
        </p:txBody>
      </p:sp>
      <p:grpSp>
        <p:nvGrpSpPr>
          <p:cNvPr id="23" name="Group 317"/>
          <p:cNvGrpSpPr/>
          <p:nvPr/>
        </p:nvGrpSpPr>
        <p:grpSpPr>
          <a:xfrm>
            <a:off x="819443" y="990600"/>
            <a:ext cx="7333957" cy="5181600"/>
            <a:chOff x="57253" y="5497286"/>
            <a:chExt cx="1996695" cy="1284514"/>
          </a:xfrm>
        </p:grpSpPr>
        <p:grpSp>
          <p:nvGrpSpPr>
            <p:cNvPr id="24" name="Group 294"/>
            <p:cNvGrpSpPr/>
            <p:nvPr/>
          </p:nvGrpSpPr>
          <p:grpSpPr>
            <a:xfrm>
              <a:off x="152400" y="5497286"/>
              <a:ext cx="1807574" cy="1284514"/>
              <a:chOff x="76200" y="3700190"/>
              <a:chExt cx="2187575" cy="1710009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76200" y="3700190"/>
                <a:ext cx="2187575" cy="1710009"/>
              </a:xfrm>
              <a:prstGeom prst="roundRect">
                <a:avLst>
                  <a:gd name="adj" fmla="val 3031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grpSp>
            <p:nvGrpSpPr>
              <p:cNvPr id="30" name="Group 78"/>
              <p:cNvGrpSpPr/>
              <p:nvPr/>
            </p:nvGrpSpPr>
            <p:grpSpPr>
              <a:xfrm>
                <a:off x="155431" y="3809582"/>
                <a:ext cx="2065624" cy="1499176"/>
                <a:chOff x="199486" y="1739321"/>
                <a:chExt cx="2572289" cy="1866900"/>
              </a:xfrm>
            </p:grpSpPr>
            <p:grpSp>
              <p:nvGrpSpPr>
                <p:cNvPr id="32" name="Group 64"/>
                <p:cNvGrpSpPr/>
                <p:nvPr/>
              </p:nvGrpSpPr>
              <p:grpSpPr>
                <a:xfrm>
                  <a:off x="199486" y="1739321"/>
                  <a:ext cx="2572289" cy="1866900"/>
                  <a:chOff x="199486" y="1739321"/>
                  <a:chExt cx="2572289" cy="1866900"/>
                </a:xfrm>
              </p:grpSpPr>
              <p:sp>
                <p:nvSpPr>
                  <p:cNvPr id="34" name="Rectangle 33"/>
                  <p:cNvSpPr/>
                  <p:nvPr/>
                </p:nvSpPr>
                <p:spPr>
                  <a:xfrm>
                    <a:off x="952500" y="1739321"/>
                    <a:ext cx="1228726" cy="390526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5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Captain</a:t>
                    </a:r>
                    <a:endParaRPr lang="en-US" sz="3500" b="1" dirty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sp>
                <p:nvSpPr>
                  <p:cNvPr id="35" name="Rectangle 34"/>
                  <p:cNvSpPr/>
                  <p:nvPr/>
                </p:nvSpPr>
                <p:spPr>
                  <a:xfrm>
                    <a:off x="199486" y="3129971"/>
                    <a:ext cx="1164566" cy="476250"/>
                  </a:xfrm>
                  <a:prstGeom prst="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5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Left Hand</a:t>
                    </a:r>
                    <a:endParaRPr lang="en-US" sz="3500" b="1" dirty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sp>
                <p:nvSpPr>
                  <p:cNvPr id="36" name="Rectangle 35"/>
                  <p:cNvSpPr/>
                  <p:nvPr/>
                </p:nvSpPr>
                <p:spPr>
                  <a:xfrm>
                    <a:off x="1478892" y="3129971"/>
                    <a:ext cx="1292883" cy="476250"/>
                  </a:xfrm>
                  <a:prstGeom prst="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500" b="1" dirty="0" smtClean="0">
                        <a:solidFill>
                          <a:schemeClr val="accent1"/>
                        </a:solidFill>
                      </a:rPr>
                      <a:t>Right Hand</a:t>
                    </a:r>
                    <a:endParaRPr lang="en-US" sz="3500" b="1" dirty="0">
                      <a:solidFill>
                        <a:schemeClr val="accent1"/>
                      </a:solidFill>
                    </a:endParaRP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>
                  <a:xfrm>
                    <a:off x="333375" y="2282245"/>
                    <a:ext cx="942975" cy="476250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35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*Coach</a:t>
                    </a:r>
                    <a:endParaRPr lang="en-US" sz="3500" b="1" dirty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cxnSp>
                <p:nvCxnSpPr>
                  <p:cNvPr id="38" name="Straight Connector 37"/>
                  <p:cNvCxnSpPr/>
                  <p:nvPr/>
                </p:nvCxnSpPr>
                <p:spPr>
                  <a:xfrm>
                    <a:off x="1552576" y="2139371"/>
                    <a:ext cx="0" cy="83820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/>
                  <p:cNvCxnSpPr/>
                  <p:nvPr/>
                </p:nvCxnSpPr>
                <p:spPr>
                  <a:xfrm>
                    <a:off x="714376" y="2987097"/>
                    <a:ext cx="1676400" cy="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/>
                  <p:cNvCxnSpPr/>
                  <p:nvPr/>
                </p:nvCxnSpPr>
                <p:spPr>
                  <a:xfrm>
                    <a:off x="723900" y="2996621"/>
                    <a:ext cx="0" cy="142874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400300" y="2977571"/>
                  <a:ext cx="0" cy="14287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>
              <a:xfrm>
                <a:off x="1017343" y="4470558"/>
                <a:ext cx="201857" cy="1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Curved Up Arrow 24"/>
            <p:cNvSpPr/>
            <p:nvPr/>
          </p:nvSpPr>
          <p:spPr>
            <a:xfrm rot="15196573">
              <a:off x="1558648" y="5753100"/>
              <a:ext cx="609600" cy="38100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Curved Up Arrow 25"/>
            <p:cNvSpPr/>
            <p:nvPr/>
          </p:nvSpPr>
          <p:spPr>
            <a:xfrm rot="7129826">
              <a:off x="-10968" y="6084871"/>
              <a:ext cx="387830" cy="251388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Curved Up Arrow 26"/>
            <p:cNvSpPr/>
            <p:nvPr/>
          </p:nvSpPr>
          <p:spPr>
            <a:xfrm rot="7703444">
              <a:off x="243241" y="5576836"/>
              <a:ext cx="412598" cy="275949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3265</TotalTime>
  <Words>13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FLO Chart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elpierpont</dc:creator>
  <cp:lastModifiedBy>mbeck</cp:lastModifiedBy>
  <cp:revision>323</cp:revision>
  <dcterms:created xsi:type="dcterms:W3CDTF">2013-01-09T20:14:45Z</dcterms:created>
  <dcterms:modified xsi:type="dcterms:W3CDTF">2013-07-13T15:32:19Z</dcterms:modified>
</cp:coreProperties>
</file>