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125243-CF73-4736-B257-D0D8A93F1BD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DDCD4E2-5814-414F-AB9E-B2B2E9B44A58}">
      <dgm:prSet phldrT="[Text]"/>
      <dgm:spPr/>
      <dgm:t>
        <a:bodyPr/>
        <a:lstStyle/>
        <a:p>
          <a:r>
            <a:rPr lang="en-US" dirty="0" smtClean="0"/>
            <a:t>CRM- PM</a:t>
          </a:r>
          <a:endParaRPr lang="en-GB" dirty="0"/>
        </a:p>
      </dgm:t>
    </dgm:pt>
    <dgm:pt modelId="{4C14662D-3E6F-4823-AABC-FF3CE9486B55}" type="parTrans" cxnId="{109590E0-F140-4FEB-8BE7-5D098C3D0F55}">
      <dgm:prSet/>
      <dgm:spPr/>
      <dgm:t>
        <a:bodyPr/>
        <a:lstStyle/>
        <a:p>
          <a:endParaRPr lang="en-GB"/>
        </a:p>
      </dgm:t>
    </dgm:pt>
    <dgm:pt modelId="{FB8814AC-7748-46E5-8315-305A31669B32}" type="sibTrans" cxnId="{109590E0-F140-4FEB-8BE7-5D098C3D0F55}">
      <dgm:prSet/>
      <dgm:spPr/>
      <dgm:t>
        <a:bodyPr/>
        <a:lstStyle/>
        <a:p>
          <a:endParaRPr lang="en-GB"/>
        </a:p>
      </dgm:t>
    </dgm:pt>
    <dgm:pt modelId="{43950637-0079-493C-A8C1-7C3545663927}">
      <dgm:prSet phldrT="[Text]"/>
      <dgm:spPr/>
      <dgm:t>
        <a:bodyPr/>
        <a:lstStyle/>
        <a:p>
          <a:r>
            <a:rPr lang="en-US" dirty="0" smtClean="0"/>
            <a:t>Offshore CRM TL</a:t>
          </a:r>
          <a:endParaRPr lang="en-GB" dirty="0"/>
        </a:p>
      </dgm:t>
    </dgm:pt>
    <dgm:pt modelId="{6E95336A-208C-480F-B183-C535AA048292}" type="parTrans" cxnId="{847E8468-FC54-4FB3-8670-CD46CABFAAFA}">
      <dgm:prSet/>
      <dgm:spPr/>
      <dgm:t>
        <a:bodyPr/>
        <a:lstStyle/>
        <a:p>
          <a:endParaRPr lang="en-GB"/>
        </a:p>
      </dgm:t>
    </dgm:pt>
    <dgm:pt modelId="{E852BD9E-C81E-49EC-BE33-87B286CEAF20}" type="sibTrans" cxnId="{847E8468-FC54-4FB3-8670-CD46CABFAAFA}">
      <dgm:prSet/>
      <dgm:spPr/>
      <dgm:t>
        <a:bodyPr/>
        <a:lstStyle/>
        <a:p>
          <a:endParaRPr lang="en-GB"/>
        </a:p>
      </dgm:t>
    </dgm:pt>
    <dgm:pt modelId="{0F056752-36C5-4012-BFEC-571325100869}">
      <dgm:prSet phldrT="[Text]"/>
      <dgm:spPr/>
      <dgm:t>
        <a:bodyPr/>
        <a:lstStyle/>
        <a:p>
          <a:r>
            <a:rPr lang="en-US" dirty="0" smtClean="0"/>
            <a:t>Offshore CRM Team member</a:t>
          </a:r>
          <a:endParaRPr lang="en-GB" dirty="0"/>
        </a:p>
      </dgm:t>
    </dgm:pt>
    <dgm:pt modelId="{9B887B8B-B83A-42B5-86A4-AE3135FE2C23}" type="parTrans" cxnId="{D6AAF83E-2EB7-40BD-A160-AF255A4CC980}">
      <dgm:prSet/>
      <dgm:spPr/>
      <dgm:t>
        <a:bodyPr/>
        <a:lstStyle/>
        <a:p>
          <a:endParaRPr lang="en-GB"/>
        </a:p>
      </dgm:t>
    </dgm:pt>
    <dgm:pt modelId="{94754FB8-D3C7-413C-8F38-47DFEFE6AD56}" type="sibTrans" cxnId="{D6AAF83E-2EB7-40BD-A160-AF255A4CC980}">
      <dgm:prSet/>
      <dgm:spPr/>
      <dgm:t>
        <a:bodyPr/>
        <a:lstStyle/>
        <a:p>
          <a:endParaRPr lang="en-GB"/>
        </a:p>
      </dgm:t>
    </dgm:pt>
    <dgm:pt modelId="{6BF0C8FB-A431-4D6E-925F-108229871476}">
      <dgm:prSet phldrT="[Text]"/>
      <dgm:spPr/>
      <dgm:t>
        <a:bodyPr/>
        <a:lstStyle/>
        <a:p>
          <a:r>
            <a:rPr lang="en-US" dirty="0" smtClean="0"/>
            <a:t>Onshore Mainframe Coordinator</a:t>
          </a:r>
          <a:endParaRPr lang="en-GB" dirty="0"/>
        </a:p>
      </dgm:t>
    </dgm:pt>
    <dgm:pt modelId="{12837F62-EC6F-4362-ACD0-9C20EF64BBC8}" type="parTrans" cxnId="{F30C9D41-196D-40C9-BCC2-D75583F676E7}">
      <dgm:prSet/>
      <dgm:spPr/>
      <dgm:t>
        <a:bodyPr/>
        <a:lstStyle/>
        <a:p>
          <a:endParaRPr lang="en-GB"/>
        </a:p>
      </dgm:t>
    </dgm:pt>
    <dgm:pt modelId="{E362F4CB-CF82-4B6D-9C08-FDE0C4FEAD45}" type="sibTrans" cxnId="{F30C9D41-196D-40C9-BCC2-D75583F676E7}">
      <dgm:prSet/>
      <dgm:spPr/>
      <dgm:t>
        <a:bodyPr/>
        <a:lstStyle/>
        <a:p>
          <a:endParaRPr lang="en-GB"/>
        </a:p>
      </dgm:t>
    </dgm:pt>
    <dgm:pt modelId="{FBA3F6D1-EBF5-4004-B078-ECB74C9CBADC}">
      <dgm:prSet/>
      <dgm:spPr/>
      <dgm:t>
        <a:bodyPr/>
        <a:lstStyle/>
        <a:p>
          <a:r>
            <a:rPr lang="en-US" dirty="0" smtClean="0"/>
            <a:t>Offshore CRM Mainframe Team</a:t>
          </a:r>
          <a:endParaRPr lang="en-GB" dirty="0"/>
        </a:p>
      </dgm:t>
    </dgm:pt>
    <dgm:pt modelId="{20A76640-7ACC-4F8B-8F77-E65964E7A78A}" type="parTrans" cxnId="{BF563A66-2FA5-4E85-B27A-0FB03B10C621}">
      <dgm:prSet/>
      <dgm:spPr/>
      <dgm:t>
        <a:bodyPr/>
        <a:lstStyle/>
        <a:p>
          <a:endParaRPr lang="en-GB"/>
        </a:p>
      </dgm:t>
    </dgm:pt>
    <dgm:pt modelId="{32C0F91D-370F-4C95-8C56-E6595B593C3E}" type="sibTrans" cxnId="{BF563A66-2FA5-4E85-B27A-0FB03B10C621}">
      <dgm:prSet/>
      <dgm:spPr/>
      <dgm:t>
        <a:bodyPr/>
        <a:lstStyle/>
        <a:p>
          <a:endParaRPr lang="en-GB"/>
        </a:p>
      </dgm:t>
    </dgm:pt>
    <dgm:pt modelId="{11682B77-0E9D-42A5-9D5F-63A80569D7A5}" type="pres">
      <dgm:prSet presAssocID="{7B125243-CF73-4736-B257-D0D8A93F1B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8D24CC4-0D28-48C4-9790-04875F5AA7BB}" type="pres">
      <dgm:prSet presAssocID="{EDDCD4E2-5814-414F-AB9E-B2B2E9B44A58}" presName="hierRoot1" presStyleCnt="0"/>
      <dgm:spPr/>
    </dgm:pt>
    <dgm:pt modelId="{86BCD4EC-90C8-4E50-8898-AE28BD415F3C}" type="pres">
      <dgm:prSet presAssocID="{EDDCD4E2-5814-414F-AB9E-B2B2E9B44A58}" presName="composite" presStyleCnt="0"/>
      <dgm:spPr/>
    </dgm:pt>
    <dgm:pt modelId="{2C844F81-3EAE-4B20-BBD8-46BE2534DC72}" type="pres">
      <dgm:prSet presAssocID="{EDDCD4E2-5814-414F-AB9E-B2B2E9B44A58}" presName="background" presStyleLbl="node0" presStyleIdx="0" presStyleCnt="1"/>
      <dgm:spPr/>
    </dgm:pt>
    <dgm:pt modelId="{82459EBC-C9E5-4C9D-B536-ECDF95DBF1BE}" type="pres">
      <dgm:prSet presAssocID="{EDDCD4E2-5814-414F-AB9E-B2B2E9B44A58}" presName="text" presStyleLbl="fgAcc0" presStyleIdx="0" presStyleCnt="1" custLinFactNeighborX="23804" custLinFactNeighborY="-1367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25FF57C-9844-42E8-9AB0-45B9611DD7BD}" type="pres">
      <dgm:prSet presAssocID="{EDDCD4E2-5814-414F-AB9E-B2B2E9B44A58}" presName="hierChild2" presStyleCnt="0"/>
      <dgm:spPr/>
    </dgm:pt>
    <dgm:pt modelId="{52C1821E-CCFC-4D54-8706-ACF5CAC611EC}" type="pres">
      <dgm:prSet presAssocID="{6E95336A-208C-480F-B183-C535AA048292}" presName="Name10" presStyleLbl="parChTrans1D2" presStyleIdx="0" presStyleCnt="2"/>
      <dgm:spPr/>
      <dgm:t>
        <a:bodyPr/>
        <a:lstStyle/>
        <a:p>
          <a:endParaRPr lang="en-GB"/>
        </a:p>
      </dgm:t>
    </dgm:pt>
    <dgm:pt modelId="{46452A13-95CA-4631-A208-52CC75243495}" type="pres">
      <dgm:prSet presAssocID="{43950637-0079-493C-A8C1-7C3545663927}" presName="hierRoot2" presStyleCnt="0"/>
      <dgm:spPr/>
    </dgm:pt>
    <dgm:pt modelId="{AA9C0F8F-68CB-4897-BCDB-330693156F8B}" type="pres">
      <dgm:prSet presAssocID="{43950637-0079-493C-A8C1-7C3545663927}" presName="composite2" presStyleCnt="0"/>
      <dgm:spPr/>
    </dgm:pt>
    <dgm:pt modelId="{71D91171-8FAB-4B0F-971A-524DE66D6DDC}" type="pres">
      <dgm:prSet presAssocID="{43950637-0079-493C-A8C1-7C3545663927}" presName="background2" presStyleLbl="node2" presStyleIdx="0" presStyleCnt="2"/>
      <dgm:spPr/>
    </dgm:pt>
    <dgm:pt modelId="{59A5FBCF-6807-4349-BE53-CEC090C13A63}" type="pres">
      <dgm:prSet presAssocID="{43950637-0079-493C-A8C1-7C3545663927}" presName="text2" presStyleLbl="fgAcc2" presStyleIdx="0" presStyleCnt="2" custLinFactNeighborX="-5377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306CE47-50E2-4A0D-8076-6F6C4DAA0936}" type="pres">
      <dgm:prSet presAssocID="{43950637-0079-493C-A8C1-7C3545663927}" presName="hierChild3" presStyleCnt="0"/>
      <dgm:spPr/>
    </dgm:pt>
    <dgm:pt modelId="{E42B3EB9-A0DD-41B0-B2AB-1C3FA7289CDA}" type="pres">
      <dgm:prSet presAssocID="{9B887B8B-B83A-42B5-86A4-AE3135FE2C23}" presName="Name17" presStyleLbl="parChTrans1D3" presStyleIdx="0" presStyleCnt="2"/>
      <dgm:spPr/>
      <dgm:t>
        <a:bodyPr/>
        <a:lstStyle/>
        <a:p>
          <a:endParaRPr lang="en-GB"/>
        </a:p>
      </dgm:t>
    </dgm:pt>
    <dgm:pt modelId="{D065FFFF-165C-4A3E-A182-3C4DC219EAE6}" type="pres">
      <dgm:prSet presAssocID="{0F056752-36C5-4012-BFEC-571325100869}" presName="hierRoot3" presStyleCnt="0"/>
      <dgm:spPr/>
    </dgm:pt>
    <dgm:pt modelId="{B5D5522E-8F51-4082-8381-C2AD48DBD3D1}" type="pres">
      <dgm:prSet presAssocID="{0F056752-36C5-4012-BFEC-571325100869}" presName="composite3" presStyleCnt="0"/>
      <dgm:spPr/>
    </dgm:pt>
    <dgm:pt modelId="{FD2C534F-00B3-47CD-8103-820539E621D3}" type="pres">
      <dgm:prSet presAssocID="{0F056752-36C5-4012-BFEC-571325100869}" presName="background3" presStyleLbl="node3" presStyleIdx="0" presStyleCnt="2"/>
      <dgm:spPr/>
    </dgm:pt>
    <dgm:pt modelId="{C8EF7306-2F1D-4676-9DF0-E85A6EEF1674}" type="pres">
      <dgm:prSet presAssocID="{0F056752-36C5-4012-BFEC-571325100869}" presName="text3" presStyleLbl="fgAcc3" presStyleIdx="0" presStyleCnt="2" custLinFactNeighborX="-61960" custLinFactNeighborY="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B7EC21-4626-4790-84D0-D6A959F4A170}" type="pres">
      <dgm:prSet presAssocID="{0F056752-36C5-4012-BFEC-571325100869}" presName="hierChild4" presStyleCnt="0"/>
      <dgm:spPr/>
    </dgm:pt>
    <dgm:pt modelId="{AA6A09BF-7D58-491C-AC64-B78C98A4AA4D}" type="pres">
      <dgm:prSet presAssocID="{12837F62-EC6F-4362-ACD0-9C20EF64BBC8}" presName="Name10" presStyleLbl="parChTrans1D2" presStyleIdx="1" presStyleCnt="2"/>
      <dgm:spPr/>
      <dgm:t>
        <a:bodyPr/>
        <a:lstStyle/>
        <a:p>
          <a:endParaRPr lang="en-GB"/>
        </a:p>
      </dgm:t>
    </dgm:pt>
    <dgm:pt modelId="{0EE5B52D-4791-482C-959C-3D223CC488F0}" type="pres">
      <dgm:prSet presAssocID="{6BF0C8FB-A431-4D6E-925F-108229871476}" presName="hierRoot2" presStyleCnt="0"/>
      <dgm:spPr/>
    </dgm:pt>
    <dgm:pt modelId="{BEDE9D1C-1ABA-429D-9E0A-36672D37D0D8}" type="pres">
      <dgm:prSet presAssocID="{6BF0C8FB-A431-4D6E-925F-108229871476}" presName="composite2" presStyleCnt="0"/>
      <dgm:spPr/>
    </dgm:pt>
    <dgm:pt modelId="{1F77CF99-8FB5-439A-A469-32934B82F651}" type="pres">
      <dgm:prSet presAssocID="{6BF0C8FB-A431-4D6E-925F-108229871476}" presName="background2" presStyleLbl="node2" presStyleIdx="1" presStyleCnt="2"/>
      <dgm:spPr/>
    </dgm:pt>
    <dgm:pt modelId="{054D35E9-A8A7-45DB-99BD-2F8D9774A681}" type="pres">
      <dgm:prSet presAssocID="{6BF0C8FB-A431-4D6E-925F-108229871476}" presName="text2" presStyleLbl="fgAcc2" presStyleIdx="1" presStyleCnt="2" custLinFactNeighborX="725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9442B5C-091E-4805-BEE3-18A6EDBCCCBF}" type="pres">
      <dgm:prSet presAssocID="{6BF0C8FB-A431-4D6E-925F-108229871476}" presName="hierChild3" presStyleCnt="0"/>
      <dgm:spPr/>
    </dgm:pt>
    <dgm:pt modelId="{A9ADD60E-E5A6-4C2F-A944-00B257A2622C}" type="pres">
      <dgm:prSet presAssocID="{20A76640-7ACC-4F8B-8F77-E65964E7A78A}" presName="Name17" presStyleLbl="parChTrans1D3" presStyleIdx="1" presStyleCnt="2"/>
      <dgm:spPr/>
      <dgm:t>
        <a:bodyPr/>
        <a:lstStyle/>
        <a:p>
          <a:endParaRPr lang="en-GB"/>
        </a:p>
      </dgm:t>
    </dgm:pt>
    <dgm:pt modelId="{46B2637E-AFC8-45CE-BDE6-23B05D96E432}" type="pres">
      <dgm:prSet presAssocID="{FBA3F6D1-EBF5-4004-B078-ECB74C9CBADC}" presName="hierRoot3" presStyleCnt="0"/>
      <dgm:spPr/>
    </dgm:pt>
    <dgm:pt modelId="{121289C2-990C-4598-BEF9-3E5BA5C5953C}" type="pres">
      <dgm:prSet presAssocID="{FBA3F6D1-EBF5-4004-B078-ECB74C9CBADC}" presName="composite3" presStyleCnt="0"/>
      <dgm:spPr/>
    </dgm:pt>
    <dgm:pt modelId="{41A0C31C-099E-41DA-BF1B-74A3919360BE}" type="pres">
      <dgm:prSet presAssocID="{FBA3F6D1-EBF5-4004-B078-ECB74C9CBADC}" presName="background3" presStyleLbl="node3" presStyleIdx="1" presStyleCnt="2"/>
      <dgm:spPr/>
    </dgm:pt>
    <dgm:pt modelId="{69483DC1-0AB9-4FE4-B6A2-1D452F7ABD64}" type="pres">
      <dgm:prSet presAssocID="{FBA3F6D1-EBF5-4004-B078-ECB74C9CBADC}" presName="text3" presStyleLbl="fgAcc3" presStyleIdx="1" presStyleCnt="2" custLinFactNeighborX="5812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2D231B0-D5C2-49BE-BEFA-73AF9228350A}" type="pres">
      <dgm:prSet presAssocID="{FBA3F6D1-EBF5-4004-B078-ECB74C9CBADC}" presName="hierChild4" presStyleCnt="0"/>
      <dgm:spPr/>
    </dgm:pt>
  </dgm:ptLst>
  <dgm:cxnLst>
    <dgm:cxn modelId="{F30C9D41-196D-40C9-BCC2-D75583F676E7}" srcId="{EDDCD4E2-5814-414F-AB9E-B2B2E9B44A58}" destId="{6BF0C8FB-A431-4D6E-925F-108229871476}" srcOrd="1" destOrd="0" parTransId="{12837F62-EC6F-4362-ACD0-9C20EF64BBC8}" sibTransId="{E362F4CB-CF82-4B6D-9C08-FDE0C4FEAD45}"/>
    <dgm:cxn modelId="{D6AAF83E-2EB7-40BD-A160-AF255A4CC980}" srcId="{43950637-0079-493C-A8C1-7C3545663927}" destId="{0F056752-36C5-4012-BFEC-571325100869}" srcOrd="0" destOrd="0" parTransId="{9B887B8B-B83A-42B5-86A4-AE3135FE2C23}" sibTransId="{94754FB8-D3C7-413C-8F38-47DFEFE6AD56}"/>
    <dgm:cxn modelId="{CD4A0B86-BA07-4B70-8448-3CD9C341F7D8}" type="presOf" srcId="{12837F62-EC6F-4362-ACD0-9C20EF64BBC8}" destId="{AA6A09BF-7D58-491C-AC64-B78C98A4AA4D}" srcOrd="0" destOrd="0" presId="urn:microsoft.com/office/officeart/2005/8/layout/hierarchy1"/>
    <dgm:cxn modelId="{BF563A66-2FA5-4E85-B27A-0FB03B10C621}" srcId="{6BF0C8FB-A431-4D6E-925F-108229871476}" destId="{FBA3F6D1-EBF5-4004-B078-ECB74C9CBADC}" srcOrd="0" destOrd="0" parTransId="{20A76640-7ACC-4F8B-8F77-E65964E7A78A}" sibTransId="{32C0F91D-370F-4C95-8C56-E6595B593C3E}"/>
    <dgm:cxn modelId="{0E015F9D-3115-446E-801A-3B811E3328F8}" type="presOf" srcId="{43950637-0079-493C-A8C1-7C3545663927}" destId="{59A5FBCF-6807-4349-BE53-CEC090C13A63}" srcOrd="0" destOrd="0" presId="urn:microsoft.com/office/officeart/2005/8/layout/hierarchy1"/>
    <dgm:cxn modelId="{2CF008ED-6ED7-443B-AE64-76D19F85BBF3}" type="presOf" srcId="{EDDCD4E2-5814-414F-AB9E-B2B2E9B44A58}" destId="{82459EBC-C9E5-4C9D-B536-ECDF95DBF1BE}" srcOrd="0" destOrd="0" presId="urn:microsoft.com/office/officeart/2005/8/layout/hierarchy1"/>
    <dgm:cxn modelId="{1E583D52-3610-4CC1-A3E1-43983988F5C4}" type="presOf" srcId="{6BF0C8FB-A431-4D6E-925F-108229871476}" destId="{054D35E9-A8A7-45DB-99BD-2F8D9774A681}" srcOrd="0" destOrd="0" presId="urn:microsoft.com/office/officeart/2005/8/layout/hierarchy1"/>
    <dgm:cxn modelId="{6EB6A802-FF32-4B0E-BAF6-7FDC612B6B01}" type="presOf" srcId="{0F056752-36C5-4012-BFEC-571325100869}" destId="{C8EF7306-2F1D-4676-9DF0-E85A6EEF1674}" srcOrd="0" destOrd="0" presId="urn:microsoft.com/office/officeart/2005/8/layout/hierarchy1"/>
    <dgm:cxn modelId="{847E8468-FC54-4FB3-8670-CD46CABFAAFA}" srcId="{EDDCD4E2-5814-414F-AB9E-B2B2E9B44A58}" destId="{43950637-0079-493C-A8C1-7C3545663927}" srcOrd="0" destOrd="0" parTransId="{6E95336A-208C-480F-B183-C535AA048292}" sibTransId="{E852BD9E-C81E-49EC-BE33-87B286CEAF20}"/>
    <dgm:cxn modelId="{953E6668-BC57-443D-8BE1-3937D2F9ED78}" type="presOf" srcId="{7B125243-CF73-4736-B257-D0D8A93F1BDA}" destId="{11682B77-0E9D-42A5-9D5F-63A80569D7A5}" srcOrd="0" destOrd="0" presId="urn:microsoft.com/office/officeart/2005/8/layout/hierarchy1"/>
    <dgm:cxn modelId="{ED95B596-33A0-4EBE-A559-57A22D505859}" type="presOf" srcId="{6E95336A-208C-480F-B183-C535AA048292}" destId="{52C1821E-CCFC-4D54-8706-ACF5CAC611EC}" srcOrd="0" destOrd="0" presId="urn:microsoft.com/office/officeart/2005/8/layout/hierarchy1"/>
    <dgm:cxn modelId="{C713F541-039B-402D-B329-953D798ABBFD}" type="presOf" srcId="{FBA3F6D1-EBF5-4004-B078-ECB74C9CBADC}" destId="{69483DC1-0AB9-4FE4-B6A2-1D452F7ABD64}" srcOrd="0" destOrd="0" presId="urn:microsoft.com/office/officeart/2005/8/layout/hierarchy1"/>
    <dgm:cxn modelId="{109590E0-F140-4FEB-8BE7-5D098C3D0F55}" srcId="{7B125243-CF73-4736-B257-D0D8A93F1BDA}" destId="{EDDCD4E2-5814-414F-AB9E-B2B2E9B44A58}" srcOrd="0" destOrd="0" parTransId="{4C14662D-3E6F-4823-AABC-FF3CE9486B55}" sibTransId="{FB8814AC-7748-46E5-8315-305A31669B32}"/>
    <dgm:cxn modelId="{85AA3233-2116-47E2-9565-A0D1989E605D}" type="presOf" srcId="{20A76640-7ACC-4F8B-8F77-E65964E7A78A}" destId="{A9ADD60E-E5A6-4C2F-A944-00B257A2622C}" srcOrd="0" destOrd="0" presId="urn:microsoft.com/office/officeart/2005/8/layout/hierarchy1"/>
    <dgm:cxn modelId="{969DF755-702C-49DD-ABE6-5B934A71693E}" type="presOf" srcId="{9B887B8B-B83A-42B5-86A4-AE3135FE2C23}" destId="{E42B3EB9-A0DD-41B0-B2AB-1C3FA7289CDA}" srcOrd="0" destOrd="0" presId="urn:microsoft.com/office/officeart/2005/8/layout/hierarchy1"/>
    <dgm:cxn modelId="{366F0780-C862-4B9E-97CB-AAF61DF0370B}" type="presParOf" srcId="{11682B77-0E9D-42A5-9D5F-63A80569D7A5}" destId="{78D24CC4-0D28-48C4-9790-04875F5AA7BB}" srcOrd="0" destOrd="0" presId="urn:microsoft.com/office/officeart/2005/8/layout/hierarchy1"/>
    <dgm:cxn modelId="{B2F55CE9-8EF5-4151-ADCA-E7CC6102C992}" type="presParOf" srcId="{78D24CC4-0D28-48C4-9790-04875F5AA7BB}" destId="{86BCD4EC-90C8-4E50-8898-AE28BD415F3C}" srcOrd="0" destOrd="0" presId="urn:microsoft.com/office/officeart/2005/8/layout/hierarchy1"/>
    <dgm:cxn modelId="{5475D109-797E-4B7F-B476-E261547F60A1}" type="presParOf" srcId="{86BCD4EC-90C8-4E50-8898-AE28BD415F3C}" destId="{2C844F81-3EAE-4B20-BBD8-46BE2534DC72}" srcOrd="0" destOrd="0" presId="urn:microsoft.com/office/officeart/2005/8/layout/hierarchy1"/>
    <dgm:cxn modelId="{9FDD91F5-2BB8-4799-89BC-652C8A58A698}" type="presParOf" srcId="{86BCD4EC-90C8-4E50-8898-AE28BD415F3C}" destId="{82459EBC-C9E5-4C9D-B536-ECDF95DBF1BE}" srcOrd="1" destOrd="0" presId="urn:microsoft.com/office/officeart/2005/8/layout/hierarchy1"/>
    <dgm:cxn modelId="{65CE5C67-4E9F-4407-92A5-C854F084276D}" type="presParOf" srcId="{78D24CC4-0D28-48C4-9790-04875F5AA7BB}" destId="{725FF57C-9844-42E8-9AB0-45B9611DD7BD}" srcOrd="1" destOrd="0" presId="urn:microsoft.com/office/officeart/2005/8/layout/hierarchy1"/>
    <dgm:cxn modelId="{94C5DBFD-ED52-4315-9984-5BF8D8C05CC5}" type="presParOf" srcId="{725FF57C-9844-42E8-9AB0-45B9611DD7BD}" destId="{52C1821E-CCFC-4D54-8706-ACF5CAC611EC}" srcOrd="0" destOrd="0" presId="urn:microsoft.com/office/officeart/2005/8/layout/hierarchy1"/>
    <dgm:cxn modelId="{B0D2B477-D99F-4A0D-8BF7-00622F40E37A}" type="presParOf" srcId="{725FF57C-9844-42E8-9AB0-45B9611DD7BD}" destId="{46452A13-95CA-4631-A208-52CC75243495}" srcOrd="1" destOrd="0" presId="urn:microsoft.com/office/officeart/2005/8/layout/hierarchy1"/>
    <dgm:cxn modelId="{01CE071D-EB05-4F2B-8F51-D6CDA1CF42E0}" type="presParOf" srcId="{46452A13-95CA-4631-A208-52CC75243495}" destId="{AA9C0F8F-68CB-4897-BCDB-330693156F8B}" srcOrd="0" destOrd="0" presId="urn:microsoft.com/office/officeart/2005/8/layout/hierarchy1"/>
    <dgm:cxn modelId="{F9A282E4-F389-4C01-90CA-95862745FB6B}" type="presParOf" srcId="{AA9C0F8F-68CB-4897-BCDB-330693156F8B}" destId="{71D91171-8FAB-4B0F-971A-524DE66D6DDC}" srcOrd="0" destOrd="0" presId="urn:microsoft.com/office/officeart/2005/8/layout/hierarchy1"/>
    <dgm:cxn modelId="{1E455457-420C-41FD-B326-A7F6E9459BFE}" type="presParOf" srcId="{AA9C0F8F-68CB-4897-BCDB-330693156F8B}" destId="{59A5FBCF-6807-4349-BE53-CEC090C13A63}" srcOrd="1" destOrd="0" presId="urn:microsoft.com/office/officeart/2005/8/layout/hierarchy1"/>
    <dgm:cxn modelId="{211ADB01-9AD1-49E4-B56B-ABCE61BBBC73}" type="presParOf" srcId="{46452A13-95CA-4631-A208-52CC75243495}" destId="{1306CE47-50E2-4A0D-8076-6F6C4DAA0936}" srcOrd="1" destOrd="0" presId="urn:microsoft.com/office/officeart/2005/8/layout/hierarchy1"/>
    <dgm:cxn modelId="{BF55164E-9B53-4E88-82F1-D07E68748D4A}" type="presParOf" srcId="{1306CE47-50E2-4A0D-8076-6F6C4DAA0936}" destId="{E42B3EB9-A0DD-41B0-B2AB-1C3FA7289CDA}" srcOrd="0" destOrd="0" presId="urn:microsoft.com/office/officeart/2005/8/layout/hierarchy1"/>
    <dgm:cxn modelId="{1C394894-8831-4844-B41D-A7533594A4E1}" type="presParOf" srcId="{1306CE47-50E2-4A0D-8076-6F6C4DAA0936}" destId="{D065FFFF-165C-4A3E-A182-3C4DC219EAE6}" srcOrd="1" destOrd="0" presId="urn:microsoft.com/office/officeart/2005/8/layout/hierarchy1"/>
    <dgm:cxn modelId="{33BA5E02-A38D-4A23-949C-980F0EA69FA8}" type="presParOf" srcId="{D065FFFF-165C-4A3E-A182-3C4DC219EAE6}" destId="{B5D5522E-8F51-4082-8381-C2AD48DBD3D1}" srcOrd="0" destOrd="0" presId="urn:microsoft.com/office/officeart/2005/8/layout/hierarchy1"/>
    <dgm:cxn modelId="{6FA34C88-21FB-4ED0-A177-F569C9C9582C}" type="presParOf" srcId="{B5D5522E-8F51-4082-8381-C2AD48DBD3D1}" destId="{FD2C534F-00B3-47CD-8103-820539E621D3}" srcOrd="0" destOrd="0" presId="urn:microsoft.com/office/officeart/2005/8/layout/hierarchy1"/>
    <dgm:cxn modelId="{01C7B6BF-A56A-47B4-839F-ABCD9C317E70}" type="presParOf" srcId="{B5D5522E-8F51-4082-8381-C2AD48DBD3D1}" destId="{C8EF7306-2F1D-4676-9DF0-E85A6EEF1674}" srcOrd="1" destOrd="0" presId="urn:microsoft.com/office/officeart/2005/8/layout/hierarchy1"/>
    <dgm:cxn modelId="{BA4E38FA-FD03-44AA-802E-D789C188F5CC}" type="presParOf" srcId="{D065FFFF-165C-4A3E-A182-3C4DC219EAE6}" destId="{80B7EC21-4626-4790-84D0-D6A959F4A170}" srcOrd="1" destOrd="0" presId="urn:microsoft.com/office/officeart/2005/8/layout/hierarchy1"/>
    <dgm:cxn modelId="{9E43AAED-BA75-4510-9158-2BF1240907C5}" type="presParOf" srcId="{725FF57C-9844-42E8-9AB0-45B9611DD7BD}" destId="{AA6A09BF-7D58-491C-AC64-B78C98A4AA4D}" srcOrd="2" destOrd="0" presId="urn:microsoft.com/office/officeart/2005/8/layout/hierarchy1"/>
    <dgm:cxn modelId="{8FEBEF03-6C06-4DCB-BFB3-D74C9A640645}" type="presParOf" srcId="{725FF57C-9844-42E8-9AB0-45B9611DD7BD}" destId="{0EE5B52D-4791-482C-959C-3D223CC488F0}" srcOrd="3" destOrd="0" presId="urn:microsoft.com/office/officeart/2005/8/layout/hierarchy1"/>
    <dgm:cxn modelId="{745D69AB-79D6-4053-91EC-2E32CAE7FCA2}" type="presParOf" srcId="{0EE5B52D-4791-482C-959C-3D223CC488F0}" destId="{BEDE9D1C-1ABA-429D-9E0A-36672D37D0D8}" srcOrd="0" destOrd="0" presId="urn:microsoft.com/office/officeart/2005/8/layout/hierarchy1"/>
    <dgm:cxn modelId="{1F3F51EE-3E5A-4933-8411-2CD467473A64}" type="presParOf" srcId="{BEDE9D1C-1ABA-429D-9E0A-36672D37D0D8}" destId="{1F77CF99-8FB5-439A-A469-32934B82F651}" srcOrd="0" destOrd="0" presId="urn:microsoft.com/office/officeart/2005/8/layout/hierarchy1"/>
    <dgm:cxn modelId="{CA8145FC-3E56-42F8-82E7-F3F63A734736}" type="presParOf" srcId="{BEDE9D1C-1ABA-429D-9E0A-36672D37D0D8}" destId="{054D35E9-A8A7-45DB-99BD-2F8D9774A681}" srcOrd="1" destOrd="0" presId="urn:microsoft.com/office/officeart/2005/8/layout/hierarchy1"/>
    <dgm:cxn modelId="{FD75B365-48AC-4059-87B3-CEEB92EFB30E}" type="presParOf" srcId="{0EE5B52D-4791-482C-959C-3D223CC488F0}" destId="{19442B5C-091E-4805-BEE3-18A6EDBCCCBF}" srcOrd="1" destOrd="0" presId="urn:microsoft.com/office/officeart/2005/8/layout/hierarchy1"/>
    <dgm:cxn modelId="{B5BA95F2-19E0-4E61-9022-C0138FA0A70F}" type="presParOf" srcId="{19442B5C-091E-4805-BEE3-18A6EDBCCCBF}" destId="{A9ADD60E-E5A6-4C2F-A944-00B257A2622C}" srcOrd="0" destOrd="0" presId="urn:microsoft.com/office/officeart/2005/8/layout/hierarchy1"/>
    <dgm:cxn modelId="{E14630ED-6259-4A13-B7A9-8BE5752FF072}" type="presParOf" srcId="{19442B5C-091E-4805-BEE3-18A6EDBCCCBF}" destId="{46B2637E-AFC8-45CE-BDE6-23B05D96E432}" srcOrd="1" destOrd="0" presId="urn:microsoft.com/office/officeart/2005/8/layout/hierarchy1"/>
    <dgm:cxn modelId="{44A7AD7E-4FBC-4BDE-9525-2E52314413C2}" type="presParOf" srcId="{46B2637E-AFC8-45CE-BDE6-23B05D96E432}" destId="{121289C2-990C-4598-BEF9-3E5BA5C5953C}" srcOrd="0" destOrd="0" presId="urn:microsoft.com/office/officeart/2005/8/layout/hierarchy1"/>
    <dgm:cxn modelId="{9E888C65-C42C-45E6-B889-43EA51E627A8}" type="presParOf" srcId="{121289C2-990C-4598-BEF9-3E5BA5C5953C}" destId="{41A0C31C-099E-41DA-BF1B-74A3919360BE}" srcOrd="0" destOrd="0" presId="urn:microsoft.com/office/officeart/2005/8/layout/hierarchy1"/>
    <dgm:cxn modelId="{0C2CBED5-77A3-4114-842D-726988C53FC4}" type="presParOf" srcId="{121289C2-990C-4598-BEF9-3E5BA5C5953C}" destId="{69483DC1-0AB9-4FE4-B6A2-1D452F7ABD64}" srcOrd="1" destOrd="0" presId="urn:microsoft.com/office/officeart/2005/8/layout/hierarchy1"/>
    <dgm:cxn modelId="{B18098FA-A55A-4C2B-B46D-FDDED2E126C8}" type="presParOf" srcId="{46B2637E-AFC8-45CE-BDE6-23B05D96E432}" destId="{82D231B0-D5C2-49BE-BEFA-73AF922835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DD60E-E5A6-4C2F-A944-00B257A2622C}">
      <dsp:nvSpPr>
        <dsp:cNvPr id="0" name=""/>
        <dsp:cNvSpPr/>
      </dsp:nvSpPr>
      <dsp:spPr>
        <a:xfrm>
          <a:off x="6135766" y="2653356"/>
          <a:ext cx="245210" cy="494283"/>
        </a:xfrm>
        <a:custGeom>
          <a:avLst/>
          <a:gdLst/>
          <a:ahLst/>
          <a:cxnLst/>
          <a:rect l="0" t="0" r="0" b="0"/>
          <a:pathLst>
            <a:path>
              <a:moveTo>
                <a:pt x="245210" y="0"/>
              </a:moveTo>
              <a:lnTo>
                <a:pt x="245210" y="336839"/>
              </a:lnTo>
              <a:lnTo>
                <a:pt x="0" y="336839"/>
              </a:lnTo>
              <a:lnTo>
                <a:pt x="0" y="49428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A09BF-7D58-491C-AC64-B78C98A4AA4D}">
      <dsp:nvSpPr>
        <dsp:cNvPr id="0" name=""/>
        <dsp:cNvSpPr/>
      </dsp:nvSpPr>
      <dsp:spPr>
        <a:xfrm>
          <a:off x="4513840" y="932324"/>
          <a:ext cx="1867136" cy="641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378"/>
              </a:lnTo>
              <a:lnTo>
                <a:pt x="1867136" y="484378"/>
              </a:lnTo>
              <a:lnTo>
                <a:pt x="1867136" y="6418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B3EB9-A0DD-41B0-B2AB-1C3FA7289CDA}">
      <dsp:nvSpPr>
        <dsp:cNvPr id="0" name=""/>
        <dsp:cNvSpPr/>
      </dsp:nvSpPr>
      <dsp:spPr>
        <a:xfrm>
          <a:off x="2017634" y="2653356"/>
          <a:ext cx="139107" cy="494937"/>
        </a:xfrm>
        <a:custGeom>
          <a:avLst/>
          <a:gdLst/>
          <a:ahLst/>
          <a:cxnLst/>
          <a:rect l="0" t="0" r="0" b="0"/>
          <a:pathLst>
            <a:path>
              <a:moveTo>
                <a:pt x="139107" y="0"/>
              </a:moveTo>
              <a:lnTo>
                <a:pt x="139107" y="337493"/>
              </a:lnTo>
              <a:lnTo>
                <a:pt x="0" y="337493"/>
              </a:lnTo>
              <a:lnTo>
                <a:pt x="0" y="49493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C1821E-CCFC-4D54-8706-ACF5CAC611EC}">
      <dsp:nvSpPr>
        <dsp:cNvPr id="0" name=""/>
        <dsp:cNvSpPr/>
      </dsp:nvSpPr>
      <dsp:spPr>
        <a:xfrm>
          <a:off x="2156742" y="932324"/>
          <a:ext cx="2357097" cy="641822"/>
        </a:xfrm>
        <a:custGeom>
          <a:avLst/>
          <a:gdLst/>
          <a:ahLst/>
          <a:cxnLst/>
          <a:rect l="0" t="0" r="0" b="0"/>
          <a:pathLst>
            <a:path>
              <a:moveTo>
                <a:pt x="2357097" y="0"/>
              </a:moveTo>
              <a:lnTo>
                <a:pt x="2357097" y="484378"/>
              </a:lnTo>
              <a:lnTo>
                <a:pt x="0" y="484378"/>
              </a:lnTo>
              <a:lnTo>
                <a:pt x="0" y="6418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44F81-3EAE-4B20-BBD8-46BE2534DC72}">
      <dsp:nvSpPr>
        <dsp:cNvPr id="0" name=""/>
        <dsp:cNvSpPr/>
      </dsp:nvSpPr>
      <dsp:spPr>
        <a:xfrm>
          <a:off x="3664068" y="-146885"/>
          <a:ext cx="1699542" cy="1079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59EBC-C9E5-4C9D-B536-ECDF95DBF1BE}">
      <dsp:nvSpPr>
        <dsp:cNvPr id="0" name=""/>
        <dsp:cNvSpPr/>
      </dsp:nvSpPr>
      <dsp:spPr>
        <a:xfrm>
          <a:off x="3852906" y="32511"/>
          <a:ext cx="1699542" cy="1079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CRM- PM</a:t>
          </a:r>
          <a:endParaRPr lang="en-GB" sz="1900" kern="1200" dirty="0"/>
        </a:p>
      </dsp:txBody>
      <dsp:txXfrm>
        <a:off x="3884515" y="64120"/>
        <a:ext cx="1636324" cy="1015991"/>
      </dsp:txXfrm>
    </dsp:sp>
    <dsp:sp modelId="{71D91171-8FAB-4B0F-971A-524DE66D6DDC}">
      <dsp:nvSpPr>
        <dsp:cNvPr id="0" name=""/>
        <dsp:cNvSpPr/>
      </dsp:nvSpPr>
      <dsp:spPr>
        <a:xfrm>
          <a:off x="1306970" y="1574147"/>
          <a:ext cx="1699542" cy="1079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A5FBCF-6807-4349-BE53-CEC090C13A63}">
      <dsp:nvSpPr>
        <dsp:cNvPr id="0" name=""/>
        <dsp:cNvSpPr/>
      </dsp:nvSpPr>
      <dsp:spPr>
        <a:xfrm>
          <a:off x="1495809" y="1753543"/>
          <a:ext cx="1699542" cy="1079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Offshore CRM TL</a:t>
          </a:r>
          <a:endParaRPr lang="en-GB" sz="1900" kern="1200" dirty="0"/>
        </a:p>
      </dsp:txBody>
      <dsp:txXfrm>
        <a:off x="1527418" y="1785152"/>
        <a:ext cx="1636324" cy="1015991"/>
      </dsp:txXfrm>
    </dsp:sp>
    <dsp:sp modelId="{FD2C534F-00B3-47CD-8103-820539E621D3}">
      <dsp:nvSpPr>
        <dsp:cNvPr id="0" name=""/>
        <dsp:cNvSpPr/>
      </dsp:nvSpPr>
      <dsp:spPr>
        <a:xfrm>
          <a:off x="1167863" y="3148294"/>
          <a:ext cx="1699542" cy="1079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F7306-2F1D-4676-9DF0-E85A6EEF1674}">
      <dsp:nvSpPr>
        <dsp:cNvPr id="0" name=""/>
        <dsp:cNvSpPr/>
      </dsp:nvSpPr>
      <dsp:spPr>
        <a:xfrm>
          <a:off x="1356701" y="3327690"/>
          <a:ext cx="1699542" cy="1079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Offshore CRM Team member</a:t>
          </a:r>
          <a:endParaRPr lang="en-GB" sz="1900" kern="1200" dirty="0"/>
        </a:p>
      </dsp:txBody>
      <dsp:txXfrm>
        <a:off x="1388310" y="3359299"/>
        <a:ext cx="1636324" cy="1015991"/>
      </dsp:txXfrm>
    </dsp:sp>
    <dsp:sp modelId="{1F77CF99-8FB5-439A-A469-32934B82F651}">
      <dsp:nvSpPr>
        <dsp:cNvPr id="0" name=""/>
        <dsp:cNvSpPr/>
      </dsp:nvSpPr>
      <dsp:spPr>
        <a:xfrm>
          <a:off x="5531205" y="1574147"/>
          <a:ext cx="1699542" cy="1079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D35E9-A8A7-45DB-99BD-2F8D9774A681}">
      <dsp:nvSpPr>
        <dsp:cNvPr id="0" name=""/>
        <dsp:cNvSpPr/>
      </dsp:nvSpPr>
      <dsp:spPr>
        <a:xfrm>
          <a:off x="5720043" y="1753543"/>
          <a:ext cx="1699542" cy="1079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Onshore Mainframe Coordinator</a:t>
          </a:r>
          <a:endParaRPr lang="en-GB" sz="1900" kern="1200" dirty="0"/>
        </a:p>
      </dsp:txBody>
      <dsp:txXfrm>
        <a:off x="5751652" y="1785152"/>
        <a:ext cx="1636324" cy="1015991"/>
      </dsp:txXfrm>
    </dsp:sp>
    <dsp:sp modelId="{41A0C31C-099E-41DA-BF1B-74A3919360BE}">
      <dsp:nvSpPr>
        <dsp:cNvPr id="0" name=""/>
        <dsp:cNvSpPr/>
      </dsp:nvSpPr>
      <dsp:spPr>
        <a:xfrm>
          <a:off x="5285995" y="3147640"/>
          <a:ext cx="1699542" cy="1079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83DC1-0AB9-4FE4-B6A2-1D452F7ABD64}">
      <dsp:nvSpPr>
        <dsp:cNvPr id="0" name=""/>
        <dsp:cNvSpPr/>
      </dsp:nvSpPr>
      <dsp:spPr>
        <a:xfrm>
          <a:off x="5474833" y="3327036"/>
          <a:ext cx="1699542" cy="1079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Offshore CRM Mainframe Team</a:t>
          </a:r>
          <a:endParaRPr lang="en-GB" sz="1900" kern="1200" dirty="0"/>
        </a:p>
      </dsp:txBody>
      <dsp:txXfrm>
        <a:off x="5506442" y="3358645"/>
        <a:ext cx="1636324" cy="1015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D1B43C8-973A-43F7-BA59-658DDC7404B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59D5CC7-F305-4A1E-B918-FAB9231F26B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Pankaj Bodade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52960"/>
            <a:ext cx="6400800" cy="2366640"/>
          </a:xfrm>
        </p:spPr>
        <p:txBody>
          <a:bodyPr/>
          <a:lstStyle/>
          <a:p>
            <a:r>
              <a:rPr lang="en-US" dirty="0" smtClean="0"/>
              <a:t>Proposed Future CRM Roles and Responsibilities</a:t>
            </a:r>
            <a:br>
              <a:rPr lang="en-US" dirty="0" smtClean="0"/>
            </a:br>
            <a:r>
              <a:rPr lang="en-US" dirty="0" smtClean="0"/>
              <a:t>-Draft 1.0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2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013369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Team </a:t>
            </a:r>
            <a:r>
              <a:rPr lang="da-DK" dirty="0" err="1" smtClean="0"/>
              <a:t>Structure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1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313572"/>
              </p:ext>
            </p:extLst>
          </p:nvPr>
        </p:nvGraphicFramePr>
        <p:xfrm>
          <a:off x="228599" y="1066800"/>
          <a:ext cx="8763001" cy="5699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308"/>
                <a:gridCol w="955964"/>
                <a:gridCol w="7169729"/>
              </a:tblGrid>
              <a:tr h="393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S.N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Role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Responsibilities</a:t>
                      </a:r>
                      <a:endParaRPr lang="en-GB" sz="2000" dirty="0"/>
                    </a:p>
                  </a:txBody>
                  <a:tcPr/>
                </a:tc>
              </a:tr>
              <a:tr h="305993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723" marB="4572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PM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723" marB="45723"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AutoNum type="arabicPeriod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Coordinate and facilitate the defect resolutions and improvement activities.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dirty="0" smtClean="0"/>
                        <a:t>Responsible for successful delivery of the planned</a:t>
                      </a:r>
                      <a:r>
                        <a:rPr lang="en-US" sz="1400" baseline="0" dirty="0" smtClean="0"/>
                        <a:t> CRs and Defect fixes in a release.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l" defTabSz="914400" rtl="0" eaLnBrk="1" latinLnBrk="0" hangingPunct="1">
                        <a:buAutoNum type="arabicPeriod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Initiate and attend the meeting with business for the defect and improvement  release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plan.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To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identify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,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manage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and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mitigate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risks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,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ensure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compliance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with IT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security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,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internal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control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and Business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continuity</a:t>
                      </a:r>
                      <a:endParaRPr lang="da-DK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 pitchFamily="2" charset="2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For offshore - Plan and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Manage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different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work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,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initiatives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. Plan and 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allocate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resources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against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prioritised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demand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over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planning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horizon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according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to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established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process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working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 in 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collaboration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with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onsite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Mainframe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Developer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and offshore CRM Team </a:t>
                      </a:r>
                      <a:r>
                        <a:rPr lang="da-DK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lead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.</a:t>
                      </a:r>
                      <a:endParaRPr lang="da-DK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 pitchFamily="2" charset="2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To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develop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and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retain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required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caliber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,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mix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and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quantity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of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skilled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resources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Provide management and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reporting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of performance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metrics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and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task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status.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Look for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continious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improvement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and transformation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through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proactive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initiatives</a:t>
                      </a:r>
                      <a:endParaRPr lang="da-DK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 pitchFamily="2" charset="2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a-DK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Weekly</a:t>
                      </a: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meetings with the offshore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team </a:t>
                      </a:r>
                      <a:r>
                        <a:rPr lang="da-DK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lead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and Onshore </a:t>
                      </a:r>
                      <a:r>
                        <a:rPr lang="da-DK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mainframe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ressource. (</a:t>
                      </a:r>
                      <a:r>
                        <a:rPr lang="da-DK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Frequency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of the meetings </a:t>
                      </a:r>
                      <a:r>
                        <a:rPr lang="da-DK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can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be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da-DK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decide</a:t>
                      </a:r>
                      <a:r>
                        <a:rPr lang="da-DK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)</a:t>
                      </a:r>
                      <a:endParaRPr lang="da-DK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723" marB="45723"/>
                </a:tc>
              </a:tr>
              <a:tr h="15754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Offshore CRM TL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Take ownership of successful delivery of the planned</a:t>
                      </a:r>
                      <a:r>
                        <a:rPr lang="en-US" sz="1400" baseline="0" dirty="0" smtClean="0"/>
                        <a:t> CRs and Defect fixes in a release.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Lead the offshore CRM team and mentor</a:t>
                      </a:r>
                      <a:r>
                        <a:rPr lang="en-US" sz="1400" baseline="0" dirty="0" smtClean="0"/>
                        <a:t> whenever needed.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dirty="0" smtClean="0"/>
                        <a:t>Coordinate with mainframe team </a:t>
                      </a:r>
                      <a:r>
                        <a:rPr lang="en-US" sz="1400" baseline="0" dirty="0" smtClean="0"/>
                        <a:t>for day to day maintenance task and new CR.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Help PM assigning the tasks to team.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baseline="0" dirty="0" smtClean="0"/>
                        <a:t>Manage quality  related activities for CRM.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Suggest improvements and ask for any help to PM for managing tasks 1 to 5.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Update  the progress to PM -frequency of meeting to be decided.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634753"/>
          </a:xfrm>
        </p:spPr>
        <p:txBody>
          <a:bodyPr/>
          <a:lstStyle/>
          <a:p>
            <a:r>
              <a:rPr lang="da-DK" dirty="0" err="1" smtClean="0"/>
              <a:t>Roles</a:t>
            </a:r>
            <a:r>
              <a:rPr lang="da-DK" dirty="0" smtClean="0"/>
              <a:t> and </a:t>
            </a:r>
            <a:r>
              <a:rPr lang="da-DK" dirty="0" err="1" smtClean="0"/>
              <a:t>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6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605764"/>
              </p:ext>
            </p:extLst>
          </p:nvPr>
        </p:nvGraphicFramePr>
        <p:xfrm>
          <a:off x="304801" y="1752600"/>
          <a:ext cx="8153400" cy="2296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672"/>
                <a:gridCol w="2438630"/>
                <a:gridCol w="4754098"/>
              </a:tblGrid>
              <a:tr h="4592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S.N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Role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Responsibilites</a:t>
                      </a:r>
                      <a:endParaRPr lang="en-GB" sz="2000" dirty="0"/>
                    </a:p>
                  </a:txBody>
                  <a:tcPr/>
                </a:tc>
              </a:tr>
              <a:tr h="183711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715" marB="45715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Offshore CRM Developer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715" marB="45715"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AutoNum type="arabicPeriod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to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offshore CRM TL on CRM task and any other quality process related assigned work.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l" defTabSz="914400" rtl="0" eaLnBrk="1" latinLnBrk="0" hangingPunct="1">
                        <a:buAutoNum type="arabicPeriod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 and Defect fixes- CRM </a:t>
                      </a:r>
                    </a:p>
                    <a:p>
                      <a:pPr marL="342900" indent="-342900" algn="l" defTabSz="914400" rtl="0" eaLnBrk="1" latinLnBrk="0" hangingPunct="1">
                        <a:buAutoNum type="arabicPeriod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Documentation, maintaining the logs of errors and resolution.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Unit and System Testing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Help smooth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working of CRM system.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715" marB="45715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7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220</TotalTime>
  <Words>325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Grid</vt:lpstr>
      <vt:lpstr>Proposed Future CRM Roles and Responsibilities -Draft 1.0</vt:lpstr>
      <vt:lpstr>Team Structure</vt:lpstr>
      <vt:lpstr>Roles and responsibility</vt:lpstr>
      <vt:lpstr>PowerPoint Presentation</vt:lpstr>
    </vt:vector>
  </TitlesOfParts>
  <Company>Nordea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Future CRM Team Structure</dc:title>
  <dc:creator>Bodade, Pankaj</dc:creator>
  <cp:lastModifiedBy>Bodade, Pankaj</cp:lastModifiedBy>
  <cp:revision>31</cp:revision>
  <dcterms:created xsi:type="dcterms:W3CDTF">2013-04-25T13:12:35Z</dcterms:created>
  <dcterms:modified xsi:type="dcterms:W3CDTF">2013-07-15T13:26:44Z</dcterms:modified>
</cp:coreProperties>
</file>