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1" r:id="rId2"/>
  </p:sldMasterIdLst>
  <p:notesMasterIdLst>
    <p:notesMasterId r:id="rId12"/>
  </p:notesMasterIdLst>
  <p:sldIdLst>
    <p:sldId id="256" r:id="rId3"/>
    <p:sldId id="341" r:id="rId4"/>
    <p:sldId id="259" r:id="rId5"/>
    <p:sldId id="349" r:id="rId6"/>
    <p:sldId id="258" r:id="rId7"/>
    <p:sldId id="268" r:id="rId8"/>
    <p:sldId id="358" r:id="rId9"/>
    <p:sldId id="296" r:id="rId10"/>
    <p:sldId id="333" r:id="rId11"/>
  </p:sldIdLst>
  <p:sldSz cx="9144000" cy="6858000" type="screen4x3"/>
  <p:notesSz cx="7099300" cy="10234613"/>
  <p:defaultTex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CCFF"/>
    <a:srgbClr val="FEFCA6"/>
    <a:srgbClr val="FFCC00"/>
    <a:srgbClr val="F8F80A"/>
    <a:srgbClr val="DDDDDD"/>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97" autoAdjust="0"/>
    <p:restoredTop sz="60168" autoAdjust="0"/>
  </p:normalViewPr>
  <p:slideViewPr>
    <p:cSldViewPr snapToGrid="0">
      <p:cViewPr>
        <p:scale>
          <a:sx n="110" d="100"/>
          <a:sy n="110" d="100"/>
        </p:scale>
        <p:origin x="2562" y="1380"/>
      </p:cViewPr>
      <p:guideLst>
        <p:guide orient="horz" pos="210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3078163" cy="512763"/>
          </a:xfrm>
          <a:prstGeom prst="rect">
            <a:avLst/>
          </a:prstGeom>
          <a:noFill/>
          <a:ln w="9525">
            <a:noFill/>
            <a:miter lim="800000"/>
            <a:headEnd/>
            <a:tailEnd/>
          </a:ln>
          <a:effectLst/>
        </p:spPr>
        <p:txBody>
          <a:bodyPr vert="horz" wrap="square" lIns="95453" tIns="47726" rIns="95453" bIns="47726" numCol="1" anchor="t" anchorCtr="0" compatLnSpc="1">
            <a:prstTxWarp prst="textNoShape">
              <a:avLst/>
            </a:prstTxWarp>
          </a:bodyPr>
          <a:lstStyle>
            <a:lvl1pPr algn="l" defTabSz="954405">
              <a:defRPr kumimoji="1" sz="1300">
                <a:latin typeface="Arial" pitchFamily="34" charset="0"/>
                <a:ea typeface="ＭＳ Ｐゴシック" pitchFamily="50" charset="-128"/>
              </a:defRPr>
            </a:lvl1pPr>
          </a:lstStyle>
          <a:p>
            <a:pPr>
              <a:defRPr/>
            </a:pPr>
            <a:endParaRPr lang="en-US" altLang="ja-JP"/>
          </a:p>
        </p:txBody>
      </p:sp>
      <p:sp>
        <p:nvSpPr>
          <p:cNvPr id="52227" name="Rectangle 3"/>
          <p:cNvSpPr>
            <a:spLocks noGrp="1" noChangeArrowheads="1"/>
          </p:cNvSpPr>
          <p:nvPr>
            <p:ph type="dt" idx="1"/>
          </p:nvPr>
        </p:nvSpPr>
        <p:spPr bwMode="auto">
          <a:xfrm>
            <a:off x="4019550" y="0"/>
            <a:ext cx="3078163" cy="512763"/>
          </a:xfrm>
          <a:prstGeom prst="rect">
            <a:avLst/>
          </a:prstGeom>
          <a:noFill/>
          <a:ln w="9525">
            <a:noFill/>
            <a:miter lim="800000"/>
            <a:headEnd/>
            <a:tailEnd/>
          </a:ln>
          <a:effectLst/>
        </p:spPr>
        <p:txBody>
          <a:bodyPr vert="horz" wrap="square" lIns="95453" tIns="47726" rIns="95453" bIns="47726" numCol="1" anchor="t" anchorCtr="0" compatLnSpc="1">
            <a:prstTxWarp prst="textNoShape">
              <a:avLst/>
            </a:prstTxWarp>
          </a:bodyPr>
          <a:lstStyle>
            <a:lvl1pPr algn="r" defTabSz="954405">
              <a:defRPr kumimoji="1" sz="1300">
                <a:latin typeface="Arial" pitchFamily="34" charset="0"/>
                <a:ea typeface="ＭＳ Ｐゴシック" pitchFamily="50" charset="-128"/>
              </a:defRPr>
            </a:lvl1pPr>
          </a:lstStyle>
          <a:p>
            <a:pPr>
              <a:defRPr/>
            </a:pPr>
            <a:endParaRPr lang="en-US" altLang="ja-JP"/>
          </a:p>
        </p:txBody>
      </p:sp>
      <p:sp>
        <p:nvSpPr>
          <p:cNvPr id="62468" name="Rectangle 4"/>
          <p:cNvSpPr>
            <a:spLocks noGrp="1" noRot="1" noChangeAspect="1" noChangeArrowheads="1" noTextEdit="1"/>
          </p:cNvSpPr>
          <p:nvPr>
            <p:ph type="sldImg" idx="2"/>
          </p:nvPr>
        </p:nvSpPr>
        <p:spPr bwMode="auto">
          <a:xfrm>
            <a:off x="989013" y="766763"/>
            <a:ext cx="5121275" cy="38401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9" name="Rectangle 5"/>
          <p:cNvSpPr>
            <a:spLocks noGrp="1" noChangeArrowheads="1"/>
          </p:cNvSpPr>
          <p:nvPr>
            <p:ph type="body" sz="quarter" idx="3"/>
          </p:nvPr>
        </p:nvSpPr>
        <p:spPr bwMode="auto">
          <a:xfrm>
            <a:off x="709613" y="4860925"/>
            <a:ext cx="5680075" cy="4606925"/>
          </a:xfrm>
          <a:prstGeom prst="rect">
            <a:avLst/>
          </a:prstGeom>
          <a:noFill/>
          <a:ln w="9525">
            <a:noFill/>
            <a:miter lim="800000"/>
            <a:headEnd/>
            <a:tailEnd/>
          </a:ln>
          <a:effectLst/>
        </p:spPr>
        <p:txBody>
          <a:bodyPr vert="horz" wrap="square" lIns="95453" tIns="47726" rIns="95453" bIns="47726"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52230" name="Rectangle 6"/>
          <p:cNvSpPr>
            <a:spLocks noGrp="1" noChangeArrowheads="1"/>
          </p:cNvSpPr>
          <p:nvPr>
            <p:ph type="ftr" sz="quarter" idx="4"/>
          </p:nvPr>
        </p:nvSpPr>
        <p:spPr bwMode="auto">
          <a:xfrm>
            <a:off x="0" y="9720263"/>
            <a:ext cx="3078163" cy="512762"/>
          </a:xfrm>
          <a:prstGeom prst="rect">
            <a:avLst/>
          </a:prstGeom>
          <a:noFill/>
          <a:ln w="9525">
            <a:noFill/>
            <a:miter lim="800000"/>
            <a:headEnd/>
            <a:tailEnd/>
          </a:ln>
          <a:effectLst/>
        </p:spPr>
        <p:txBody>
          <a:bodyPr vert="horz" wrap="square" lIns="95453" tIns="47726" rIns="95453" bIns="47726" numCol="1" anchor="b" anchorCtr="0" compatLnSpc="1">
            <a:prstTxWarp prst="textNoShape">
              <a:avLst/>
            </a:prstTxWarp>
          </a:bodyPr>
          <a:lstStyle>
            <a:lvl1pPr algn="l" defTabSz="954405">
              <a:defRPr kumimoji="1" sz="1300">
                <a:latin typeface="Arial" pitchFamily="34" charset="0"/>
                <a:ea typeface="ＭＳ Ｐゴシック" pitchFamily="50" charset="-128"/>
              </a:defRPr>
            </a:lvl1pPr>
          </a:lstStyle>
          <a:p>
            <a:pPr>
              <a:defRPr/>
            </a:pPr>
            <a:endParaRPr lang="en-US" altLang="ja-JP"/>
          </a:p>
        </p:txBody>
      </p:sp>
      <p:sp>
        <p:nvSpPr>
          <p:cNvPr id="52231" name="Rectangle 7"/>
          <p:cNvSpPr>
            <a:spLocks noGrp="1" noChangeArrowheads="1"/>
          </p:cNvSpPr>
          <p:nvPr>
            <p:ph type="sldNum" sz="quarter" idx="5"/>
          </p:nvPr>
        </p:nvSpPr>
        <p:spPr bwMode="auto">
          <a:xfrm>
            <a:off x="4019550" y="9720263"/>
            <a:ext cx="3078163" cy="512762"/>
          </a:xfrm>
          <a:prstGeom prst="rect">
            <a:avLst/>
          </a:prstGeom>
          <a:noFill/>
          <a:ln w="9525">
            <a:noFill/>
            <a:miter lim="800000"/>
            <a:headEnd/>
            <a:tailEnd/>
          </a:ln>
          <a:effectLst/>
        </p:spPr>
        <p:txBody>
          <a:bodyPr vert="horz" wrap="square" lIns="95453" tIns="47726" rIns="95453" bIns="47726" numCol="1" anchor="b" anchorCtr="0" compatLnSpc="1">
            <a:prstTxWarp prst="textNoShape">
              <a:avLst/>
            </a:prstTxWarp>
          </a:bodyPr>
          <a:lstStyle>
            <a:lvl1pPr algn="r" defTabSz="954405">
              <a:defRPr kumimoji="1" sz="1300">
                <a:latin typeface="Arial" pitchFamily="34" charset="0"/>
                <a:ea typeface="ＭＳ Ｐゴシック" pitchFamily="50" charset="-128"/>
              </a:defRPr>
            </a:lvl1pPr>
          </a:lstStyle>
          <a:p>
            <a:pPr>
              <a:defRPr/>
            </a:pPr>
            <a:fld id="{88C992C6-D1FC-45F4-AA9A-DE50DAB6B7CD}" type="slidenum">
              <a:rPr lang="en-US" altLang="ja-JP"/>
              <a:pPr>
                <a:defRPr/>
              </a:pPr>
              <a:t>‹#›</a:t>
            </a:fld>
            <a:endParaRPr lang="en-US" altLang="ja-JP" dirty="0"/>
          </a:p>
        </p:txBody>
      </p:sp>
    </p:spTree>
    <p:extLst>
      <p:ext uri="{BB962C8B-B14F-4D97-AF65-F5344CB8AC3E}">
        <p14:creationId xmlns:p14="http://schemas.microsoft.com/office/powerpoint/2010/main" val="18032577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p>
        </p:txBody>
      </p:sp>
      <p:sp>
        <p:nvSpPr>
          <p:cNvPr id="6349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kumimoji="1">
                <a:solidFill>
                  <a:schemeClr val="tx1"/>
                </a:solidFill>
                <a:latin typeface="Arial" pitchFamily="34" charset="0"/>
                <a:ea typeface="ＭＳ Ｐゴシック" pitchFamily="50" charset="-128"/>
              </a:defRPr>
            </a:lvl1pPr>
            <a:lvl2pPr marL="742950" indent="-285750" defTabSz="954088" eaLnBrk="0" hangingPunct="0">
              <a:defRPr kumimoji="1">
                <a:solidFill>
                  <a:schemeClr val="tx1"/>
                </a:solidFill>
                <a:latin typeface="Arial" pitchFamily="34" charset="0"/>
                <a:ea typeface="ＭＳ Ｐゴシック" pitchFamily="50" charset="-128"/>
              </a:defRPr>
            </a:lvl2pPr>
            <a:lvl3pPr marL="1143000" indent="-228600" defTabSz="954088" eaLnBrk="0" hangingPunct="0">
              <a:defRPr kumimoji="1">
                <a:solidFill>
                  <a:schemeClr val="tx1"/>
                </a:solidFill>
                <a:latin typeface="Arial" pitchFamily="34" charset="0"/>
                <a:ea typeface="ＭＳ Ｐゴシック" pitchFamily="50" charset="-128"/>
              </a:defRPr>
            </a:lvl3pPr>
            <a:lvl4pPr marL="1600200" indent="-228600" defTabSz="954088" eaLnBrk="0" hangingPunct="0">
              <a:defRPr kumimoji="1">
                <a:solidFill>
                  <a:schemeClr val="tx1"/>
                </a:solidFill>
                <a:latin typeface="Arial" pitchFamily="34" charset="0"/>
                <a:ea typeface="ＭＳ Ｐゴシック" pitchFamily="50" charset="-128"/>
              </a:defRPr>
            </a:lvl4pPr>
            <a:lvl5pPr marL="2057400" indent="-228600" defTabSz="954088" eaLnBrk="0" hangingPunct="0">
              <a:defRPr kumimoji="1">
                <a:solidFill>
                  <a:schemeClr val="tx1"/>
                </a:solidFill>
                <a:latin typeface="Arial" pitchFamily="34" charset="0"/>
                <a:ea typeface="ＭＳ Ｐゴシック" pitchFamily="50" charset="-128"/>
              </a:defRPr>
            </a:lvl5pPr>
            <a:lvl6pPr marL="2514600" indent="-228600" defTabSz="954088"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defTabSz="954088"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defTabSz="954088"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defTabSz="954088"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945C79F8-1D46-485C-AA37-7B1DE946C49A}" type="slidenum">
              <a:rPr lang="en-US" altLang="ja-JP" smtClean="0"/>
              <a:pPr eaLnBrk="1" hangingPunct="1"/>
              <a:t>1</a:t>
            </a:fld>
            <a:endParaRPr lang="en-US"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スライド イメージ プレースホルダ 1"/>
          <p:cNvSpPr>
            <a:spLocks noGrp="1" noRot="1" noChangeAspect="1" noTextEdit="1"/>
          </p:cNvSpPr>
          <p:nvPr>
            <p:ph type="sldImg"/>
          </p:nvPr>
        </p:nvSpPr>
        <p:spPr>
          <a:ln/>
        </p:spPr>
      </p:sp>
      <p:sp>
        <p:nvSpPr>
          <p:cNvPr id="6451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dirty="0" smtClean="0">
                <a:solidFill>
                  <a:schemeClr val="tx1"/>
                </a:solidFill>
                <a:effectLst/>
                <a:latin typeface="Arial" pitchFamily="34" charset="0"/>
                <a:ea typeface="ＭＳ Ｐ明朝" pitchFamily="18" charset="-128"/>
                <a:cs typeface="+mn-cs"/>
              </a:rPr>
              <a:t>Thanks to the technology, the world has become more convenient, material-rich and enjoyable. </a:t>
            </a:r>
            <a:endParaRPr kumimoji="1" lang="ja-JP" altLang="ja-JP" sz="1200" kern="1200" dirty="0" smtClean="0">
              <a:solidFill>
                <a:schemeClr val="tx1"/>
              </a:solidFill>
              <a:effectLst/>
              <a:latin typeface="Arial" pitchFamily="34" charset="0"/>
              <a:ea typeface="ＭＳ Ｐ明朝" pitchFamily="18" charset="-128"/>
              <a:cs typeface="+mn-cs"/>
            </a:endParaRPr>
          </a:p>
          <a:p>
            <a:endParaRPr lang="ja-JP" altLang="en-US" dirty="0" smtClean="0"/>
          </a:p>
          <a:p>
            <a:endParaRPr lang="ja-JP" altLang="en-US" dirty="0" smtClean="0"/>
          </a:p>
        </p:txBody>
      </p:sp>
      <p:sp>
        <p:nvSpPr>
          <p:cNvPr id="6451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kumimoji="1">
                <a:solidFill>
                  <a:schemeClr val="tx1"/>
                </a:solidFill>
                <a:latin typeface="Arial" pitchFamily="34" charset="0"/>
                <a:ea typeface="ＭＳ Ｐゴシック" pitchFamily="50" charset="-128"/>
              </a:defRPr>
            </a:lvl1pPr>
            <a:lvl2pPr marL="742950" indent="-285750" defTabSz="954088" eaLnBrk="0" hangingPunct="0">
              <a:defRPr kumimoji="1">
                <a:solidFill>
                  <a:schemeClr val="tx1"/>
                </a:solidFill>
                <a:latin typeface="Arial" pitchFamily="34" charset="0"/>
                <a:ea typeface="ＭＳ Ｐゴシック" pitchFamily="50" charset="-128"/>
              </a:defRPr>
            </a:lvl2pPr>
            <a:lvl3pPr marL="1143000" indent="-228600" defTabSz="954088" eaLnBrk="0" hangingPunct="0">
              <a:defRPr kumimoji="1">
                <a:solidFill>
                  <a:schemeClr val="tx1"/>
                </a:solidFill>
                <a:latin typeface="Arial" pitchFamily="34" charset="0"/>
                <a:ea typeface="ＭＳ Ｐゴシック" pitchFamily="50" charset="-128"/>
              </a:defRPr>
            </a:lvl3pPr>
            <a:lvl4pPr marL="1600200" indent="-228600" defTabSz="954088" eaLnBrk="0" hangingPunct="0">
              <a:defRPr kumimoji="1">
                <a:solidFill>
                  <a:schemeClr val="tx1"/>
                </a:solidFill>
                <a:latin typeface="Arial" pitchFamily="34" charset="0"/>
                <a:ea typeface="ＭＳ Ｐゴシック" pitchFamily="50" charset="-128"/>
              </a:defRPr>
            </a:lvl4pPr>
            <a:lvl5pPr marL="2057400" indent="-228600" defTabSz="954088" eaLnBrk="0" hangingPunct="0">
              <a:defRPr kumimoji="1">
                <a:solidFill>
                  <a:schemeClr val="tx1"/>
                </a:solidFill>
                <a:latin typeface="Arial" pitchFamily="34" charset="0"/>
                <a:ea typeface="ＭＳ Ｐゴシック" pitchFamily="50" charset="-128"/>
              </a:defRPr>
            </a:lvl5pPr>
            <a:lvl6pPr marL="2514600" indent="-228600" defTabSz="954088"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defTabSz="954088"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defTabSz="954088"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defTabSz="954088"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D44C38B6-9DD5-47BA-BE65-5A65DEB64B36}" type="slidenum">
              <a:rPr lang="en-US" altLang="ja-JP" smtClean="0"/>
              <a:pPr eaLnBrk="1" hangingPunct="1"/>
              <a:t>2</a:t>
            </a:fld>
            <a:endParaRPr lang="en-US" altLang="ja-JP"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スライド イメージ プレースホルダ 1"/>
          <p:cNvSpPr>
            <a:spLocks noGrp="1" noRot="1" noChangeAspect="1" noTextEdit="1"/>
          </p:cNvSpPr>
          <p:nvPr>
            <p:ph type="sldImg"/>
          </p:nvPr>
        </p:nvSpPr>
        <p:spPr>
          <a:ln/>
        </p:spPr>
      </p:sp>
      <p:sp>
        <p:nvSpPr>
          <p:cNvPr id="6553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dirty="0" smtClean="0">
                <a:solidFill>
                  <a:schemeClr val="tx1"/>
                </a:solidFill>
                <a:effectLst/>
                <a:latin typeface="Arial" pitchFamily="34" charset="0"/>
                <a:ea typeface="ＭＳ Ｐ明朝" pitchFamily="18" charset="-128"/>
                <a:cs typeface="+mn-cs"/>
              </a:rPr>
              <a:t>But looking at the faces of the people, many of them don’t look happy.</a:t>
            </a:r>
            <a:endParaRPr kumimoji="1" lang="ja-JP" altLang="ja-JP" sz="1200" kern="1200" dirty="0" smtClean="0">
              <a:solidFill>
                <a:schemeClr val="tx1"/>
              </a:solidFill>
              <a:effectLst/>
              <a:latin typeface="Arial" pitchFamily="34" charset="0"/>
              <a:ea typeface="ＭＳ Ｐ明朝" pitchFamily="18" charset="-128"/>
              <a:cs typeface="+mn-cs"/>
            </a:endParaRPr>
          </a:p>
          <a:p>
            <a:r>
              <a:rPr kumimoji="1" lang="en-US" altLang="ja-JP" sz="1200" kern="1200" dirty="0" smtClean="0">
                <a:solidFill>
                  <a:schemeClr val="tx1"/>
                </a:solidFill>
                <a:effectLst/>
                <a:latin typeface="Arial" pitchFamily="34" charset="0"/>
                <a:ea typeface="ＭＳ Ｐ明朝" pitchFamily="18" charset="-128"/>
                <a:cs typeface="+mn-cs"/>
              </a:rPr>
              <a:t>The reasons might be unprecedented financial turmoil, uncertain employment or just the decreasing salaries. </a:t>
            </a:r>
          </a:p>
          <a:p>
            <a:r>
              <a:rPr kumimoji="1" lang="en-US" altLang="ja-JP" sz="1200" kern="1200" dirty="0" smtClean="0">
                <a:solidFill>
                  <a:schemeClr val="tx1"/>
                </a:solidFill>
                <a:effectLst/>
                <a:latin typeface="Arial" pitchFamily="34" charset="0"/>
                <a:ea typeface="ＭＳ Ｐ明朝" pitchFamily="18" charset="-128"/>
                <a:cs typeface="+mn-cs"/>
              </a:rPr>
              <a:t>Whatever they might be, the suicide count in Japan is as much as 30,000 per year, not to mention about hundreds of thousands of mental diseases.</a:t>
            </a:r>
            <a:endParaRPr kumimoji="1" lang="ja-JP" altLang="ja-JP" sz="1200" kern="1200" dirty="0" smtClean="0">
              <a:solidFill>
                <a:schemeClr val="tx1"/>
              </a:solidFill>
              <a:effectLst/>
              <a:latin typeface="Arial" pitchFamily="34" charset="0"/>
              <a:ea typeface="ＭＳ Ｐ明朝" pitchFamily="18" charset="-128"/>
              <a:cs typeface="+mn-cs"/>
            </a:endParaRPr>
          </a:p>
          <a:p>
            <a:r>
              <a:rPr kumimoji="1" lang="en-US" altLang="ja-JP" sz="1200" kern="1200" dirty="0" smtClean="0">
                <a:solidFill>
                  <a:schemeClr val="tx1"/>
                </a:solidFill>
                <a:effectLst/>
                <a:latin typeface="Arial" pitchFamily="34" charset="0"/>
                <a:ea typeface="ＭＳ Ｐ明朝" pitchFamily="18" charset="-128"/>
                <a:cs typeface="+mn-cs"/>
              </a:rPr>
              <a:t>There must be something wrong with our society.</a:t>
            </a:r>
            <a:endParaRPr kumimoji="1" lang="ja-JP" altLang="ja-JP" sz="1200" kern="1200" dirty="0">
              <a:solidFill>
                <a:schemeClr val="tx1"/>
              </a:solidFill>
              <a:effectLst/>
              <a:latin typeface="Arial" pitchFamily="34" charset="0"/>
              <a:ea typeface="ＭＳ Ｐ明朝" pitchFamily="18" charset="-128"/>
              <a:cs typeface="+mn-cs"/>
            </a:endParaRPr>
          </a:p>
        </p:txBody>
      </p:sp>
      <p:sp>
        <p:nvSpPr>
          <p:cNvPr id="6554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kumimoji="1">
                <a:solidFill>
                  <a:schemeClr val="tx1"/>
                </a:solidFill>
                <a:latin typeface="Arial" pitchFamily="34" charset="0"/>
                <a:ea typeface="ＭＳ Ｐゴシック" pitchFamily="50" charset="-128"/>
              </a:defRPr>
            </a:lvl1pPr>
            <a:lvl2pPr marL="742950" indent="-285750" defTabSz="954088" eaLnBrk="0" hangingPunct="0">
              <a:defRPr kumimoji="1">
                <a:solidFill>
                  <a:schemeClr val="tx1"/>
                </a:solidFill>
                <a:latin typeface="Arial" pitchFamily="34" charset="0"/>
                <a:ea typeface="ＭＳ Ｐゴシック" pitchFamily="50" charset="-128"/>
              </a:defRPr>
            </a:lvl2pPr>
            <a:lvl3pPr marL="1143000" indent="-228600" defTabSz="954088" eaLnBrk="0" hangingPunct="0">
              <a:defRPr kumimoji="1">
                <a:solidFill>
                  <a:schemeClr val="tx1"/>
                </a:solidFill>
                <a:latin typeface="Arial" pitchFamily="34" charset="0"/>
                <a:ea typeface="ＭＳ Ｐゴシック" pitchFamily="50" charset="-128"/>
              </a:defRPr>
            </a:lvl3pPr>
            <a:lvl4pPr marL="1600200" indent="-228600" defTabSz="954088" eaLnBrk="0" hangingPunct="0">
              <a:defRPr kumimoji="1">
                <a:solidFill>
                  <a:schemeClr val="tx1"/>
                </a:solidFill>
                <a:latin typeface="Arial" pitchFamily="34" charset="0"/>
                <a:ea typeface="ＭＳ Ｐゴシック" pitchFamily="50" charset="-128"/>
              </a:defRPr>
            </a:lvl4pPr>
            <a:lvl5pPr marL="2057400" indent="-228600" defTabSz="954088" eaLnBrk="0" hangingPunct="0">
              <a:defRPr kumimoji="1">
                <a:solidFill>
                  <a:schemeClr val="tx1"/>
                </a:solidFill>
                <a:latin typeface="Arial" pitchFamily="34" charset="0"/>
                <a:ea typeface="ＭＳ Ｐゴシック" pitchFamily="50" charset="-128"/>
              </a:defRPr>
            </a:lvl5pPr>
            <a:lvl6pPr marL="2514600" indent="-228600" defTabSz="954088"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defTabSz="954088"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defTabSz="954088"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defTabSz="954088"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A4987387-B3D4-4FB8-8BA2-ADD66D56FB39}" type="slidenum">
              <a:rPr lang="en-US" altLang="ja-JP" smtClean="0"/>
              <a:pPr eaLnBrk="1" hangingPunct="1"/>
              <a:t>3</a:t>
            </a:fld>
            <a:endParaRPr lang="en-US" altLang="ja-JP"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 1"/>
          <p:cNvSpPr>
            <a:spLocks noGrp="1" noRot="1" noChangeAspect="1" noTextEdit="1"/>
          </p:cNvSpPr>
          <p:nvPr>
            <p:ph type="sldImg"/>
          </p:nvPr>
        </p:nvSpPr>
        <p:spPr>
          <a:ln/>
        </p:spPr>
      </p:sp>
      <p:sp>
        <p:nvSpPr>
          <p:cNvPr id="6758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dirty="0" smtClean="0">
                <a:solidFill>
                  <a:schemeClr val="tx1"/>
                </a:solidFill>
                <a:effectLst/>
                <a:latin typeface="Arial" pitchFamily="34" charset="0"/>
                <a:ea typeface="ＭＳ Ｐ明朝" pitchFamily="18" charset="-128"/>
                <a:cs typeface="+mn-cs"/>
              </a:rPr>
              <a:t>On Jan.2009, as one of the programs of Gartner EXP Japan, I had a chance to visit a very unique company. It’s a huge supermarket located in a local countryside of Japan.</a:t>
            </a:r>
            <a:endParaRPr kumimoji="1" lang="ja-JP" altLang="ja-JP" sz="1200" kern="1200" dirty="0" smtClean="0">
              <a:solidFill>
                <a:schemeClr val="tx1"/>
              </a:solidFill>
              <a:effectLst/>
              <a:latin typeface="Arial" pitchFamily="34" charset="0"/>
              <a:ea typeface="ＭＳ Ｐ明朝" pitchFamily="18" charset="-128"/>
              <a:cs typeface="+mn-cs"/>
            </a:endParaRPr>
          </a:p>
          <a:p>
            <a:endParaRPr kumimoji="1" lang="en-US" altLang="ja-JP" sz="1200" kern="1200" dirty="0" smtClean="0">
              <a:solidFill>
                <a:schemeClr val="tx1"/>
              </a:solidFill>
              <a:effectLst/>
              <a:latin typeface="Arial" pitchFamily="34" charset="0"/>
              <a:ea typeface="ＭＳ Ｐ明朝" pitchFamily="18" charset="-128"/>
              <a:cs typeface="+mn-cs"/>
            </a:endParaRPr>
          </a:p>
          <a:p>
            <a:r>
              <a:rPr kumimoji="1" lang="en-US" altLang="ja-JP" sz="1200" kern="1200" dirty="0" smtClean="0">
                <a:solidFill>
                  <a:schemeClr val="tx1"/>
                </a:solidFill>
                <a:effectLst/>
                <a:latin typeface="Arial" pitchFamily="34" charset="0"/>
                <a:ea typeface="ＭＳ Ｐ明朝" pitchFamily="18" charset="-128"/>
                <a:cs typeface="+mn-cs"/>
              </a:rPr>
              <a:t>Despite of the inconvenient location and small population of the surrounding area, the supermarket attracts 6.5 million visitors a year. </a:t>
            </a:r>
            <a:endParaRPr kumimoji="1" lang="ja-JP" altLang="ja-JP" sz="1200" kern="1200" dirty="0" smtClean="0">
              <a:solidFill>
                <a:schemeClr val="tx1"/>
              </a:solidFill>
              <a:effectLst/>
              <a:latin typeface="Arial" pitchFamily="34" charset="0"/>
              <a:ea typeface="ＭＳ Ｐ明朝" pitchFamily="18" charset="-128"/>
              <a:cs typeface="+mn-cs"/>
            </a:endParaRPr>
          </a:p>
          <a:p>
            <a:r>
              <a:rPr kumimoji="1" lang="en-US" altLang="ja-JP" sz="1200" kern="1200" dirty="0" smtClean="0">
                <a:solidFill>
                  <a:schemeClr val="tx1"/>
                </a:solidFill>
                <a:effectLst/>
                <a:latin typeface="Arial" pitchFamily="34" charset="0"/>
                <a:ea typeface="ＭＳ Ｐ明朝" pitchFamily="18" charset="-128"/>
                <a:cs typeface="+mn-cs"/>
              </a:rPr>
              <a:t>Employees and customers looked very happy. </a:t>
            </a:r>
            <a:endParaRPr kumimoji="1" lang="ja-JP" altLang="ja-JP" sz="1200" kern="1200" dirty="0">
              <a:solidFill>
                <a:schemeClr val="tx1"/>
              </a:solidFill>
              <a:effectLst/>
              <a:latin typeface="Arial" pitchFamily="34" charset="0"/>
              <a:ea typeface="ＭＳ Ｐ明朝" pitchFamily="18" charset="-128"/>
              <a:cs typeface="+mn-cs"/>
            </a:endParaRPr>
          </a:p>
        </p:txBody>
      </p:sp>
      <p:sp>
        <p:nvSpPr>
          <p:cNvPr id="675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kumimoji="1">
                <a:solidFill>
                  <a:schemeClr val="tx1"/>
                </a:solidFill>
                <a:latin typeface="Arial" pitchFamily="34" charset="0"/>
                <a:ea typeface="ＭＳ Ｐゴシック" pitchFamily="50" charset="-128"/>
              </a:defRPr>
            </a:lvl1pPr>
            <a:lvl2pPr marL="742950" indent="-285750" defTabSz="954088" eaLnBrk="0" hangingPunct="0">
              <a:defRPr kumimoji="1">
                <a:solidFill>
                  <a:schemeClr val="tx1"/>
                </a:solidFill>
                <a:latin typeface="Arial" pitchFamily="34" charset="0"/>
                <a:ea typeface="ＭＳ Ｐゴシック" pitchFamily="50" charset="-128"/>
              </a:defRPr>
            </a:lvl2pPr>
            <a:lvl3pPr marL="1143000" indent="-228600" defTabSz="954088" eaLnBrk="0" hangingPunct="0">
              <a:defRPr kumimoji="1">
                <a:solidFill>
                  <a:schemeClr val="tx1"/>
                </a:solidFill>
                <a:latin typeface="Arial" pitchFamily="34" charset="0"/>
                <a:ea typeface="ＭＳ Ｐゴシック" pitchFamily="50" charset="-128"/>
              </a:defRPr>
            </a:lvl3pPr>
            <a:lvl4pPr marL="1600200" indent="-228600" defTabSz="954088" eaLnBrk="0" hangingPunct="0">
              <a:defRPr kumimoji="1">
                <a:solidFill>
                  <a:schemeClr val="tx1"/>
                </a:solidFill>
                <a:latin typeface="Arial" pitchFamily="34" charset="0"/>
                <a:ea typeface="ＭＳ Ｐゴシック" pitchFamily="50" charset="-128"/>
              </a:defRPr>
            </a:lvl4pPr>
            <a:lvl5pPr marL="2057400" indent="-228600" defTabSz="954088" eaLnBrk="0" hangingPunct="0">
              <a:defRPr kumimoji="1">
                <a:solidFill>
                  <a:schemeClr val="tx1"/>
                </a:solidFill>
                <a:latin typeface="Arial" pitchFamily="34" charset="0"/>
                <a:ea typeface="ＭＳ Ｐゴシック" pitchFamily="50" charset="-128"/>
              </a:defRPr>
            </a:lvl5pPr>
            <a:lvl6pPr marL="2514600" indent="-228600" defTabSz="954088"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defTabSz="954088"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defTabSz="954088"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defTabSz="954088"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D4751C4E-9325-4D14-B91C-F127ED49DA37}" type="slidenum">
              <a:rPr lang="en-US" altLang="ja-JP" smtClean="0"/>
              <a:pPr eaLnBrk="1" hangingPunct="1"/>
              <a:t>5</a:t>
            </a:fld>
            <a:endParaRPr lang="en-US" altLang="ja-JP"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 1"/>
          <p:cNvSpPr>
            <a:spLocks noGrp="1" noRot="1" noChangeAspect="1" noTextEdit="1"/>
          </p:cNvSpPr>
          <p:nvPr>
            <p:ph type="sldImg"/>
          </p:nvPr>
        </p:nvSpPr>
        <p:spPr>
          <a:ln/>
        </p:spPr>
      </p:sp>
      <p:sp>
        <p:nvSpPr>
          <p:cNvPr id="6861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en-US" altLang="ja-JP" sz="1200" kern="1200" dirty="0" smtClean="0">
                <a:solidFill>
                  <a:schemeClr val="tx1"/>
                </a:solidFill>
                <a:effectLst/>
                <a:latin typeface="Arial" pitchFamily="34" charset="0"/>
                <a:ea typeface="ＭＳ Ｐ明朝" pitchFamily="18" charset="-128"/>
                <a:cs typeface="+mn-cs"/>
              </a:rPr>
              <a:t>The company had very unique management (or anti-management) policy;</a:t>
            </a:r>
            <a:endParaRPr kumimoji="1" lang="ja-JP" altLang="ja-JP" sz="1200" kern="1200" dirty="0" smtClean="0">
              <a:solidFill>
                <a:schemeClr val="tx1"/>
              </a:solidFill>
              <a:effectLst/>
              <a:latin typeface="Arial" pitchFamily="34" charset="0"/>
              <a:ea typeface="ＭＳ Ｐ明朝" pitchFamily="18" charset="-128"/>
              <a:cs typeface="+mn-cs"/>
            </a:endParaRPr>
          </a:p>
          <a:p>
            <a:pPr lvl="0"/>
            <a:r>
              <a:rPr kumimoji="1" lang="en-US" altLang="ja-JP" sz="1200" kern="1200" dirty="0" smtClean="0">
                <a:solidFill>
                  <a:schemeClr val="tx1"/>
                </a:solidFill>
                <a:effectLst/>
                <a:latin typeface="Arial" pitchFamily="34" charset="0"/>
                <a:ea typeface="ＭＳ Ｐ明朝" pitchFamily="18" charset="-128"/>
                <a:cs typeface="+mn-cs"/>
              </a:rPr>
              <a:t>Customer first, profit second.</a:t>
            </a:r>
            <a:endParaRPr kumimoji="1" lang="ja-JP" altLang="ja-JP" sz="1200" kern="1200" dirty="0" smtClean="0">
              <a:solidFill>
                <a:schemeClr val="tx1"/>
              </a:solidFill>
              <a:effectLst/>
              <a:latin typeface="Arial" pitchFamily="34" charset="0"/>
              <a:ea typeface="ＭＳ Ｐ明朝" pitchFamily="18" charset="-128"/>
              <a:cs typeface="+mn-cs"/>
            </a:endParaRPr>
          </a:p>
          <a:p>
            <a:pPr lvl="0"/>
            <a:r>
              <a:rPr kumimoji="1" lang="en-US" altLang="ja-JP" sz="1200" kern="1200" dirty="0" smtClean="0">
                <a:solidFill>
                  <a:schemeClr val="tx1"/>
                </a:solidFill>
                <a:effectLst/>
                <a:latin typeface="Arial" pitchFamily="34" charset="0"/>
                <a:ea typeface="ＭＳ Ｐ明朝" pitchFamily="18" charset="-128"/>
                <a:cs typeface="+mn-cs"/>
              </a:rPr>
              <a:t>No sales amount target</a:t>
            </a:r>
            <a:endParaRPr kumimoji="1" lang="ja-JP" altLang="ja-JP" sz="1200" kern="1200" dirty="0" smtClean="0">
              <a:solidFill>
                <a:schemeClr val="tx1"/>
              </a:solidFill>
              <a:effectLst/>
              <a:latin typeface="Arial" pitchFamily="34" charset="0"/>
              <a:ea typeface="ＭＳ Ｐ明朝" pitchFamily="18" charset="-128"/>
              <a:cs typeface="+mn-cs"/>
            </a:endParaRPr>
          </a:p>
          <a:p>
            <a:pPr lvl="0"/>
            <a:r>
              <a:rPr kumimoji="1" lang="en-US" altLang="ja-JP" sz="1200" kern="1200" dirty="0" smtClean="0">
                <a:solidFill>
                  <a:schemeClr val="tx1"/>
                </a:solidFill>
                <a:effectLst/>
                <a:latin typeface="Arial" pitchFamily="34" charset="0"/>
                <a:ea typeface="ＭＳ Ｐ明朝" pitchFamily="18" charset="-128"/>
                <a:cs typeface="+mn-cs"/>
              </a:rPr>
              <a:t>No profit management by</a:t>
            </a:r>
            <a:r>
              <a:rPr kumimoji="1" lang="en-US" altLang="ja-JP" sz="1200" kern="1200" baseline="0" dirty="0" smtClean="0">
                <a:solidFill>
                  <a:schemeClr val="tx1"/>
                </a:solidFill>
                <a:effectLst/>
                <a:latin typeface="Arial" pitchFamily="34" charset="0"/>
                <a:ea typeface="ＭＳ Ｐ明朝" pitchFamily="18" charset="-128"/>
                <a:cs typeface="+mn-cs"/>
              </a:rPr>
              <a:t> sales division</a:t>
            </a:r>
            <a:endParaRPr kumimoji="1" lang="ja-JP" altLang="ja-JP" sz="1200" kern="1200" dirty="0" smtClean="0">
              <a:solidFill>
                <a:schemeClr val="tx1"/>
              </a:solidFill>
              <a:effectLst/>
              <a:latin typeface="Arial" pitchFamily="34" charset="0"/>
              <a:ea typeface="ＭＳ Ｐ明朝" pitchFamily="18" charset="-128"/>
              <a:cs typeface="+mn-cs"/>
            </a:endParaRPr>
          </a:p>
          <a:p>
            <a:pPr lvl="0"/>
            <a:r>
              <a:rPr kumimoji="1" lang="en-US" altLang="ja-JP" sz="1200" kern="1200" dirty="0" smtClean="0">
                <a:solidFill>
                  <a:schemeClr val="tx1"/>
                </a:solidFill>
                <a:effectLst/>
                <a:latin typeface="Arial" pitchFamily="34" charset="0"/>
                <a:ea typeface="ＭＳ Ｐ明朝" pitchFamily="18" charset="-128"/>
                <a:cs typeface="+mn-cs"/>
              </a:rPr>
              <a:t>No sales analysis by products, nor by business hour, </a:t>
            </a:r>
            <a:r>
              <a:rPr kumimoji="1" lang="en-US" altLang="ja-JP" sz="1200" kern="1200" dirty="0" err="1" smtClean="0">
                <a:solidFill>
                  <a:schemeClr val="tx1"/>
                </a:solidFill>
                <a:effectLst/>
                <a:latin typeface="Arial" pitchFamily="34" charset="0"/>
                <a:ea typeface="ＭＳ Ｐ明朝" pitchFamily="18" charset="-128"/>
                <a:cs typeface="+mn-cs"/>
              </a:rPr>
              <a:t>etc</a:t>
            </a:r>
            <a:endParaRPr kumimoji="1" lang="ja-JP" altLang="ja-JP" sz="1200" kern="1200" dirty="0" smtClean="0">
              <a:solidFill>
                <a:schemeClr val="tx1"/>
              </a:solidFill>
              <a:effectLst/>
              <a:latin typeface="Arial" pitchFamily="34" charset="0"/>
              <a:ea typeface="ＭＳ Ｐ明朝" pitchFamily="18" charset="-128"/>
              <a:cs typeface="+mn-cs"/>
            </a:endParaRPr>
          </a:p>
          <a:p>
            <a:pPr lvl="0"/>
            <a:r>
              <a:rPr kumimoji="1" lang="en-US" altLang="ja-JP" sz="1200" kern="1200" dirty="0" smtClean="0">
                <a:solidFill>
                  <a:schemeClr val="tx1"/>
                </a:solidFill>
                <a:effectLst/>
                <a:latin typeface="Arial" pitchFamily="34" charset="0"/>
                <a:ea typeface="ＭＳ Ｐ明朝" pitchFamily="18" charset="-128"/>
                <a:cs typeface="+mn-cs"/>
              </a:rPr>
              <a:t>No manuals</a:t>
            </a:r>
            <a:endParaRPr kumimoji="1" lang="ja-JP" altLang="ja-JP" sz="1200" kern="1200" dirty="0" smtClean="0">
              <a:solidFill>
                <a:schemeClr val="tx1"/>
              </a:solidFill>
              <a:effectLst/>
              <a:latin typeface="Arial" pitchFamily="34" charset="0"/>
              <a:ea typeface="ＭＳ Ｐ明朝" pitchFamily="18" charset="-128"/>
              <a:cs typeface="+mn-cs"/>
            </a:endParaRPr>
          </a:p>
          <a:p>
            <a:pPr lvl="0"/>
            <a:r>
              <a:rPr kumimoji="1" lang="en-US" altLang="ja-JP" sz="1200" kern="1200" dirty="0" smtClean="0">
                <a:solidFill>
                  <a:schemeClr val="tx1"/>
                </a:solidFill>
                <a:effectLst/>
                <a:latin typeface="Arial" pitchFamily="34" charset="0"/>
                <a:ea typeface="ＭＳ Ｐ明朝" pitchFamily="18" charset="-128"/>
                <a:cs typeface="+mn-cs"/>
              </a:rPr>
              <a:t>No employee training</a:t>
            </a:r>
            <a:endParaRPr kumimoji="1" lang="ja-JP" altLang="ja-JP" sz="1200" kern="1200" dirty="0" smtClean="0">
              <a:solidFill>
                <a:schemeClr val="tx1"/>
              </a:solidFill>
              <a:effectLst/>
              <a:latin typeface="Arial" pitchFamily="34" charset="0"/>
              <a:ea typeface="ＭＳ Ｐ明朝" pitchFamily="18" charset="-128"/>
              <a:cs typeface="+mn-cs"/>
            </a:endParaRPr>
          </a:p>
          <a:p>
            <a:r>
              <a:rPr kumimoji="1" lang="en-US" altLang="ja-JP" sz="1200" kern="1200" dirty="0" smtClean="0">
                <a:solidFill>
                  <a:schemeClr val="tx1"/>
                </a:solidFill>
                <a:effectLst/>
                <a:latin typeface="Arial" pitchFamily="34" charset="0"/>
                <a:ea typeface="ＭＳ Ｐ明朝" pitchFamily="18" charset="-128"/>
                <a:cs typeface="+mn-cs"/>
              </a:rPr>
              <a:t>Despite the absence of sales target or pay by performance, employees are motivated, very happy to help customers (and often helped by customers), and looked very happy.</a:t>
            </a:r>
            <a:endParaRPr kumimoji="1" lang="ja-JP" altLang="ja-JP" sz="1200" kern="1200" dirty="0">
              <a:solidFill>
                <a:schemeClr val="tx1"/>
              </a:solidFill>
              <a:effectLst/>
              <a:latin typeface="Arial" pitchFamily="34" charset="0"/>
              <a:ea typeface="ＭＳ Ｐ明朝" pitchFamily="18" charset="-128"/>
              <a:cs typeface="+mn-cs"/>
            </a:endParaRPr>
          </a:p>
        </p:txBody>
      </p:sp>
      <p:sp>
        <p:nvSpPr>
          <p:cNvPr id="6861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kumimoji="1">
                <a:solidFill>
                  <a:schemeClr val="tx1"/>
                </a:solidFill>
                <a:latin typeface="Arial" pitchFamily="34" charset="0"/>
                <a:ea typeface="ＭＳ Ｐゴシック" pitchFamily="50" charset="-128"/>
              </a:defRPr>
            </a:lvl1pPr>
            <a:lvl2pPr marL="742950" indent="-285750" defTabSz="954088" eaLnBrk="0" hangingPunct="0">
              <a:defRPr kumimoji="1">
                <a:solidFill>
                  <a:schemeClr val="tx1"/>
                </a:solidFill>
                <a:latin typeface="Arial" pitchFamily="34" charset="0"/>
                <a:ea typeface="ＭＳ Ｐゴシック" pitchFamily="50" charset="-128"/>
              </a:defRPr>
            </a:lvl2pPr>
            <a:lvl3pPr marL="1143000" indent="-228600" defTabSz="954088" eaLnBrk="0" hangingPunct="0">
              <a:defRPr kumimoji="1">
                <a:solidFill>
                  <a:schemeClr val="tx1"/>
                </a:solidFill>
                <a:latin typeface="Arial" pitchFamily="34" charset="0"/>
                <a:ea typeface="ＭＳ Ｐゴシック" pitchFamily="50" charset="-128"/>
              </a:defRPr>
            </a:lvl3pPr>
            <a:lvl4pPr marL="1600200" indent="-228600" defTabSz="954088" eaLnBrk="0" hangingPunct="0">
              <a:defRPr kumimoji="1">
                <a:solidFill>
                  <a:schemeClr val="tx1"/>
                </a:solidFill>
                <a:latin typeface="Arial" pitchFamily="34" charset="0"/>
                <a:ea typeface="ＭＳ Ｐゴシック" pitchFamily="50" charset="-128"/>
              </a:defRPr>
            </a:lvl4pPr>
            <a:lvl5pPr marL="2057400" indent="-228600" defTabSz="954088" eaLnBrk="0" hangingPunct="0">
              <a:defRPr kumimoji="1">
                <a:solidFill>
                  <a:schemeClr val="tx1"/>
                </a:solidFill>
                <a:latin typeface="Arial" pitchFamily="34" charset="0"/>
                <a:ea typeface="ＭＳ Ｐゴシック" pitchFamily="50" charset="-128"/>
              </a:defRPr>
            </a:lvl5pPr>
            <a:lvl6pPr marL="2514600" indent="-228600" defTabSz="954088"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defTabSz="954088"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defTabSz="954088"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defTabSz="954088"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42BE71EF-B8E7-47A8-87BA-EE26FA352AF4}" type="slidenum">
              <a:rPr lang="en-US" altLang="ja-JP" smtClean="0"/>
              <a:pPr eaLnBrk="1" hangingPunct="1"/>
              <a:t>6</a:t>
            </a:fld>
            <a:endParaRPr lang="en-US" altLang="ja-JP"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Arial" pitchFamily="34" charset="0"/>
                <a:ea typeface="ＭＳ Ｐ明朝" pitchFamily="18" charset="-128"/>
                <a:cs typeface="+mn-cs"/>
              </a:rPr>
              <a:t>On the next year, Jan 2010, I visited </a:t>
            </a:r>
            <a:r>
              <a:rPr kumimoji="1" lang="en-US" altLang="ja-JP" sz="1200" kern="1200" dirty="0" err="1" smtClean="0">
                <a:solidFill>
                  <a:schemeClr val="tx1"/>
                </a:solidFill>
                <a:effectLst/>
                <a:latin typeface="Arial" pitchFamily="34" charset="0"/>
                <a:ea typeface="ＭＳ Ｐ明朝" pitchFamily="18" charset="-128"/>
                <a:cs typeface="+mn-cs"/>
              </a:rPr>
              <a:t>Megane</a:t>
            </a:r>
            <a:r>
              <a:rPr kumimoji="1" lang="en-US" altLang="ja-JP" sz="1200" kern="1200" dirty="0" smtClean="0">
                <a:solidFill>
                  <a:schemeClr val="tx1"/>
                </a:solidFill>
                <a:effectLst/>
                <a:latin typeface="Arial" pitchFamily="34" charset="0"/>
                <a:ea typeface="ＭＳ Ｐ明朝" pitchFamily="18" charset="-128"/>
                <a:cs typeface="+mn-cs"/>
              </a:rPr>
              <a:t> Two-One, a large opticians chain in Hiroshima, also as a Gartner EXP Japan program.</a:t>
            </a:r>
            <a:endParaRPr kumimoji="1" lang="ja-JP" altLang="ja-JP" sz="1200" kern="1200" dirty="0" smtClean="0">
              <a:solidFill>
                <a:schemeClr val="tx1"/>
              </a:solidFill>
              <a:effectLst/>
              <a:latin typeface="Arial" pitchFamily="34" charset="0"/>
              <a:ea typeface="ＭＳ Ｐ明朝" pitchFamily="18" charset="-128"/>
              <a:cs typeface="+mn-cs"/>
            </a:endParaRPr>
          </a:p>
          <a:p>
            <a:r>
              <a:rPr kumimoji="1" lang="en-US" altLang="ja-JP" sz="1200" kern="1200" dirty="0" smtClean="0">
                <a:solidFill>
                  <a:schemeClr val="tx1"/>
                </a:solidFill>
                <a:effectLst/>
                <a:latin typeface="Arial" pitchFamily="34" charset="0"/>
                <a:ea typeface="ＭＳ Ｐ明朝" pitchFamily="18" charset="-128"/>
                <a:cs typeface="+mn-cs"/>
              </a:rPr>
              <a:t>The company also had a radical anti-management culture and put employees’ happiness first.</a:t>
            </a:r>
            <a:endParaRPr kumimoji="1" lang="ja-JP" altLang="ja-JP" sz="1200" kern="1200" dirty="0" smtClean="0">
              <a:solidFill>
                <a:schemeClr val="tx1"/>
              </a:solidFill>
              <a:effectLst/>
              <a:latin typeface="Arial" pitchFamily="34" charset="0"/>
              <a:ea typeface="ＭＳ Ｐ明朝" pitchFamily="18" charset="-128"/>
              <a:cs typeface="+mn-cs"/>
            </a:endParaRPr>
          </a:p>
          <a:p>
            <a:pPr marL="171450" lvl="0" indent="-171450">
              <a:buFont typeface="Arial" pitchFamily="34" charset="0"/>
              <a:buChar char="•"/>
            </a:pPr>
            <a:r>
              <a:rPr kumimoji="1" lang="en-US" altLang="ja-JP" sz="1200" kern="1200" dirty="0" smtClean="0">
                <a:solidFill>
                  <a:schemeClr val="tx1"/>
                </a:solidFill>
                <a:effectLst/>
                <a:latin typeface="Arial" pitchFamily="34" charset="0"/>
                <a:ea typeface="ＭＳ Ｐ明朝" pitchFamily="18" charset="-128"/>
                <a:cs typeface="+mn-cs"/>
              </a:rPr>
              <a:t>No sales quotas</a:t>
            </a:r>
            <a:endParaRPr kumimoji="1" lang="ja-JP" altLang="ja-JP" sz="1200" kern="1200" dirty="0" smtClean="0">
              <a:solidFill>
                <a:schemeClr val="tx1"/>
              </a:solidFill>
              <a:effectLst/>
              <a:latin typeface="Arial" pitchFamily="34" charset="0"/>
              <a:ea typeface="ＭＳ Ｐ明朝" pitchFamily="18" charset="-128"/>
              <a:cs typeface="+mn-cs"/>
            </a:endParaRPr>
          </a:p>
          <a:p>
            <a:pPr marL="171450" lvl="0" indent="-171450">
              <a:buFont typeface="Arial" pitchFamily="34" charset="0"/>
              <a:buChar char="•"/>
            </a:pPr>
            <a:r>
              <a:rPr kumimoji="1" lang="en-US" altLang="ja-JP" sz="1200" kern="1200" dirty="0" smtClean="0">
                <a:solidFill>
                  <a:schemeClr val="tx1"/>
                </a:solidFill>
                <a:effectLst/>
                <a:latin typeface="Arial" pitchFamily="34" charset="0"/>
                <a:ea typeface="ＭＳ Ｐ明朝" pitchFamily="18" charset="-128"/>
                <a:cs typeface="+mn-cs"/>
              </a:rPr>
              <a:t>No internal reserve fund. No bank loan. All profits are distributed to the employees.</a:t>
            </a:r>
            <a:endParaRPr kumimoji="1" lang="ja-JP" altLang="ja-JP" sz="1200" kern="1200" dirty="0" smtClean="0">
              <a:solidFill>
                <a:schemeClr val="tx1"/>
              </a:solidFill>
              <a:effectLst/>
              <a:latin typeface="Arial" pitchFamily="34" charset="0"/>
              <a:ea typeface="ＭＳ Ｐ明朝" pitchFamily="18" charset="-128"/>
              <a:cs typeface="+mn-cs"/>
            </a:endParaRPr>
          </a:p>
          <a:p>
            <a:pPr marL="171450" lvl="0" indent="-171450">
              <a:buFont typeface="Arial" pitchFamily="34" charset="0"/>
              <a:buChar char="•"/>
            </a:pPr>
            <a:r>
              <a:rPr kumimoji="1" lang="en-US" altLang="ja-JP" sz="1200" kern="1200" dirty="0" smtClean="0">
                <a:solidFill>
                  <a:schemeClr val="tx1"/>
                </a:solidFill>
                <a:effectLst/>
                <a:latin typeface="Arial" pitchFamily="34" charset="0"/>
                <a:ea typeface="ＭＳ Ｐ明朝" pitchFamily="18" charset="-128"/>
                <a:cs typeface="+mn-cs"/>
              </a:rPr>
              <a:t>Personnel evaluations and payments are disclosed within employees. Evaluation is done “just as well”.</a:t>
            </a:r>
            <a:endParaRPr kumimoji="1" lang="ja-JP" altLang="ja-JP" sz="1200" kern="1200" dirty="0" smtClean="0">
              <a:solidFill>
                <a:schemeClr val="tx1"/>
              </a:solidFill>
              <a:effectLst/>
              <a:latin typeface="Arial" pitchFamily="34" charset="0"/>
              <a:ea typeface="ＭＳ Ｐ明朝" pitchFamily="18" charset="-128"/>
              <a:cs typeface="+mn-cs"/>
            </a:endParaRPr>
          </a:p>
          <a:p>
            <a:pPr marL="171450" lvl="0" indent="-171450">
              <a:buFont typeface="Arial" pitchFamily="34" charset="0"/>
              <a:buChar char="•"/>
            </a:pPr>
            <a:r>
              <a:rPr kumimoji="1" lang="en-US" altLang="ja-JP" sz="1200" kern="1200" dirty="0" smtClean="0">
                <a:solidFill>
                  <a:schemeClr val="tx1"/>
                </a:solidFill>
                <a:effectLst/>
                <a:latin typeface="Arial" pitchFamily="34" charset="0"/>
                <a:ea typeface="ＭＳ Ｐ明朝" pitchFamily="18" charset="-128"/>
                <a:cs typeface="+mn-cs"/>
              </a:rPr>
              <a:t>No approval documents. Post your proposal on the intranet, if no one objects within three days, it is “approved”.</a:t>
            </a:r>
            <a:endParaRPr kumimoji="1" lang="ja-JP" altLang="ja-JP" sz="1200" kern="1200" dirty="0" smtClean="0">
              <a:solidFill>
                <a:schemeClr val="tx1"/>
              </a:solidFill>
              <a:effectLst/>
              <a:latin typeface="Arial" pitchFamily="34" charset="0"/>
              <a:ea typeface="ＭＳ Ｐ明朝" pitchFamily="18" charset="-128"/>
              <a:cs typeface="+mn-cs"/>
            </a:endParaRPr>
          </a:p>
          <a:p>
            <a:pPr marL="171450" lvl="0" indent="-171450">
              <a:buFont typeface="Arial" pitchFamily="34" charset="0"/>
              <a:buChar char="•"/>
            </a:pPr>
            <a:r>
              <a:rPr kumimoji="1" lang="en-US" altLang="ja-JP" sz="1200" kern="1200" dirty="0" smtClean="0">
                <a:solidFill>
                  <a:schemeClr val="tx1"/>
                </a:solidFill>
                <a:effectLst/>
                <a:latin typeface="Arial" pitchFamily="34" charset="0"/>
                <a:ea typeface="ＭＳ Ｐ明朝" pitchFamily="18" charset="-128"/>
                <a:cs typeface="+mn-cs"/>
              </a:rPr>
              <a:t>No managers. The president is just a “figurehead”.</a:t>
            </a:r>
            <a:endParaRPr kumimoji="1" lang="ja-JP" altLang="ja-JP" sz="1200" kern="1200" dirty="0" smtClean="0">
              <a:solidFill>
                <a:schemeClr val="tx1"/>
              </a:solidFill>
              <a:effectLst/>
              <a:latin typeface="Arial" pitchFamily="34" charset="0"/>
              <a:ea typeface="ＭＳ Ｐ明朝" pitchFamily="18" charset="-128"/>
              <a:cs typeface="+mn-cs"/>
            </a:endParaRPr>
          </a:p>
          <a:p>
            <a:pPr marL="171450" indent="-171450">
              <a:buFont typeface="Arial" pitchFamily="34" charset="0"/>
              <a:buChar char="•"/>
            </a:pPr>
            <a:endParaRPr kumimoji="1" lang="ja-JP" altLang="ja-JP" sz="1200" kern="1200" dirty="0" smtClean="0">
              <a:solidFill>
                <a:schemeClr val="tx1"/>
              </a:solidFill>
              <a:effectLst/>
              <a:latin typeface="Arial" pitchFamily="34" charset="0"/>
              <a:ea typeface="ＭＳ Ｐ明朝" pitchFamily="18"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8C992C6-D1FC-45F4-AA9A-DE50DAB6B7CD}" type="slidenum">
              <a:rPr lang="en-US" altLang="ja-JP" smtClean="0"/>
              <a:pPr>
                <a:defRPr/>
              </a:pPr>
              <a:t>7</a:t>
            </a:fld>
            <a:endParaRPr lang="en-US" altLang="ja-JP" dirty="0"/>
          </a:p>
        </p:txBody>
      </p:sp>
    </p:spTree>
    <p:extLst>
      <p:ext uri="{BB962C8B-B14F-4D97-AF65-F5344CB8AC3E}">
        <p14:creationId xmlns:p14="http://schemas.microsoft.com/office/powerpoint/2010/main" val="1239485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スライド イメージ プレースホルダ 1"/>
          <p:cNvSpPr>
            <a:spLocks noGrp="1" noRot="1" noChangeAspect="1" noTextEdit="1"/>
          </p:cNvSpPr>
          <p:nvPr>
            <p:ph type="sldImg"/>
          </p:nvPr>
        </p:nvSpPr>
        <p:spPr>
          <a:ln/>
        </p:spPr>
      </p:sp>
      <p:sp>
        <p:nvSpPr>
          <p:cNvPr id="6656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6656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kumimoji="1">
                <a:solidFill>
                  <a:schemeClr val="tx1"/>
                </a:solidFill>
                <a:latin typeface="Arial" pitchFamily="34" charset="0"/>
                <a:ea typeface="ＭＳ Ｐゴシック" pitchFamily="50" charset="-128"/>
              </a:defRPr>
            </a:lvl1pPr>
            <a:lvl2pPr marL="742950" indent="-285750" defTabSz="954088" eaLnBrk="0" hangingPunct="0">
              <a:defRPr kumimoji="1">
                <a:solidFill>
                  <a:schemeClr val="tx1"/>
                </a:solidFill>
                <a:latin typeface="Arial" pitchFamily="34" charset="0"/>
                <a:ea typeface="ＭＳ Ｐゴシック" pitchFamily="50" charset="-128"/>
              </a:defRPr>
            </a:lvl2pPr>
            <a:lvl3pPr marL="1143000" indent="-228600" defTabSz="954088" eaLnBrk="0" hangingPunct="0">
              <a:defRPr kumimoji="1">
                <a:solidFill>
                  <a:schemeClr val="tx1"/>
                </a:solidFill>
                <a:latin typeface="Arial" pitchFamily="34" charset="0"/>
                <a:ea typeface="ＭＳ Ｐゴシック" pitchFamily="50" charset="-128"/>
              </a:defRPr>
            </a:lvl3pPr>
            <a:lvl4pPr marL="1600200" indent="-228600" defTabSz="954088" eaLnBrk="0" hangingPunct="0">
              <a:defRPr kumimoji="1">
                <a:solidFill>
                  <a:schemeClr val="tx1"/>
                </a:solidFill>
                <a:latin typeface="Arial" pitchFamily="34" charset="0"/>
                <a:ea typeface="ＭＳ Ｐゴシック" pitchFamily="50" charset="-128"/>
              </a:defRPr>
            </a:lvl4pPr>
            <a:lvl5pPr marL="2057400" indent="-228600" defTabSz="954088" eaLnBrk="0" hangingPunct="0">
              <a:defRPr kumimoji="1">
                <a:solidFill>
                  <a:schemeClr val="tx1"/>
                </a:solidFill>
                <a:latin typeface="Arial" pitchFamily="34" charset="0"/>
                <a:ea typeface="ＭＳ Ｐゴシック" pitchFamily="50" charset="-128"/>
              </a:defRPr>
            </a:lvl5pPr>
            <a:lvl6pPr marL="2514600" indent="-228600" defTabSz="954088"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defTabSz="954088"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defTabSz="954088"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defTabSz="954088"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EE319DA1-C7CA-4C4D-8D29-F3C9E2D245C3}" type="slidenum">
              <a:rPr lang="en-US" altLang="ja-JP" smtClean="0"/>
              <a:pPr eaLnBrk="1" hangingPunct="1"/>
              <a:t>8</a:t>
            </a:fld>
            <a:endParaRPr lang="en-US" altLang="ja-JP"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スライド イメージ プレースホルダ 1"/>
          <p:cNvSpPr>
            <a:spLocks noGrp="1" noRot="1" noChangeAspect="1" noTextEdit="1"/>
          </p:cNvSpPr>
          <p:nvPr>
            <p:ph type="sldImg"/>
          </p:nvPr>
        </p:nvSpPr>
        <p:spPr>
          <a:ln/>
        </p:spPr>
      </p:sp>
      <p:sp>
        <p:nvSpPr>
          <p:cNvPr id="7782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sz="1200" dirty="0" smtClean="0"/>
              <a:t>The motivation of workers has also been misled. Naturally, humans are motivated to create something, to be helpful to others, and to grow. </a:t>
            </a:r>
          </a:p>
          <a:p>
            <a:r>
              <a:rPr lang="en-US" altLang="ja-JP" sz="1200" dirty="0" smtClean="0"/>
              <a:t>Of course, there are desires to be rich, rule people, become famous, win the race, or revenge someone. But those desires are often distorted to the “Dark side of the Force” by the strict control, performance based payments, pressures to raise shareholder’s value, pursue for short term profit, that are common technique of the “modern” management.</a:t>
            </a:r>
          </a:p>
          <a:p>
            <a:endParaRPr lang="ja-JP" altLang="en-US" sz="1200" dirty="0" smtClean="0"/>
          </a:p>
        </p:txBody>
      </p:sp>
      <p:sp>
        <p:nvSpPr>
          <p:cNvPr id="7782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kumimoji="1">
                <a:solidFill>
                  <a:schemeClr val="tx1"/>
                </a:solidFill>
                <a:latin typeface="Arial" pitchFamily="34" charset="0"/>
                <a:ea typeface="ＭＳ Ｐゴシック" pitchFamily="50" charset="-128"/>
              </a:defRPr>
            </a:lvl1pPr>
            <a:lvl2pPr marL="742950" indent="-285750" defTabSz="954088" eaLnBrk="0" hangingPunct="0">
              <a:defRPr kumimoji="1">
                <a:solidFill>
                  <a:schemeClr val="tx1"/>
                </a:solidFill>
                <a:latin typeface="Arial" pitchFamily="34" charset="0"/>
                <a:ea typeface="ＭＳ Ｐゴシック" pitchFamily="50" charset="-128"/>
              </a:defRPr>
            </a:lvl2pPr>
            <a:lvl3pPr marL="1143000" indent="-228600" defTabSz="954088" eaLnBrk="0" hangingPunct="0">
              <a:defRPr kumimoji="1">
                <a:solidFill>
                  <a:schemeClr val="tx1"/>
                </a:solidFill>
                <a:latin typeface="Arial" pitchFamily="34" charset="0"/>
                <a:ea typeface="ＭＳ Ｐゴシック" pitchFamily="50" charset="-128"/>
              </a:defRPr>
            </a:lvl3pPr>
            <a:lvl4pPr marL="1600200" indent="-228600" defTabSz="954088" eaLnBrk="0" hangingPunct="0">
              <a:defRPr kumimoji="1">
                <a:solidFill>
                  <a:schemeClr val="tx1"/>
                </a:solidFill>
                <a:latin typeface="Arial" pitchFamily="34" charset="0"/>
                <a:ea typeface="ＭＳ Ｐゴシック" pitchFamily="50" charset="-128"/>
              </a:defRPr>
            </a:lvl4pPr>
            <a:lvl5pPr marL="2057400" indent="-228600" defTabSz="954088" eaLnBrk="0" hangingPunct="0">
              <a:defRPr kumimoji="1">
                <a:solidFill>
                  <a:schemeClr val="tx1"/>
                </a:solidFill>
                <a:latin typeface="Arial" pitchFamily="34" charset="0"/>
                <a:ea typeface="ＭＳ Ｐゴシック" pitchFamily="50" charset="-128"/>
              </a:defRPr>
            </a:lvl5pPr>
            <a:lvl6pPr marL="2514600" indent="-228600" defTabSz="954088"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defTabSz="954088"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defTabSz="954088"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defTabSz="954088"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A9B8AAF1-98BC-4490-95BA-FE04C444B99A}" type="slidenum">
              <a:rPr lang="en-US" altLang="ja-JP" smtClean="0"/>
              <a:pPr eaLnBrk="1" hangingPunct="1"/>
              <a:t>9</a:t>
            </a:fld>
            <a:endParaRPr lang="en-US"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3" name="Picture 3" descr="bel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 y="1125538"/>
            <a:ext cx="9144000"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Grp="1" noChangeArrowheads="1"/>
          </p:cNvSpPr>
          <p:nvPr>
            <p:ph type="ctrTitle"/>
          </p:nvPr>
        </p:nvSpPr>
        <p:spPr>
          <a:xfrm>
            <a:off x="265113" y="2652713"/>
            <a:ext cx="8534400" cy="838200"/>
          </a:xfrm>
        </p:spPr>
        <p:txBody>
          <a:bodyPr tIns="45720" bIns="45720"/>
          <a:lstStyle>
            <a:lvl1pPr algn="ctr">
              <a:defRPr sz="2800">
                <a:solidFill>
                  <a:schemeClr val="bg1"/>
                </a:solidFill>
                <a:effectLst>
                  <a:outerShdw blurRad="38100" dist="38100" dir="2700000" algn="tl">
                    <a:srgbClr val="C0C0C0"/>
                  </a:outerShdw>
                </a:effectLst>
              </a:defRPr>
            </a:lvl1pPr>
          </a:lstStyle>
          <a:p>
            <a:r>
              <a:rPr lang="ja-JP" altLang="en-US"/>
              <a:t>マスタ タイトルの書式設定</a:t>
            </a:r>
          </a:p>
        </p:txBody>
      </p:sp>
      <p:sp>
        <p:nvSpPr>
          <p:cNvPr id="4" name="Rectangle 2"/>
          <p:cNvSpPr>
            <a:spLocks noGrp="1" noChangeArrowheads="1"/>
          </p:cNvSpPr>
          <p:nvPr>
            <p:ph type="sldNum" sz="quarter" idx="10"/>
          </p:nvPr>
        </p:nvSpPr>
        <p:spPr>
          <a:xfrm>
            <a:off x="6584950" y="6245225"/>
            <a:ext cx="2133600" cy="476250"/>
          </a:xfrm>
        </p:spPr>
        <p:txBody>
          <a:bodyPr/>
          <a:lstStyle>
            <a:lvl1pPr>
              <a:defRPr>
                <a:solidFill>
                  <a:schemeClr val="tx1"/>
                </a:solidFill>
              </a:defRPr>
            </a:lvl1pPr>
          </a:lstStyle>
          <a:p>
            <a:pPr>
              <a:defRPr/>
            </a:pPr>
            <a:fld id="{6ECC863F-7CCC-4C4F-9AE1-1C2A34EE0146}" type="slidenum">
              <a:rPr lang="en-US" altLang="ja-JP"/>
              <a:pPr>
                <a:defRPr/>
              </a:pPr>
              <a:t>‹#›</a:t>
            </a:fld>
            <a:endParaRPr lang="en-US" altLang="ja-JP" dirty="0"/>
          </a:p>
        </p:txBody>
      </p:sp>
    </p:spTree>
    <p:extLst>
      <p:ext uri="{BB962C8B-B14F-4D97-AF65-F5344CB8AC3E}">
        <p14:creationId xmlns:p14="http://schemas.microsoft.com/office/powerpoint/2010/main" val="2666929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sldNum" sz="quarter" idx="10"/>
          </p:nvPr>
        </p:nvSpPr>
        <p:spPr>
          <a:ln/>
        </p:spPr>
        <p:txBody>
          <a:bodyPr/>
          <a:lstStyle>
            <a:lvl1pPr>
              <a:defRPr/>
            </a:lvl1pPr>
          </a:lstStyle>
          <a:p>
            <a:pPr>
              <a:defRPr/>
            </a:pPr>
            <a:fld id="{87D6B7ED-224E-4152-AF0C-C693DD28DA88}" type="slidenum">
              <a:rPr lang="en-US" altLang="ja-JP"/>
              <a:pPr>
                <a:defRPr/>
              </a:pPr>
              <a:t>‹#›</a:t>
            </a:fld>
            <a:endParaRPr lang="en-US" altLang="ja-JP" dirty="0"/>
          </a:p>
        </p:txBody>
      </p:sp>
    </p:spTree>
    <p:extLst>
      <p:ext uri="{BB962C8B-B14F-4D97-AF65-F5344CB8AC3E}">
        <p14:creationId xmlns:p14="http://schemas.microsoft.com/office/powerpoint/2010/main" val="2370544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301625"/>
            <a:ext cx="2057400" cy="5824538"/>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301625"/>
            <a:ext cx="6019800" cy="5824538"/>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sldNum" sz="quarter" idx="10"/>
          </p:nvPr>
        </p:nvSpPr>
        <p:spPr>
          <a:ln/>
        </p:spPr>
        <p:txBody>
          <a:bodyPr/>
          <a:lstStyle>
            <a:lvl1pPr>
              <a:defRPr/>
            </a:lvl1pPr>
          </a:lstStyle>
          <a:p>
            <a:pPr>
              <a:defRPr/>
            </a:pPr>
            <a:fld id="{684B0544-7B03-49D4-BBDA-5ECE92B0C019}" type="slidenum">
              <a:rPr lang="en-US" altLang="ja-JP"/>
              <a:pPr>
                <a:defRPr/>
              </a:pPr>
              <a:t>‹#›</a:t>
            </a:fld>
            <a:endParaRPr lang="en-US" altLang="ja-JP" dirty="0"/>
          </a:p>
        </p:txBody>
      </p:sp>
    </p:spTree>
    <p:extLst>
      <p:ext uri="{BB962C8B-B14F-4D97-AF65-F5344CB8AC3E}">
        <p14:creationId xmlns:p14="http://schemas.microsoft.com/office/powerpoint/2010/main" val="1717416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649519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3" name="Picture 3" descr="bel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 y="1125538"/>
            <a:ext cx="9144000"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Grp="1" noChangeArrowheads="1"/>
          </p:cNvSpPr>
          <p:nvPr>
            <p:ph type="ctrTitle"/>
          </p:nvPr>
        </p:nvSpPr>
        <p:spPr>
          <a:xfrm>
            <a:off x="265113" y="2652713"/>
            <a:ext cx="8534400" cy="838200"/>
          </a:xfrm>
          <a:prstGeom prst="rect">
            <a:avLst/>
          </a:prstGeom>
        </p:spPr>
        <p:txBody>
          <a:bodyPr tIns="45720" bIns="45720"/>
          <a:lstStyle>
            <a:lvl1pPr algn="ctr">
              <a:defRPr sz="2800">
                <a:solidFill>
                  <a:schemeClr val="bg1"/>
                </a:solidFill>
                <a:effectLst>
                  <a:outerShdw blurRad="38100" dist="38100" dir="2700000" algn="tl">
                    <a:srgbClr val="C0C0C0"/>
                  </a:outerShdw>
                </a:effectLst>
                <a:latin typeface="Arial" pitchFamily="34" charset="0"/>
              </a:defRPr>
            </a:lvl1pPr>
          </a:lstStyle>
          <a:p>
            <a:r>
              <a:rPr lang="ja-JP" altLang="en-US"/>
              <a:t>マスタ タイトルの書式設定</a:t>
            </a:r>
          </a:p>
        </p:txBody>
      </p:sp>
      <p:sp>
        <p:nvSpPr>
          <p:cNvPr id="4" name="Rectangle 2"/>
          <p:cNvSpPr>
            <a:spLocks noGrp="1" noChangeArrowheads="1"/>
          </p:cNvSpPr>
          <p:nvPr>
            <p:ph type="sldNum" sz="quarter" idx="10"/>
          </p:nvPr>
        </p:nvSpPr>
        <p:spPr>
          <a:xfrm>
            <a:off x="6584950" y="6245225"/>
            <a:ext cx="2133600" cy="476250"/>
          </a:xfrm>
          <a:prstGeom prst="rect">
            <a:avLst/>
          </a:prstGeom>
        </p:spPr>
        <p:txBody>
          <a:bodyPr/>
          <a:lstStyle>
            <a:lvl1pPr algn="ctr">
              <a:defRPr kumimoji="0" sz="1600">
                <a:solidFill>
                  <a:srgbClr val="000000"/>
                </a:solidFill>
                <a:latin typeface="Arial" charset="0"/>
                <a:ea typeface="ＭＳ Ｐゴシック" charset="-128"/>
              </a:defRPr>
            </a:lvl1pPr>
          </a:lstStyle>
          <a:p>
            <a:pPr>
              <a:defRPr/>
            </a:pPr>
            <a:fld id="{7AE51F06-0C2C-4E35-BE60-518882AEDA0A}" type="slidenum">
              <a:rPr lang="en-US" altLang="ja-JP"/>
              <a:pPr>
                <a:defRPr/>
              </a:pPr>
              <a:t>‹#›</a:t>
            </a:fld>
            <a:endParaRPr lang="en-US" altLang="ja-JP" dirty="0"/>
          </a:p>
        </p:txBody>
      </p:sp>
    </p:spTree>
    <p:extLst>
      <p:ext uri="{BB962C8B-B14F-4D97-AF65-F5344CB8AC3E}">
        <p14:creationId xmlns:p14="http://schemas.microsoft.com/office/powerpoint/2010/main" val="2265486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37566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sldNum" sz="quarter" idx="10"/>
          </p:nvPr>
        </p:nvSpPr>
        <p:spPr>
          <a:xfrm>
            <a:off x="6227763" y="6575425"/>
            <a:ext cx="2916237" cy="282575"/>
          </a:xfrm>
          <a:prstGeom prst="rect">
            <a:avLst/>
          </a:prstGeom>
        </p:spPr>
        <p:txBody>
          <a:bodyPr/>
          <a:lstStyle>
            <a:lvl1pPr algn="ctr">
              <a:defRPr kumimoji="0" sz="1600">
                <a:solidFill>
                  <a:srgbClr val="000000"/>
                </a:solidFill>
                <a:latin typeface="Arial" charset="0"/>
                <a:ea typeface="ＭＳ Ｐゴシック" charset="-128"/>
              </a:defRPr>
            </a:lvl1pPr>
          </a:lstStyle>
          <a:p>
            <a:pPr>
              <a:defRPr/>
            </a:pPr>
            <a:fld id="{E1CA4C70-15D4-40C5-AF65-B9F26C91A802}" type="slidenum">
              <a:rPr lang="en-US" altLang="ja-JP"/>
              <a:pPr>
                <a:defRPr/>
              </a:pPr>
              <a:t>‹#›</a:t>
            </a:fld>
            <a:endParaRPr lang="en-US" altLang="ja-JP" dirty="0"/>
          </a:p>
        </p:txBody>
      </p:sp>
    </p:spTree>
    <p:extLst>
      <p:ext uri="{BB962C8B-B14F-4D97-AF65-F5344CB8AC3E}">
        <p14:creationId xmlns:p14="http://schemas.microsoft.com/office/powerpoint/2010/main" val="2476767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01625"/>
            <a:ext cx="8229600" cy="390525"/>
          </a:xfrm>
          <a:prstGeom prst="rect">
            <a:avLst/>
          </a:prstGeo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836613"/>
            <a:ext cx="4038600" cy="52895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836613"/>
            <a:ext cx="4038600" cy="52895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sldNum" sz="quarter" idx="10"/>
          </p:nvPr>
        </p:nvSpPr>
        <p:spPr>
          <a:xfrm>
            <a:off x="6227763" y="6575425"/>
            <a:ext cx="2916237" cy="282575"/>
          </a:xfrm>
          <a:prstGeom prst="rect">
            <a:avLst/>
          </a:prstGeom>
        </p:spPr>
        <p:txBody>
          <a:bodyPr/>
          <a:lstStyle>
            <a:lvl1pPr algn="ctr">
              <a:defRPr kumimoji="0" sz="1600">
                <a:solidFill>
                  <a:srgbClr val="000000"/>
                </a:solidFill>
                <a:latin typeface="Arial" charset="0"/>
                <a:ea typeface="ＭＳ Ｐゴシック" charset="-128"/>
              </a:defRPr>
            </a:lvl1pPr>
          </a:lstStyle>
          <a:p>
            <a:pPr>
              <a:defRPr/>
            </a:pPr>
            <a:fld id="{E2E19897-C736-41E2-960E-B4D0D9147833}" type="slidenum">
              <a:rPr lang="en-US" altLang="ja-JP"/>
              <a:pPr>
                <a:defRPr/>
              </a:pPr>
              <a:t>‹#›</a:t>
            </a:fld>
            <a:endParaRPr lang="en-US" altLang="ja-JP" dirty="0"/>
          </a:p>
        </p:txBody>
      </p:sp>
    </p:spTree>
    <p:extLst>
      <p:ext uri="{BB962C8B-B14F-4D97-AF65-F5344CB8AC3E}">
        <p14:creationId xmlns:p14="http://schemas.microsoft.com/office/powerpoint/2010/main" val="3674179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sldNum" sz="quarter" idx="10"/>
          </p:nvPr>
        </p:nvSpPr>
        <p:spPr>
          <a:xfrm>
            <a:off x="6227763" y="6575425"/>
            <a:ext cx="2916237" cy="282575"/>
          </a:xfrm>
          <a:prstGeom prst="rect">
            <a:avLst/>
          </a:prstGeom>
        </p:spPr>
        <p:txBody>
          <a:bodyPr/>
          <a:lstStyle>
            <a:lvl1pPr algn="ctr">
              <a:defRPr kumimoji="0" sz="1600">
                <a:solidFill>
                  <a:srgbClr val="000000"/>
                </a:solidFill>
                <a:latin typeface="Arial" charset="0"/>
                <a:ea typeface="ＭＳ Ｐゴシック" charset="-128"/>
              </a:defRPr>
            </a:lvl1pPr>
          </a:lstStyle>
          <a:p>
            <a:pPr>
              <a:defRPr/>
            </a:pPr>
            <a:fld id="{64A57B7D-F461-442A-8C69-0E7E21192A7D}" type="slidenum">
              <a:rPr lang="en-US" altLang="ja-JP"/>
              <a:pPr>
                <a:defRPr/>
              </a:pPr>
              <a:t>‹#›</a:t>
            </a:fld>
            <a:endParaRPr lang="en-US" altLang="ja-JP" dirty="0"/>
          </a:p>
        </p:txBody>
      </p:sp>
    </p:spTree>
    <p:extLst>
      <p:ext uri="{BB962C8B-B14F-4D97-AF65-F5344CB8AC3E}">
        <p14:creationId xmlns:p14="http://schemas.microsoft.com/office/powerpoint/2010/main" val="3471817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01625"/>
            <a:ext cx="8229600" cy="390525"/>
          </a:xfrm>
          <a:prstGeom prst="rect">
            <a:avLst/>
          </a:prstGeom>
        </p:spPr>
        <p:txBody>
          <a:bodyPr/>
          <a:lstStyle/>
          <a:p>
            <a:r>
              <a:rPr lang="ja-JP" altLang="en-US" smtClean="0"/>
              <a:t>マスタ タイトルの書式設定</a:t>
            </a:r>
            <a:endParaRPr lang="ja-JP" altLang="en-US"/>
          </a:p>
        </p:txBody>
      </p:sp>
      <p:sp>
        <p:nvSpPr>
          <p:cNvPr id="3" name="Rectangle 4"/>
          <p:cNvSpPr>
            <a:spLocks noGrp="1" noChangeArrowheads="1"/>
          </p:cNvSpPr>
          <p:nvPr>
            <p:ph type="sldNum" sz="quarter" idx="10"/>
          </p:nvPr>
        </p:nvSpPr>
        <p:spPr>
          <a:xfrm>
            <a:off x="6227763" y="6575425"/>
            <a:ext cx="2916237" cy="282575"/>
          </a:xfrm>
          <a:prstGeom prst="rect">
            <a:avLst/>
          </a:prstGeom>
        </p:spPr>
        <p:txBody>
          <a:bodyPr/>
          <a:lstStyle>
            <a:lvl1pPr algn="ctr">
              <a:defRPr kumimoji="0" sz="1600">
                <a:solidFill>
                  <a:srgbClr val="000000"/>
                </a:solidFill>
                <a:latin typeface="Arial" charset="0"/>
                <a:ea typeface="ＭＳ Ｐゴシック" charset="-128"/>
              </a:defRPr>
            </a:lvl1pPr>
          </a:lstStyle>
          <a:p>
            <a:pPr>
              <a:defRPr/>
            </a:pPr>
            <a:fld id="{A4B69183-4B36-4637-9A04-F991218DD94F}" type="slidenum">
              <a:rPr lang="en-US" altLang="ja-JP"/>
              <a:pPr>
                <a:defRPr/>
              </a:pPr>
              <a:t>‹#›</a:t>
            </a:fld>
            <a:endParaRPr lang="en-US" altLang="ja-JP" dirty="0"/>
          </a:p>
        </p:txBody>
      </p:sp>
    </p:spTree>
    <p:extLst>
      <p:ext uri="{BB962C8B-B14F-4D97-AF65-F5344CB8AC3E}">
        <p14:creationId xmlns:p14="http://schemas.microsoft.com/office/powerpoint/2010/main" val="20693313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6227763" y="6575425"/>
            <a:ext cx="2916237" cy="282575"/>
          </a:xfrm>
          <a:prstGeom prst="rect">
            <a:avLst/>
          </a:prstGeom>
        </p:spPr>
        <p:txBody>
          <a:bodyPr/>
          <a:lstStyle>
            <a:lvl1pPr algn="ctr">
              <a:defRPr kumimoji="0" sz="1600">
                <a:solidFill>
                  <a:srgbClr val="000000"/>
                </a:solidFill>
                <a:latin typeface="Arial" charset="0"/>
                <a:ea typeface="ＭＳ Ｐゴシック" charset="-128"/>
              </a:defRPr>
            </a:lvl1pPr>
          </a:lstStyle>
          <a:p>
            <a:pPr>
              <a:defRPr/>
            </a:pPr>
            <a:fld id="{BC7F19C8-7832-487D-A988-7CBA6BD141CB}" type="slidenum">
              <a:rPr lang="en-US" altLang="ja-JP"/>
              <a:pPr>
                <a:defRPr/>
              </a:pPr>
              <a:t>‹#›</a:t>
            </a:fld>
            <a:endParaRPr lang="en-US" altLang="ja-JP" dirty="0"/>
          </a:p>
        </p:txBody>
      </p:sp>
    </p:spTree>
    <p:extLst>
      <p:ext uri="{BB962C8B-B14F-4D97-AF65-F5344CB8AC3E}">
        <p14:creationId xmlns:p14="http://schemas.microsoft.com/office/powerpoint/2010/main" val="533229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sldNum" sz="quarter" idx="10"/>
          </p:nvPr>
        </p:nvSpPr>
        <p:spPr>
          <a:ln/>
        </p:spPr>
        <p:txBody>
          <a:bodyPr/>
          <a:lstStyle>
            <a:lvl1pPr>
              <a:defRPr/>
            </a:lvl1pPr>
          </a:lstStyle>
          <a:p>
            <a:pPr>
              <a:defRPr/>
            </a:pPr>
            <a:fld id="{29031193-4BA6-4198-9CD2-1C43E1D697AA}" type="slidenum">
              <a:rPr lang="en-US" altLang="ja-JP"/>
              <a:pPr>
                <a:defRPr/>
              </a:pPr>
              <a:t>‹#›</a:t>
            </a:fld>
            <a:endParaRPr lang="en-US" altLang="ja-JP" dirty="0"/>
          </a:p>
        </p:txBody>
      </p:sp>
    </p:spTree>
    <p:extLst>
      <p:ext uri="{BB962C8B-B14F-4D97-AF65-F5344CB8AC3E}">
        <p14:creationId xmlns:p14="http://schemas.microsoft.com/office/powerpoint/2010/main" val="9676993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sldNum" sz="quarter" idx="10"/>
          </p:nvPr>
        </p:nvSpPr>
        <p:spPr>
          <a:xfrm>
            <a:off x="6227763" y="6575425"/>
            <a:ext cx="2916237" cy="282575"/>
          </a:xfrm>
          <a:prstGeom prst="rect">
            <a:avLst/>
          </a:prstGeom>
        </p:spPr>
        <p:txBody>
          <a:bodyPr/>
          <a:lstStyle>
            <a:lvl1pPr algn="ctr">
              <a:defRPr kumimoji="0" sz="1600">
                <a:solidFill>
                  <a:srgbClr val="000000"/>
                </a:solidFill>
                <a:latin typeface="Arial" charset="0"/>
                <a:ea typeface="ＭＳ Ｐゴシック" charset="-128"/>
              </a:defRPr>
            </a:lvl1pPr>
          </a:lstStyle>
          <a:p>
            <a:pPr>
              <a:defRPr/>
            </a:pPr>
            <a:fld id="{DA070456-A10C-421A-B774-30118925097E}" type="slidenum">
              <a:rPr lang="en-US" altLang="ja-JP"/>
              <a:pPr>
                <a:defRPr/>
              </a:pPr>
              <a:t>‹#›</a:t>
            </a:fld>
            <a:endParaRPr lang="en-US" altLang="ja-JP" dirty="0"/>
          </a:p>
        </p:txBody>
      </p:sp>
    </p:spTree>
    <p:extLst>
      <p:ext uri="{BB962C8B-B14F-4D97-AF65-F5344CB8AC3E}">
        <p14:creationId xmlns:p14="http://schemas.microsoft.com/office/powerpoint/2010/main" val="40168340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smtClean="0"/>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sldNum" sz="quarter" idx="10"/>
          </p:nvPr>
        </p:nvSpPr>
        <p:spPr>
          <a:xfrm>
            <a:off x="6227763" y="6575425"/>
            <a:ext cx="2916237" cy="282575"/>
          </a:xfrm>
          <a:prstGeom prst="rect">
            <a:avLst/>
          </a:prstGeom>
        </p:spPr>
        <p:txBody>
          <a:bodyPr/>
          <a:lstStyle>
            <a:lvl1pPr algn="ctr">
              <a:defRPr kumimoji="0" sz="1600">
                <a:solidFill>
                  <a:srgbClr val="000000"/>
                </a:solidFill>
                <a:latin typeface="Arial" charset="0"/>
                <a:ea typeface="ＭＳ Ｐゴシック" charset="-128"/>
              </a:defRPr>
            </a:lvl1pPr>
          </a:lstStyle>
          <a:p>
            <a:pPr>
              <a:defRPr/>
            </a:pPr>
            <a:fld id="{DCE4E7C0-BF73-4073-A785-2F2B52FBBBC1}" type="slidenum">
              <a:rPr lang="en-US" altLang="ja-JP"/>
              <a:pPr>
                <a:defRPr/>
              </a:pPr>
              <a:t>‹#›</a:t>
            </a:fld>
            <a:endParaRPr lang="en-US" altLang="ja-JP" dirty="0"/>
          </a:p>
        </p:txBody>
      </p:sp>
    </p:spTree>
    <p:extLst>
      <p:ext uri="{BB962C8B-B14F-4D97-AF65-F5344CB8AC3E}">
        <p14:creationId xmlns:p14="http://schemas.microsoft.com/office/powerpoint/2010/main" val="17691140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01625"/>
            <a:ext cx="8229600" cy="390525"/>
          </a:xfrm>
          <a:prstGeom prst="rect">
            <a:avLst/>
          </a:prstGeom>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836613"/>
            <a:ext cx="8229600" cy="5289550"/>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sldNum" sz="quarter" idx="10"/>
          </p:nvPr>
        </p:nvSpPr>
        <p:spPr>
          <a:xfrm>
            <a:off x="6227763" y="6575425"/>
            <a:ext cx="2916237" cy="282575"/>
          </a:xfrm>
          <a:prstGeom prst="rect">
            <a:avLst/>
          </a:prstGeom>
        </p:spPr>
        <p:txBody>
          <a:bodyPr/>
          <a:lstStyle>
            <a:lvl1pPr algn="ctr">
              <a:defRPr kumimoji="0" sz="1600">
                <a:solidFill>
                  <a:srgbClr val="000000"/>
                </a:solidFill>
                <a:latin typeface="Arial" charset="0"/>
                <a:ea typeface="ＭＳ Ｐゴシック" charset="-128"/>
              </a:defRPr>
            </a:lvl1pPr>
          </a:lstStyle>
          <a:p>
            <a:pPr>
              <a:defRPr/>
            </a:pPr>
            <a:fld id="{5DB20A80-4A22-46FA-A1F9-B34F5D10E5F5}" type="slidenum">
              <a:rPr lang="en-US" altLang="ja-JP"/>
              <a:pPr>
                <a:defRPr/>
              </a:pPr>
              <a:t>‹#›</a:t>
            </a:fld>
            <a:endParaRPr lang="en-US" altLang="ja-JP" dirty="0"/>
          </a:p>
        </p:txBody>
      </p:sp>
    </p:spTree>
    <p:extLst>
      <p:ext uri="{BB962C8B-B14F-4D97-AF65-F5344CB8AC3E}">
        <p14:creationId xmlns:p14="http://schemas.microsoft.com/office/powerpoint/2010/main" val="30327456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301625"/>
            <a:ext cx="2057400" cy="5824538"/>
          </a:xfrm>
          <a:prstGeom prst="rect">
            <a:avLst/>
          </a:prstGeo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301625"/>
            <a:ext cx="6019800" cy="5824538"/>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sldNum" sz="quarter" idx="10"/>
          </p:nvPr>
        </p:nvSpPr>
        <p:spPr>
          <a:xfrm>
            <a:off x="6227763" y="6575425"/>
            <a:ext cx="2916237" cy="282575"/>
          </a:xfrm>
          <a:prstGeom prst="rect">
            <a:avLst/>
          </a:prstGeom>
        </p:spPr>
        <p:txBody>
          <a:bodyPr/>
          <a:lstStyle>
            <a:lvl1pPr algn="ctr">
              <a:defRPr kumimoji="0" sz="1600">
                <a:solidFill>
                  <a:srgbClr val="000000"/>
                </a:solidFill>
                <a:latin typeface="Arial" charset="0"/>
                <a:ea typeface="ＭＳ Ｐゴシック" charset="-128"/>
              </a:defRPr>
            </a:lvl1pPr>
          </a:lstStyle>
          <a:p>
            <a:pPr>
              <a:defRPr/>
            </a:pPr>
            <a:fld id="{9B8EB5E4-FB62-40C4-90EB-27150BA5B53B}" type="slidenum">
              <a:rPr lang="en-US" altLang="ja-JP"/>
              <a:pPr>
                <a:defRPr/>
              </a:pPr>
              <a:t>‹#›</a:t>
            </a:fld>
            <a:endParaRPr lang="en-US" altLang="ja-JP" dirty="0"/>
          </a:p>
        </p:txBody>
      </p:sp>
    </p:spTree>
    <p:extLst>
      <p:ext uri="{BB962C8B-B14F-4D97-AF65-F5344CB8AC3E}">
        <p14:creationId xmlns:p14="http://schemas.microsoft.com/office/powerpoint/2010/main" val="7073825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01625"/>
            <a:ext cx="8229600" cy="390525"/>
          </a:xfrm>
          <a:prstGeom prst="rect">
            <a:avLst/>
          </a:prstGeom>
        </p:spPr>
        <p:txBody>
          <a:bodyPr/>
          <a:lstStyle>
            <a:lvl1pPr>
              <a:defRPr sz="2800"/>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a:xfrm>
            <a:off x="457200" y="836613"/>
            <a:ext cx="8229600" cy="5289550"/>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sldNum" sz="quarter" idx="10"/>
          </p:nvPr>
        </p:nvSpPr>
        <p:spPr>
          <a:xfrm>
            <a:off x="6227763" y="6575425"/>
            <a:ext cx="2916237" cy="282575"/>
          </a:xfrm>
          <a:prstGeom prst="rect">
            <a:avLst/>
          </a:prstGeom>
        </p:spPr>
        <p:txBody>
          <a:bodyPr/>
          <a:lstStyle>
            <a:lvl1pPr algn="ctr">
              <a:defRPr kumimoji="0" sz="1600">
                <a:solidFill>
                  <a:srgbClr val="000000"/>
                </a:solidFill>
                <a:latin typeface="Arial" charset="0"/>
                <a:ea typeface="ＭＳ Ｐゴシック" charset="-128"/>
              </a:defRPr>
            </a:lvl1pPr>
          </a:lstStyle>
          <a:p>
            <a:pPr>
              <a:defRPr/>
            </a:pPr>
            <a:fld id="{1C7DE030-1C33-41FF-A94E-C1052D754BD4}" type="slidenum">
              <a:rPr lang="en-US" altLang="ja-JP"/>
              <a:pPr>
                <a:defRPr/>
              </a:pPr>
              <a:t>‹#›</a:t>
            </a:fld>
            <a:endParaRPr lang="en-US" altLang="ja-JP" dirty="0"/>
          </a:p>
        </p:txBody>
      </p:sp>
    </p:spTree>
    <p:extLst>
      <p:ext uri="{BB962C8B-B14F-4D97-AF65-F5344CB8AC3E}">
        <p14:creationId xmlns:p14="http://schemas.microsoft.com/office/powerpoint/2010/main" val="220360160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sldNum" sz="quarter" idx="10"/>
          </p:nvPr>
        </p:nvSpPr>
        <p:spPr>
          <a:ln/>
        </p:spPr>
        <p:txBody>
          <a:bodyPr/>
          <a:lstStyle>
            <a:lvl1pPr>
              <a:defRPr/>
            </a:lvl1pPr>
          </a:lstStyle>
          <a:p>
            <a:pPr>
              <a:defRPr/>
            </a:pPr>
            <a:fld id="{401AE4A7-00AB-48ED-B810-B8DF50354A07}" type="slidenum">
              <a:rPr lang="en-US" altLang="ja-JP"/>
              <a:pPr>
                <a:defRPr/>
              </a:pPr>
              <a:t>‹#›</a:t>
            </a:fld>
            <a:endParaRPr lang="en-US" altLang="ja-JP" dirty="0"/>
          </a:p>
        </p:txBody>
      </p:sp>
    </p:spTree>
    <p:extLst>
      <p:ext uri="{BB962C8B-B14F-4D97-AF65-F5344CB8AC3E}">
        <p14:creationId xmlns:p14="http://schemas.microsoft.com/office/powerpoint/2010/main" val="222748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836613"/>
            <a:ext cx="4038600" cy="5289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836613"/>
            <a:ext cx="4038600" cy="5289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sldNum" sz="quarter" idx="10"/>
          </p:nvPr>
        </p:nvSpPr>
        <p:spPr>
          <a:ln/>
        </p:spPr>
        <p:txBody>
          <a:bodyPr/>
          <a:lstStyle>
            <a:lvl1pPr>
              <a:defRPr/>
            </a:lvl1pPr>
          </a:lstStyle>
          <a:p>
            <a:pPr>
              <a:defRPr/>
            </a:pPr>
            <a:fld id="{BCE360D9-0FE9-440E-9C02-1BFD08F307A1}" type="slidenum">
              <a:rPr lang="en-US" altLang="ja-JP"/>
              <a:pPr>
                <a:defRPr/>
              </a:pPr>
              <a:t>‹#›</a:t>
            </a:fld>
            <a:endParaRPr lang="en-US" altLang="ja-JP" dirty="0"/>
          </a:p>
        </p:txBody>
      </p:sp>
    </p:spTree>
    <p:extLst>
      <p:ext uri="{BB962C8B-B14F-4D97-AF65-F5344CB8AC3E}">
        <p14:creationId xmlns:p14="http://schemas.microsoft.com/office/powerpoint/2010/main" val="1150834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sldNum" sz="quarter" idx="10"/>
          </p:nvPr>
        </p:nvSpPr>
        <p:spPr>
          <a:ln/>
        </p:spPr>
        <p:txBody>
          <a:bodyPr/>
          <a:lstStyle>
            <a:lvl1pPr>
              <a:defRPr/>
            </a:lvl1pPr>
          </a:lstStyle>
          <a:p>
            <a:pPr>
              <a:defRPr/>
            </a:pPr>
            <a:fld id="{0789036F-585B-4A36-A34E-1BF4DC568C81}" type="slidenum">
              <a:rPr lang="en-US" altLang="ja-JP"/>
              <a:pPr>
                <a:defRPr/>
              </a:pPr>
              <a:t>‹#›</a:t>
            </a:fld>
            <a:endParaRPr lang="en-US" altLang="ja-JP" dirty="0"/>
          </a:p>
        </p:txBody>
      </p:sp>
    </p:spTree>
    <p:extLst>
      <p:ext uri="{BB962C8B-B14F-4D97-AF65-F5344CB8AC3E}">
        <p14:creationId xmlns:p14="http://schemas.microsoft.com/office/powerpoint/2010/main" val="588840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sldNum" sz="quarter" idx="10"/>
          </p:nvPr>
        </p:nvSpPr>
        <p:spPr>
          <a:ln/>
        </p:spPr>
        <p:txBody>
          <a:bodyPr/>
          <a:lstStyle>
            <a:lvl1pPr>
              <a:defRPr/>
            </a:lvl1pPr>
          </a:lstStyle>
          <a:p>
            <a:pPr>
              <a:defRPr/>
            </a:pPr>
            <a:fld id="{46FBD290-DDC8-4D83-8F6B-933636F5250C}" type="slidenum">
              <a:rPr lang="en-US" altLang="ja-JP"/>
              <a:pPr>
                <a:defRPr/>
              </a:pPr>
              <a:t>‹#›</a:t>
            </a:fld>
            <a:endParaRPr lang="en-US" altLang="ja-JP" dirty="0"/>
          </a:p>
        </p:txBody>
      </p:sp>
    </p:spTree>
    <p:extLst>
      <p:ext uri="{BB962C8B-B14F-4D97-AF65-F5344CB8AC3E}">
        <p14:creationId xmlns:p14="http://schemas.microsoft.com/office/powerpoint/2010/main" val="1709236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AAFD5F7C-4AB4-4BBA-82F6-04EAADFE8CE2}" type="slidenum">
              <a:rPr lang="en-US" altLang="ja-JP"/>
              <a:pPr>
                <a:defRPr/>
              </a:pPr>
              <a:t>‹#›</a:t>
            </a:fld>
            <a:endParaRPr lang="en-US" altLang="ja-JP" dirty="0"/>
          </a:p>
        </p:txBody>
      </p:sp>
    </p:spTree>
    <p:extLst>
      <p:ext uri="{BB962C8B-B14F-4D97-AF65-F5344CB8AC3E}">
        <p14:creationId xmlns:p14="http://schemas.microsoft.com/office/powerpoint/2010/main" val="4147916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sldNum" sz="quarter" idx="10"/>
          </p:nvPr>
        </p:nvSpPr>
        <p:spPr>
          <a:ln/>
        </p:spPr>
        <p:txBody>
          <a:bodyPr/>
          <a:lstStyle>
            <a:lvl1pPr>
              <a:defRPr/>
            </a:lvl1pPr>
          </a:lstStyle>
          <a:p>
            <a:pPr>
              <a:defRPr/>
            </a:pPr>
            <a:fld id="{32F0D9F8-92AE-476E-8E27-5CD917FD40DA}" type="slidenum">
              <a:rPr lang="en-US" altLang="ja-JP"/>
              <a:pPr>
                <a:defRPr/>
              </a:pPr>
              <a:t>‹#›</a:t>
            </a:fld>
            <a:endParaRPr lang="en-US" altLang="ja-JP" dirty="0"/>
          </a:p>
        </p:txBody>
      </p:sp>
    </p:spTree>
    <p:extLst>
      <p:ext uri="{BB962C8B-B14F-4D97-AF65-F5344CB8AC3E}">
        <p14:creationId xmlns:p14="http://schemas.microsoft.com/office/powerpoint/2010/main" val="88591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sldNum" sz="quarter" idx="10"/>
          </p:nvPr>
        </p:nvSpPr>
        <p:spPr>
          <a:ln/>
        </p:spPr>
        <p:txBody>
          <a:bodyPr/>
          <a:lstStyle>
            <a:lvl1pPr>
              <a:defRPr/>
            </a:lvl1pPr>
          </a:lstStyle>
          <a:p>
            <a:pPr>
              <a:defRPr/>
            </a:pPr>
            <a:fld id="{16DEABDF-63D1-4BBF-AE69-AC70F8F5C389}" type="slidenum">
              <a:rPr lang="en-US" altLang="ja-JP"/>
              <a:pPr>
                <a:defRPr/>
              </a:pPr>
              <a:t>‹#›</a:t>
            </a:fld>
            <a:endParaRPr lang="en-US" altLang="ja-JP" dirty="0"/>
          </a:p>
        </p:txBody>
      </p:sp>
    </p:spTree>
    <p:extLst>
      <p:ext uri="{BB962C8B-B14F-4D97-AF65-F5344CB8AC3E}">
        <p14:creationId xmlns:p14="http://schemas.microsoft.com/office/powerpoint/2010/main" val="1209375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1625"/>
            <a:ext cx="82296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10800" rIns="91440" bIns="1080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836613"/>
            <a:ext cx="8229600" cy="528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100" name="Rectangle 4"/>
          <p:cNvSpPr>
            <a:spLocks noGrp="1" noChangeArrowheads="1"/>
          </p:cNvSpPr>
          <p:nvPr>
            <p:ph type="sldNum" sz="quarter" idx="4"/>
          </p:nvPr>
        </p:nvSpPr>
        <p:spPr bwMode="auto">
          <a:xfrm>
            <a:off x="6227763" y="6575425"/>
            <a:ext cx="2916237" cy="282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400">
                <a:solidFill>
                  <a:schemeClr val="folHlink"/>
                </a:solidFill>
                <a:latin typeface="Arial" pitchFamily="34" charset="0"/>
                <a:ea typeface="ＭＳ Ｐゴシック" pitchFamily="50" charset="-128"/>
              </a:defRPr>
            </a:lvl1pPr>
          </a:lstStyle>
          <a:p>
            <a:pPr>
              <a:defRPr/>
            </a:pPr>
            <a:fld id="{4CBF8889-B3CF-4A11-9041-9AC0CCA51790}" type="slidenum">
              <a:rPr lang="en-US" altLang="ja-JP"/>
              <a:pPr>
                <a:defRPr/>
              </a:pPr>
              <a:t>‹#›</a:t>
            </a:fld>
            <a:endParaRPr lang="en-US" altLang="ja-JP" dirty="0"/>
          </a:p>
        </p:txBody>
      </p:sp>
      <p:sp>
        <p:nvSpPr>
          <p:cNvPr id="1029" name="Text Box 5"/>
          <p:cNvSpPr txBox="1">
            <a:spLocks noChangeArrowheads="1"/>
          </p:cNvSpPr>
          <p:nvPr/>
        </p:nvSpPr>
        <p:spPr bwMode="auto">
          <a:xfrm>
            <a:off x="6286500" y="6613525"/>
            <a:ext cx="1755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r>
              <a:rPr kumimoji="0" lang="en-US" altLang="ja-JP" sz="1000" b="1" smtClean="0">
                <a:solidFill>
                  <a:schemeClr val="folHlink"/>
                </a:solidFill>
              </a:rPr>
              <a:t>l ©Tokio Marine &amp; Nichido</a:t>
            </a:r>
          </a:p>
        </p:txBody>
      </p:sp>
      <p:pic>
        <p:nvPicPr>
          <p:cNvPr id="1030" name="Picture 6" descr="belt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5875"/>
            <a:ext cx="91440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Line 7"/>
          <p:cNvSpPr>
            <a:spLocks noChangeShapeType="1"/>
          </p:cNvSpPr>
          <p:nvPr/>
        </p:nvSpPr>
        <p:spPr bwMode="auto">
          <a:xfrm>
            <a:off x="0" y="6618288"/>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18000" tIns="10800" rIns="18000" bIns="10800" anchor="ctr"/>
          <a:lstStyle/>
          <a:p>
            <a:endParaRPr lang="ja-JP" altLang="en-US"/>
          </a:p>
        </p:txBody>
      </p:sp>
      <p:sp>
        <p:nvSpPr>
          <p:cNvPr id="1032" name="Line 8"/>
          <p:cNvSpPr>
            <a:spLocks noChangeShapeType="1"/>
          </p:cNvSpPr>
          <p:nvPr/>
        </p:nvSpPr>
        <p:spPr bwMode="auto">
          <a:xfrm>
            <a:off x="323850" y="765175"/>
            <a:ext cx="8642350" cy="0"/>
          </a:xfrm>
          <a:prstGeom prst="line">
            <a:avLst/>
          </a:prstGeom>
          <a:noFill/>
          <a:ln w="38100">
            <a:solidFill>
              <a:srgbClr val="00FF99"/>
            </a:solidFill>
            <a:round/>
            <a:headEnd/>
            <a:tailEnd/>
          </a:ln>
          <a:extLst>
            <a:ext uri="{909E8E84-426E-40DD-AFC4-6F175D3DCCD1}">
              <a14:hiddenFill xmlns:a14="http://schemas.microsoft.com/office/drawing/2010/main">
                <a:noFill/>
              </a14:hiddenFill>
            </a:ext>
          </a:extLst>
        </p:spPr>
        <p:txBody>
          <a:bodyPr/>
          <a:lstStyle/>
          <a:p>
            <a:endParaRPr lang="ja-JP" altLang="en-US"/>
          </a:p>
        </p:txBody>
      </p:sp>
    </p:spTree>
  </p:cSld>
  <p:clrMap bg1="lt1" tx1="dk1" bg2="lt2" tx2="dk2" accent1="accent1" accent2="accent2" accent3="accent3" accent4="accent4" accent5="accent5" accent6="accent6" hlink="hlink" folHlink="folHlink"/>
  <p:sldLayoutIdLst>
    <p:sldLayoutId id="2147483975"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 id="2147483976" r:id="rId12"/>
  </p:sldLayoutIdLst>
  <p:timing>
    <p:tnLst>
      <p:par>
        <p:cTn id="1" dur="indefinite" restart="never" nodeType="tmRoot"/>
      </p:par>
    </p:tnLst>
  </p:timing>
  <p:txStyles>
    <p:titleStyle>
      <a:lvl1pPr algn="l" rtl="0" eaLnBrk="0" fontAlgn="base" hangingPunct="0">
        <a:spcBef>
          <a:spcPct val="0"/>
        </a:spcBef>
        <a:spcAft>
          <a:spcPct val="0"/>
        </a:spcAft>
        <a:defRPr sz="24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Arial" pitchFamily="34" charset="0"/>
          <a:ea typeface="ＭＳ Ｐゴシック" pitchFamily="50" charset="-128"/>
        </a:defRPr>
      </a:lvl2pPr>
      <a:lvl3pPr algn="l" rtl="0" eaLnBrk="0" fontAlgn="base" hangingPunct="0">
        <a:spcBef>
          <a:spcPct val="0"/>
        </a:spcBef>
        <a:spcAft>
          <a:spcPct val="0"/>
        </a:spcAft>
        <a:defRPr sz="2400">
          <a:solidFill>
            <a:schemeClr val="accent2"/>
          </a:solidFill>
          <a:latin typeface="Arial" pitchFamily="34" charset="0"/>
          <a:ea typeface="ＭＳ Ｐゴシック" pitchFamily="50" charset="-128"/>
        </a:defRPr>
      </a:lvl3pPr>
      <a:lvl4pPr algn="l" rtl="0" eaLnBrk="0" fontAlgn="base" hangingPunct="0">
        <a:spcBef>
          <a:spcPct val="0"/>
        </a:spcBef>
        <a:spcAft>
          <a:spcPct val="0"/>
        </a:spcAft>
        <a:defRPr sz="2400">
          <a:solidFill>
            <a:schemeClr val="accent2"/>
          </a:solidFill>
          <a:latin typeface="Arial" pitchFamily="34" charset="0"/>
          <a:ea typeface="ＭＳ Ｐゴシック" pitchFamily="50" charset="-128"/>
        </a:defRPr>
      </a:lvl4pPr>
      <a:lvl5pPr algn="l" rtl="0" eaLnBrk="0" fontAlgn="base" hangingPunct="0">
        <a:spcBef>
          <a:spcPct val="0"/>
        </a:spcBef>
        <a:spcAft>
          <a:spcPct val="0"/>
        </a:spcAft>
        <a:defRPr sz="2400">
          <a:solidFill>
            <a:schemeClr val="accent2"/>
          </a:solidFill>
          <a:latin typeface="Arial" pitchFamily="34" charset="0"/>
          <a:ea typeface="ＭＳ Ｐゴシック" pitchFamily="50" charset="-128"/>
        </a:defRPr>
      </a:lvl5pPr>
      <a:lvl6pPr marL="457200" algn="l" rtl="0" fontAlgn="base">
        <a:spcBef>
          <a:spcPct val="0"/>
        </a:spcBef>
        <a:spcAft>
          <a:spcPct val="0"/>
        </a:spcAft>
        <a:defRPr sz="2400">
          <a:solidFill>
            <a:schemeClr val="accent2"/>
          </a:solidFill>
          <a:latin typeface="Arial" pitchFamily="34" charset="0"/>
          <a:ea typeface="ＭＳ Ｐゴシック" pitchFamily="50" charset="-128"/>
        </a:defRPr>
      </a:lvl6pPr>
      <a:lvl7pPr marL="914400" algn="l" rtl="0" fontAlgn="base">
        <a:spcBef>
          <a:spcPct val="0"/>
        </a:spcBef>
        <a:spcAft>
          <a:spcPct val="0"/>
        </a:spcAft>
        <a:defRPr sz="2400">
          <a:solidFill>
            <a:schemeClr val="accent2"/>
          </a:solidFill>
          <a:latin typeface="Arial" pitchFamily="34" charset="0"/>
          <a:ea typeface="ＭＳ Ｐゴシック" pitchFamily="50" charset="-128"/>
        </a:defRPr>
      </a:lvl7pPr>
      <a:lvl8pPr marL="1371600" algn="l" rtl="0" fontAlgn="base">
        <a:spcBef>
          <a:spcPct val="0"/>
        </a:spcBef>
        <a:spcAft>
          <a:spcPct val="0"/>
        </a:spcAft>
        <a:defRPr sz="2400">
          <a:solidFill>
            <a:schemeClr val="accent2"/>
          </a:solidFill>
          <a:latin typeface="Arial" pitchFamily="34" charset="0"/>
          <a:ea typeface="ＭＳ Ｐゴシック" pitchFamily="50" charset="-128"/>
        </a:defRPr>
      </a:lvl8pPr>
      <a:lvl9pPr marL="1828800" algn="l" rtl="0" fontAlgn="base">
        <a:spcBef>
          <a:spcPct val="0"/>
        </a:spcBef>
        <a:spcAft>
          <a:spcPct val="0"/>
        </a:spcAft>
        <a:defRPr sz="2400">
          <a:solidFill>
            <a:schemeClr val="accent2"/>
          </a:solidFill>
          <a:latin typeface="Arial" pitchFamily="34" charset="0"/>
          <a:ea typeface="ＭＳ Ｐゴシック" pitchFamily="50" charset="-128"/>
        </a:defRPr>
      </a:lvl9pPr>
    </p:titleStyle>
    <p:bodyStyle>
      <a:lvl1pPr marL="160338" indent="-160338" algn="l" rtl="0" eaLnBrk="0" fontAlgn="base" hangingPunct="0">
        <a:spcBef>
          <a:spcPct val="40000"/>
        </a:spcBef>
        <a:spcAft>
          <a:spcPct val="0"/>
        </a:spcAft>
        <a:buClr>
          <a:schemeClr val="accent2"/>
        </a:buClr>
        <a:buChar char="•"/>
        <a:defRPr>
          <a:solidFill>
            <a:schemeClr val="tx1"/>
          </a:solidFill>
          <a:latin typeface="+mn-lt"/>
          <a:ea typeface="+mn-ea"/>
          <a:cs typeface="+mn-cs"/>
        </a:defRPr>
      </a:lvl1pPr>
      <a:lvl2pPr marL="531813" indent="-192088" algn="l" rtl="0" eaLnBrk="0" fontAlgn="base" hangingPunct="0">
        <a:spcBef>
          <a:spcPct val="20000"/>
        </a:spcBef>
        <a:spcAft>
          <a:spcPct val="0"/>
        </a:spcAft>
        <a:buClr>
          <a:schemeClr val="folHlink"/>
        </a:buClr>
        <a:buFont typeface="Wingdings" pitchFamily="2" charset="2"/>
        <a:buChar char="§"/>
        <a:defRPr sz="1600">
          <a:solidFill>
            <a:schemeClr val="tx1"/>
          </a:solidFill>
          <a:latin typeface="+mn-lt"/>
        </a:defRPr>
      </a:lvl2pPr>
      <a:lvl3pPr marL="1216025" indent="-228600" algn="l" rtl="0" eaLnBrk="0" fontAlgn="base" hangingPunct="0">
        <a:spcBef>
          <a:spcPct val="20000"/>
        </a:spcBef>
        <a:spcAft>
          <a:spcPct val="0"/>
        </a:spcAft>
        <a:buClr>
          <a:srgbClr val="FF9933"/>
        </a:buClr>
        <a:buChar char="•"/>
        <a:defRPr sz="1400">
          <a:solidFill>
            <a:schemeClr val="tx1"/>
          </a:solidFill>
          <a:latin typeface="+mn-lt"/>
        </a:defRPr>
      </a:lvl3pPr>
      <a:lvl4pPr marL="1624013" indent="-228600" algn="l" rtl="0" eaLnBrk="0" fontAlgn="base" hangingPunct="0">
        <a:spcBef>
          <a:spcPct val="20000"/>
        </a:spcBef>
        <a:spcAft>
          <a:spcPct val="0"/>
        </a:spcAft>
        <a:buClr>
          <a:srgbClr val="FF9933"/>
        </a:buClr>
        <a:buChar char="–"/>
        <a:defRPr sz="1400">
          <a:solidFill>
            <a:schemeClr val="tx1"/>
          </a:solidFill>
          <a:latin typeface="+mn-lt"/>
        </a:defRPr>
      </a:lvl4pPr>
      <a:lvl5pPr marL="2057400" indent="-228600" algn="l" rtl="0" eaLnBrk="0" fontAlgn="base" hangingPunct="0">
        <a:spcBef>
          <a:spcPct val="20000"/>
        </a:spcBef>
        <a:spcAft>
          <a:spcPct val="0"/>
        </a:spcAft>
        <a:buClr>
          <a:srgbClr val="FF9933"/>
        </a:buClr>
        <a:buChar char="»"/>
        <a:defRPr sz="1400">
          <a:solidFill>
            <a:schemeClr val="tx1"/>
          </a:solidFill>
          <a:latin typeface="+mn-lt"/>
        </a:defRPr>
      </a:lvl5pPr>
      <a:lvl6pPr marL="2514600" indent="-228600" algn="l" rtl="0" fontAlgn="base">
        <a:spcBef>
          <a:spcPct val="20000"/>
        </a:spcBef>
        <a:spcAft>
          <a:spcPct val="0"/>
        </a:spcAft>
        <a:buClr>
          <a:srgbClr val="FF9933"/>
        </a:buClr>
        <a:buChar char="»"/>
        <a:defRPr sz="1400">
          <a:solidFill>
            <a:schemeClr val="tx1"/>
          </a:solidFill>
          <a:latin typeface="+mn-lt"/>
        </a:defRPr>
      </a:lvl6pPr>
      <a:lvl7pPr marL="2971800" indent="-228600" algn="l" rtl="0" fontAlgn="base">
        <a:spcBef>
          <a:spcPct val="20000"/>
        </a:spcBef>
        <a:spcAft>
          <a:spcPct val="0"/>
        </a:spcAft>
        <a:buClr>
          <a:srgbClr val="FF9933"/>
        </a:buClr>
        <a:buChar char="»"/>
        <a:defRPr sz="1400">
          <a:solidFill>
            <a:schemeClr val="tx1"/>
          </a:solidFill>
          <a:latin typeface="+mn-lt"/>
        </a:defRPr>
      </a:lvl7pPr>
      <a:lvl8pPr marL="3429000" indent="-228600" algn="l" rtl="0" fontAlgn="base">
        <a:spcBef>
          <a:spcPct val="20000"/>
        </a:spcBef>
        <a:spcAft>
          <a:spcPct val="0"/>
        </a:spcAft>
        <a:buClr>
          <a:srgbClr val="FF9933"/>
        </a:buClr>
        <a:buChar char="»"/>
        <a:defRPr sz="1400">
          <a:solidFill>
            <a:schemeClr val="tx1"/>
          </a:solidFill>
          <a:latin typeface="+mn-lt"/>
        </a:defRPr>
      </a:lvl8pPr>
      <a:lvl9pPr marL="3886200" indent="-228600" algn="l" rtl="0" fontAlgn="base">
        <a:spcBef>
          <a:spcPct val="20000"/>
        </a:spcBef>
        <a:spcAft>
          <a:spcPct val="0"/>
        </a:spcAft>
        <a:buClr>
          <a:srgbClr val="FF9933"/>
        </a:buClr>
        <a:buChar char="»"/>
        <a:defRPr sz="14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77" r:id="rId1"/>
    <p:sldLayoutId id="2147483974"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 id="2147483987" r:id="rId12"/>
  </p:sldLayoutIdLst>
  <p:timing>
    <p:tnLst>
      <p:par>
        <p:cTn id="1" dur="indefinite" restart="never" nodeType="tmRoot"/>
      </p:par>
    </p:tnLst>
  </p:timing>
  <p:txStyles>
    <p:titleStyle>
      <a:lvl1pPr algn="l" rtl="0" eaLnBrk="0" fontAlgn="base" hangingPunct="0">
        <a:spcBef>
          <a:spcPct val="0"/>
        </a:spcBef>
        <a:spcAft>
          <a:spcPct val="0"/>
        </a:spcAft>
        <a:defRPr sz="24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ＭＳ Ｐゴシック" pitchFamily="50" charset="-128"/>
          <a:ea typeface="ＭＳ Ｐゴシック" pitchFamily="50" charset="-128"/>
        </a:defRPr>
      </a:lvl2pPr>
      <a:lvl3pPr algn="l" rtl="0" eaLnBrk="0" fontAlgn="base" hangingPunct="0">
        <a:spcBef>
          <a:spcPct val="0"/>
        </a:spcBef>
        <a:spcAft>
          <a:spcPct val="0"/>
        </a:spcAft>
        <a:defRPr sz="2400">
          <a:solidFill>
            <a:schemeClr val="accent2"/>
          </a:solidFill>
          <a:latin typeface="ＭＳ Ｐゴシック" pitchFamily="50" charset="-128"/>
          <a:ea typeface="ＭＳ Ｐゴシック" pitchFamily="50" charset="-128"/>
        </a:defRPr>
      </a:lvl3pPr>
      <a:lvl4pPr algn="l" rtl="0" eaLnBrk="0" fontAlgn="base" hangingPunct="0">
        <a:spcBef>
          <a:spcPct val="0"/>
        </a:spcBef>
        <a:spcAft>
          <a:spcPct val="0"/>
        </a:spcAft>
        <a:defRPr sz="2400">
          <a:solidFill>
            <a:schemeClr val="accent2"/>
          </a:solidFill>
          <a:latin typeface="ＭＳ Ｐゴシック" pitchFamily="50" charset="-128"/>
          <a:ea typeface="ＭＳ Ｐゴシック" pitchFamily="50" charset="-128"/>
        </a:defRPr>
      </a:lvl4pPr>
      <a:lvl5pPr algn="l" rtl="0" eaLnBrk="0" fontAlgn="base" hangingPunct="0">
        <a:spcBef>
          <a:spcPct val="0"/>
        </a:spcBef>
        <a:spcAft>
          <a:spcPct val="0"/>
        </a:spcAft>
        <a:defRPr sz="2400">
          <a:solidFill>
            <a:schemeClr val="accent2"/>
          </a:solidFill>
          <a:latin typeface="ＭＳ Ｐゴシック" pitchFamily="50" charset="-128"/>
          <a:ea typeface="ＭＳ Ｐゴシック" pitchFamily="50" charset="-128"/>
        </a:defRPr>
      </a:lvl5pPr>
      <a:lvl6pPr marL="457200" algn="l" rtl="0" fontAlgn="base">
        <a:spcBef>
          <a:spcPct val="0"/>
        </a:spcBef>
        <a:spcAft>
          <a:spcPct val="0"/>
        </a:spcAft>
        <a:defRPr sz="2400">
          <a:solidFill>
            <a:schemeClr val="accent2"/>
          </a:solidFill>
          <a:latin typeface="ＭＳ Ｐゴシック" pitchFamily="50" charset="-128"/>
          <a:ea typeface="ＭＳ Ｐゴシック" pitchFamily="50" charset="-128"/>
        </a:defRPr>
      </a:lvl6pPr>
      <a:lvl7pPr marL="914400" algn="l" rtl="0" fontAlgn="base">
        <a:spcBef>
          <a:spcPct val="0"/>
        </a:spcBef>
        <a:spcAft>
          <a:spcPct val="0"/>
        </a:spcAft>
        <a:defRPr sz="2400">
          <a:solidFill>
            <a:schemeClr val="accent2"/>
          </a:solidFill>
          <a:latin typeface="ＭＳ Ｐゴシック" pitchFamily="50" charset="-128"/>
          <a:ea typeface="ＭＳ Ｐゴシック" pitchFamily="50" charset="-128"/>
        </a:defRPr>
      </a:lvl7pPr>
      <a:lvl8pPr marL="1371600" algn="l" rtl="0" fontAlgn="base">
        <a:spcBef>
          <a:spcPct val="0"/>
        </a:spcBef>
        <a:spcAft>
          <a:spcPct val="0"/>
        </a:spcAft>
        <a:defRPr sz="2400">
          <a:solidFill>
            <a:schemeClr val="accent2"/>
          </a:solidFill>
          <a:latin typeface="ＭＳ Ｐゴシック" pitchFamily="50" charset="-128"/>
          <a:ea typeface="ＭＳ Ｐゴシック" pitchFamily="50" charset="-128"/>
        </a:defRPr>
      </a:lvl8pPr>
      <a:lvl9pPr marL="1828800" algn="l" rtl="0" fontAlgn="base">
        <a:spcBef>
          <a:spcPct val="0"/>
        </a:spcBef>
        <a:spcAft>
          <a:spcPct val="0"/>
        </a:spcAft>
        <a:defRPr sz="2400">
          <a:solidFill>
            <a:schemeClr val="accent2"/>
          </a:solidFill>
          <a:latin typeface="ＭＳ Ｐゴシック" pitchFamily="50" charset="-128"/>
          <a:ea typeface="ＭＳ Ｐゴシック" pitchFamily="50" charset="-128"/>
        </a:defRPr>
      </a:lvl9pPr>
    </p:titleStyle>
    <p:bodyStyle>
      <a:lvl1pPr marL="160338" indent="-160338" algn="l" rtl="0" eaLnBrk="0" fontAlgn="base" hangingPunct="0">
        <a:spcBef>
          <a:spcPct val="40000"/>
        </a:spcBef>
        <a:spcAft>
          <a:spcPct val="0"/>
        </a:spcAft>
        <a:buClr>
          <a:schemeClr val="accent2"/>
        </a:buClr>
        <a:buChar char="•"/>
        <a:defRPr>
          <a:solidFill>
            <a:schemeClr val="tx1"/>
          </a:solidFill>
          <a:latin typeface="+mn-lt"/>
          <a:ea typeface="+mn-ea"/>
          <a:cs typeface="+mn-cs"/>
        </a:defRPr>
      </a:lvl1pPr>
      <a:lvl2pPr marL="531813" indent="-192088" algn="l" rtl="0" eaLnBrk="0" fontAlgn="base" hangingPunct="0">
        <a:spcBef>
          <a:spcPct val="20000"/>
        </a:spcBef>
        <a:spcAft>
          <a:spcPct val="0"/>
        </a:spcAft>
        <a:buClr>
          <a:schemeClr val="folHlink"/>
        </a:buClr>
        <a:buFont typeface="Wingdings" pitchFamily="2" charset="2"/>
        <a:buChar char="§"/>
        <a:defRPr sz="1600">
          <a:solidFill>
            <a:schemeClr val="tx1"/>
          </a:solidFill>
          <a:latin typeface="+mn-lt"/>
        </a:defRPr>
      </a:lvl2pPr>
      <a:lvl3pPr marL="1216025" indent="-228600" algn="l" rtl="0" eaLnBrk="0" fontAlgn="base" hangingPunct="0">
        <a:spcBef>
          <a:spcPct val="20000"/>
        </a:spcBef>
        <a:spcAft>
          <a:spcPct val="0"/>
        </a:spcAft>
        <a:buClr>
          <a:srgbClr val="FF9933"/>
        </a:buClr>
        <a:buChar char="•"/>
        <a:defRPr sz="1400">
          <a:solidFill>
            <a:schemeClr val="tx1"/>
          </a:solidFill>
          <a:latin typeface="+mn-lt"/>
        </a:defRPr>
      </a:lvl3pPr>
      <a:lvl4pPr marL="1624013" indent="-228600" algn="l" rtl="0" eaLnBrk="0" fontAlgn="base" hangingPunct="0">
        <a:spcBef>
          <a:spcPct val="20000"/>
        </a:spcBef>
        <a:spcAft>
          <a:spcPct val="0"/>
        </a:spcAft>
        <a:buClr>
          <a:srgbClr val="FF9933"/>
        </a:buClr>
        <a:buChar char="–"/>
        <a:defRPr sz="1400">
          <a:solidFill>
            <a:schemeClr val="tx1"/>
          </a:solidFill>
          <a:latin typeface="+mn-lt"/>
        </a:defRPr>
      </a:lvl4pPr>
      <a:lvl5pPr marL="2057400" indent="-228600" algn="l" rtl="0" eaLnBrk="0" fontAlgn="base" hangingPunct="0">
        <a:spcBef>
          <a:spcPct val="20000"/>
        </a:spcBef>
        <a:spcAft>
          <a:spcPct val="0"/>
        </a:spcAft>
        <a:buClr>
          <a:srgbClr val="FF9933"/>
        </a:buClr>
        <a:buChar char="»"/>
        <a:defRPr sz="1400">
          <a:solidFill>
            <a:schemeClr val="tx1"/>
          </a:solidFill>
          <a:latin typeface="+mn-lt"/>
        </a:defRPr>
      </a:lvl5pPr>
      <a:lvl6pPr marL="2514600" indent="-228600" algn="l" rtl="0" fontAlgn="base">
        <a:spcBef>
          <a:spcPct val="20000"/>
        </a:spcBef>
        <a:spcAft>
          <a:spcPct val="0"/>
        </a:spcAft>
        <a:buClr>
          <a:srgbClr val="FF9933"/>
        </a:buClr>
        <a:buChar char="»"/>
        <a:defRPr sz="1400">
          <a:solidFill>
            <a:schemeClr val="tx1"/>
          </a:solidFill>
          <a:latin typeface="+mn-lt"/>
        </a:defRPr>
      </a:lvl6pPr>
      <a:lvl7pPr marL="2971800" indent="-228600" algn="l" rtl="0" fontAlgn="base">
        <a:spcBef>
          <a:spcPct val="20000"/>
        </a:spcBef>
        <a:spcAft>
          <a:spcPct val="0"/>
        </a:spcAft>
        <a:buClr>
          <a:srgbClr val="FF9933"/>
        </a:buClr>
        <a:buChar char="»"/>
        <a:defRPr sz="1400">
          <a:solidFill>
            <a:schemeClr val="tx1"/>
          </a:solidFill>
          <a:latin typeface="+mn-lt"/>
        </a:defRPr>
      </a:lvl7pPr>
      <a:lvl8pPr marL="3429000" indent="-228600" algn="l" rtl="0" fontAlgn="base">
        <a:spcBef>
          <a:spcPct val="20000"/>
        </a:spcBef>
        <a:spcAft>
          <a:spcPct val="0"/>
        </a:spcAft>
        <a:buClr>
          <a:srgbClr val="FF9933"/>
        </a:buClr>
        <a:buChar char="»"/>
        <a:defRPr sz="1400">
          <a:solidFill>
            <a:schemeClr val="tx1"/>
          </a:solidFill>
          <a:latin typeface="+mn-lt"/>
        </a:defRPr>
      </a:lvl8pPr>
      <a:lvl9pPr marL="3886200" indent="-228600" algn="l" rtl="0" fontAlgn="base">
        <a:spcBef>
          <a:spcPct val="20000"/>
        </a:spcBef>
        <a:spcAft>
          <a:spcPct val="0"/>
        </a:spcAft>
        <a:buClr>
          <a:srgbClr val="FF9933"/>
        </a:buClr>
        <a:buChar char="»"/>
        <a:defRPr sz="14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18" Type="http://schemas.openxmlformats.org/officeDocument/2006/relationships/image" Target="../media/image18.png"/><Relationship Id="rId3" Type="http://schemas.openxmlformats.org/officeDocument/2006/relationships/image" Target="../media/image3.jpeg"/><Relationship Id="rId7" Type="http://schemas.openxmlformats.org/officeDocument/2006/relationships/image" Target="../media/image7.png"/><Relationship Id="rId12" Type="http://schemas.openxmlformats.org/officeDocument/2006/relationships/image" Target="../media/image12.jpeg"/><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pn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29.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2062163"/>
            <a:ext cx="8526463" cy="1150937"/>
          </a:xfrm>
        </p:spPr>
        <p:txBody>
          <a:bodyPr/>
          <a:lstStyle/>
          <a:p>
            <a:pPr eaLnBrk="1" hangingPunct="1">
              <a:defRPr/>
            </a:pPr>
            <a:r>
              <a:rPr lang="en-US" altLang="ja-JP" dirty="0"/>
              <a:t>Are we Happy</a:t>
            </a:r>
            <a:r>
              <a:rPr lang="en-US" altLang="ja-JP" dirty="0" smtClean="0"/>
              <a:t>?</a:t>
            </a:r>
            <a:br>
              <a:rPr lang="en-US" altLang="ja-JP" dirty="0" smtClean="0"/>
            </a:br>
            <a:r>
              <a:rPr lang="en-US" altLang="ja-JP" dirty="0"/>
              <a:t/>
            </a:r>
            <a:br>
              <a:rPr lang="en-US" altLang="ja-JP" dirty="0"/>
            </a:br>
            <a:r>
              <a:rPr lang="en-US" altLang="ja-JP" dirty="0" smtClean="0"/>
              <a:t>(</a:t>
            </a:r>
            <a:r>
              <a:rPr lang="en-US" altLang="ja-JP" dirty="0" err="1" smtClean="0"/>
              <a:t>Abstruct</a:t>
            </a:r>
            <a:r>
              <a:rPr lang="en-US" altLang="ja-JP" dirty="0" smtClean="0"/>
              <a:t>)</a:t>
            </a:r>
            <a:br>
              <a:rPr lang="en-US" altLang="ja-JP" dirty="0" smtClean="0"/>
            </a:br>
            <a:r>
              <a:rPr lang="en-US" altLang="ja-JP" dirty="0" smtClean="0"/>
              <a:t>Dark Side and Light Side of the Force</a:t>
            </a:r>
            <a:endParaRPr lang="en-US" altLang="ja-JP" sz="3200" dirty="0"/>
          </a:p>
        </p:txBody>
      </p:sp>
      <p:sp>
        <p:nvSpPr>
          <p:cNvPr id="30723" name="Text Box 4"/>
          <p:cNvSpPr txBox="1">
            <a:spLocks noChangeArrowheads="1"/>
          </p:cNvSpPr>
          <p:nvPr/>
        </p:nvSpPr>
        <p:spPr bwMode="auto">
          <a:xfrm>
            <a:off x="1222375" y="5695950"/>
            <a:ext cx="6697663"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50000"/>
              </a:spcBef>
            </a:pPr>
            <a:endParaRPr kumimoji="0" lang="ja-JP" altLang="ja-JP" dirty="0"/>
          </a:p>
        </p:txBody>
      </p:sp>
      <p:sp>
        <p:nvSpPr>
          <p:cNvPr id="30724" name="Rectangle 6"/>
          <p:cNvSpPr>
            <a:spLocks noChangeArrowheads="1"/>
          </p:cNvSpPr>
          <p:nvPr/>
        </p:nvSpPr>
        <p:spPr bwMode="auto">
          <a:xfrm>
            <a:off x="436563" y="4941888"/>
            <a:ext cx="85344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18000" tIns="10800" rIns="18000" bIns="10800">
            <a:spAutoFit/>
          </a:bodyPr>
          <a:lstStyle/>
          <a:p>
            <a:pPr algn="ctr">
              <a:spcAft>
                <a:spcPct val="30000"/>
              </a:spcAft>
            </a:pPr>
            <a:r>
              <a:rPr lang="en-US" altLang="ja-JP" dirty="0"/>
              <a:t>Tsukasa Makino</a:t>
            </a:r>
          </a:p>
          <a:p>
            <a:pPr>
              <a:buFontTx/>
              <a:buChar char="•"/>
            </a:pPr>
            <a:r>
              <a:rPr kumimoji="0" lang="en-US" altLang="ja-JP" sz="1400" dirty="0"/>
              <a:t>Manager, IT Planning </a:t>
            </a:r>
            <a:r>
              <a:rPr kumimoji="0" lang="en-US" altLang="ja-JP" sz="1400" dirty="0" err="1"/>
              <a:t>Dept</a:t>
            </a:r>
            <a:r>
              <a:rPr kumimoji="0" lang="en-US" altLang="ja-JP" sz="1400"/>
              <a:t> &amp; Corporate Planning Dept Tokio Marine &amp; Nichido Fire Insurance Co., Ltd</a:t>
            </a:r>
          </a:p>
          <a:p>
            <a:pPr>
              <a:buFontTx/>
              <a:buChar char="•"/>
            </a:pPr>
            <a:r>
              <a:rPr kumimoji="0" lang="en-US" altLang="ja-JP" sz="1400"/>
              <a:t>Visiting Professor at University of Tsukuba, Graduate School of Systems and Information Engineering.</a:t>
            </a:r>
          </a:p>
          <a:p>
            <a:pPr>
              <a:buFontTx/>
              <a:buChar char="•"/>
            </a:pPr>
            <a:r>
              <a:rPr kumimoji="0" lang="en-US" altLang="ja-JP" sz="1400"/>
              <a:t>Part-time lecturer at Kyushu University, Graduate School of</a:t>
            </a:r>
            <a:r>
              <a:rPr kumimoji="0" lang="ja-JP" altLang="en-US" sz="1400"/>
              <a:t> </a:t>
            </a:r>
            <a:r>
              <a:rPr kumimoji="0" lang="en-US" altLang="ja-JP" sz="1400"/>
              <a:t>Information Science and Electrical Engineering </a:t>
            </a:r>
          </a:p>
        </p:txBody>
      </p:sp>
      <p:sp>
        <p:nvSpPr>
          <p:cNvPr id="30725" name="Rectangle 7"/>
          <p:cNvSpPr>
            <a:spLocks noChangeArrowheads="1"/>
          </p:cNvSpPr>
          <p:nvPr/>
        </p:nvSpPr>
        <p:spPr bwMode="auto">
          <a:xfrm>
            <a:off x="436563" y="6321425"/>
            <a:ext cx="82677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18000" tIns="10800" rIns="18000" bIns="10800">
            <a:spAutoFit/>
          </a:bodyPr>
          <a:lstStyle/>
          <a:p>
            <a:pPr algn="ctr"/>
            <a:r>
              <a:rPr lang="en-US" altLang="ja-JP" sz="1100">
                <a:latin typeface="Arial Unicode MS" pitchFamily="50" charset="-128"/>
                <a:ea typeface="Arial Unicode MS" pitchFamily="50" charset="-128"/>
                <a:cs typeface="Arial Unicode MS" pitchFamily="50" charset="-128"/>
              </a:rPr>
              <a:t>This document  represents the author’s personal views </a:t>
            </a:r>
          </a:p>
          <a:p>
            <a:pPr algn="ctr"/>
            <a:r>
              <a:rPr lang="en-US" altLang="ja-JP" sz="1100">
                <a:latin typeface="Arial Unicode MS" pitchFamily="50" charset="-128"/>
                <a:ea typeface="Arial Unicode MS" pitchFamily="50" charset="-128"/>
                <a:cs typeface="Arial Unicode MS" pitchFamily="50" charset="-128"/>
              </a:rPr>
              <a:t>The contents are not necessarily those of  Tokio Marine &amp; Nichido Fire, nor any particular organization.</a:t>
            </a:r>
          </a:p>
        </p:txBody>
      </p:sp>
      <p:sp>
        <p:nvSpPr>
          <p:cNvPr id="2" name="テキスト ボックス 1"/>
          <p:cNvSpPr txBox="1"/>
          <p:nvPr/>
        </p:nvSpPr>
        <p:spPr>
          <a:xfrm>
            <a:off x="8340435" y="6501606"/>
            <a:ext cx="630527" cy="369332"/>
          </a:xfrm>
          <a:prstGeom prst="rect">
            <a:avLst/>
          </a:prstGeom>
          <a:noFill/>
        </p:spPr>
        <p:txBody>
          <a:bodyPr wrap="square" rtlCol="0">
            <a:spAutoFit/>
          </a:bodyPr>
          <a:lstStyle/>
          <a:p>
            <a:r>
              <a:rPr kumimoji="1" lang="en-US" altLang="ja-JP" dirty="0" smtClean="0"/>
              <a:t>40</a:t>
            </a:r>
            <a:endParaRPr kumimoji="1" lang="ja-JP" alt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1"/>
          <p:cNvSpPr>
            <a:spLocks noGrp="1"/>
          </p:cNvSpPr>
          <p:nvPr>
            <p:ph type="title"/>
          </p:nvPr>
        </p:nvSpPr>
        <p:spPr/>
        <p:txBody>
          <a:bodyPr/>
          <a:lstStyle/>
          <a:p>
            <a:r>
              <a:rPr kumimoji="1" lang="en-US" altLang="ja-JP" dirty="0" smtClean="0"/>
              <a:t>IT made the world convenient and fun…as far as it looks</a:t>
            </a:r>
            <a:endParaRPr kumimoji="1" lang="ja-JP" altLang="en-US" dirty="0" smtClean="0"/>
          </a:p>
        </p:txBody>
      </p:sp>
      <p:sp>
        <p:nvSpPr>
          <p:cNvPr id="16388" name="テキスト ボックス 5"/>
          <p:cNvSpPr txBox="1">
            <a:spLocks noChangeArrowheads="1"/>
          </p:cNvSpPr>
          <p:nvPr/>
        </p:nvSpPr>
        <p:spPr bwMode="auto">
          <a:xfrm>
            <a:off x="182538" y="2016837"/>
            <a:ext cx="2830286" cy="646331"/>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defRPr/>
            </a:pPr>
            <a:r>
              <a:rPr lang="en-US" altLang="ja-JP" dirty="0">
                <a:solidFill>
                  <a:schemeClr val="tx1"/>
                </a:solidFill>
              </a:rPr>
              <a:t>Most goods are delivered within a day or two </a:t>
            </a:r>
            <a:endParaRPr lang="ja-JP" altLang="en-US" dirty="0">
              <a:solidFill>
                <a:schemeClr val="tx1"/>
              </a:solidFill>
            </a:endParaRPr>
          </a:p>
        </p:txBody>
      </p:sp>
      <p:sp>
        <p:nvSpPr>
          <p:cNvPr id="16389" name="テキスト ボックス 6"/>
          <p:cNvSpPr txBox="1">
            <a:spLocks noChangeArrowheads="1"/>
          </p:cNvSpPr>
          <p:nvPr/>
        </p:nvSpPr>
        <p:spPr bwMode="auto">
          <a:xfrm>
            <a:off x="2452688" y="1066800"/>
            <a:ext cx="1988683" cy="92333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defRPr/>
            </a:pPr>
            <a:r>
              <a:rPr lang="en-US" altLang="ja-JP" dirty="0">
                <a:solidFill>
                  <a:schemeClr val="tx1"/>
                </a:solidFill>
              </a:rPr>
              <a:t>You can retrieve any information instantly</a:t>
            </a:r>
          </a:p>
        </p:txBody>
      </p:sp>
      <p:sp>
        <p:nvSpPr>
          <p:cNvPr id="16390" name="テキスト ボックス 7"/>
          <p:cNvSpPr txBox="1">
            <a:spLocks noChangeArrowheads="1"/>
          </p:cNvSpPr>
          <p:nvPr/>
        </p:nvSpPr>
        <p:spPr bwMode="auto">
          <a:xfrm>
            <a:off x="39059" y="4893203"/>
            <a:ext cx="3090388" cy="92333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defRPr/>
            </a:pPr>
            <a:r>
              <a:rPr lang="en-US" altLang="ja-JP" dirty="0">
                <a:solidFill>
                  <a:schemeClr val="tx1"/>
                </a:solidFill>
              </a:rPr>
              <a:t>You can make a reservation for any hotel in the world, anytime anywhere</a:t>
            </a:r>
            <a:endParaRPr lang="ja-JP" altLang="en-US" dirty="0">
              <a:solidFill>
                <a:schemeClr val="tx1"/>
              </a:solidFill>
            </a:endParaRPr>
          </a:p>
        </p:txBody>
      </p:sp>
      <p:sp>
        <p:nvSpPr>
          <p:cNvPr id="16391" name="テキスト ボックス 8"/>
          <p:cNvSpPr txBox="1">
            <a:spLocks noChangeArrowheads="1"/>
          </p:cNvSpPr>
          <p:nvPr/>
        </p:nvSpPr>
        <p:spPr bwMode="auto">
          <a:xfrm>
            <a:off x="3279005" y="4770847"/>
            <a:ext cx="2053486" cy="646331"/>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defRPr/>
            </a:pPr>
            <a:r>
              <a:rPr lang="en-US" altLang="ja-JP" dirty="0">
                <a:solidFill>
                  <a:schemeClr val="tx1"/>
                </a:solidFill>
              </a:rPr>
              <a:t>And even get a bus timetable!</a:t>
            </a:r>
            <a:endParaRPr lang="ja-JP" altLang="en-US" dirty="0">
              <a:solidFill>
                <a:schemeClr val="tx1"/>
              </a:solidFill>
            </a:endParaRPr>
          </a:p>
        </p:txBody>
      </p:sp>
      <p:sp>
        <p:nvSpPr>
          <p:cNvPr id="16394" name="テキスト ボックス 11"/>
          <p:cNvSpPr txBox="1">
            <a:spLocks noChangeArrowheads="1"/>
          </p:cNvSpPr>
          <p:nvPr/>
        </p:nvSpPr>
        <p:spPr bwMode="auto">
          <a:xfrm>
            <a:off x="461492" y="3198184"/>
            <a:ext cx="2543929" cy="646331"/>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defRPr/>
            </a:pPr>
            <a:r>
              <a:rPr lang="en-US" altLang="ja-JP" dirty="0">
                <a:solidFill>
                  <a:schemeClr val="tx1"/>
                </a:solidFill>
              </a:rPr>
              <a:t>You can communicate anytime anywhere</a:t>
            </a:r>
            <a:endParaRPr lang="ja-JP" altLang="en-US" dirty="0">
              <a:solidFill>
                <a:schemeClr val="tx1"/>
              </a:solidFill>
            </a:endParaRPr>
          </a:p>
        </p:txBody>
      </p:sp>
      <p:sp>
        <p:nvSpPr>
          <p:cNvPr id="16395" name="テキスト ボックス 12"/>
          <p:cNvSpPr txBox="1">
            <a:spLocks noChangeArrowheads="1"/>
          </p:cNvSpPr>
          <p:nvPr/>
        </p:nvSpPr>
        <p:spPr bwMode="auto">
          <a:xfrm>
            <a:off x="3343275" y="2400300"/>
            <a:ext cx="3197982" cy="92333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defRPr/>
            </a:pPr>
            <a:r>
              <a:rPr lang="en-US" altLang="ja-JP" dirty="0">
                <a:solidFill>
                  <a:schemeClr val="tx1"/>
                </a:solidFill>
              </a:rPr>
              <a:t>You can communicate worldwide using email, Skype, Facebook, Twitter etc..</a:t>
            </a:r>
            <a:endParaRPr lang="ja-JP" altLang="en-US" dirty="0">
              <a:solidFill>
                <a:schemeClr val="tx1"/>
              </a:solidFill>
            </a:endParaRPr>
          </a:p>
        </p:txBody>
      </p:sp>
      <p:sp>
        <p:nvSpPr>
          <p:cNvPr id="16396" name="テキスト ボックス 13"/>
          <p:cNvSpPr txBox="1">
            <a:spLocks noChangeArrowheads="1"/>
          </p:cNvSpPr>
          <p:nvPr/>
        </p:nvSpPr>
        <p:spPr bwMode="auto">
          <a:xfrm>
            <a:off x="5770748" y="5227721"/>
            <a:ext cx="3008521" cy="646331"/>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defRPr/>
            </a:pPr>
            <a:r>
              <a:rPr lang="en-US" altLang="ja-JP" dirty="0">
                <a:solidFill>
                  <a:schemeClr val="tx1"/>
                </a:solidFill>
              </a:rPr>
              <a:t>You can express yourself by Blogs, </a:t>
            </a:r>
            <a:r>
              <a:rPr lang="en-US" altLang="ja-JP" dirty="0" err="1">
                <a:solidFill>
                  <a:schemeClr val="tx1"/>
                </a:solidFill>
              </a:rPr>
              <a:t>Youtube</a:t>
            </a:r>
            <a:r>
              <a:rPr lang="en-US" altLang="ja-JP" dirty="0">
                <a:solidFill>
                  <a:schemeClr val="tx1"/>
                </a:solidFill>
              </a:rPr>
              <a:t>, etc..</a:t>
            </a:r>
            <a:endParaRPr lang="ja-JP" altLang="en-US" dirty="0">
              <a:solidFill>
                <a:schemeClr val="tx1"/>
              </a:solidFill>
            </a:endParaRPr>
          </a:p>
        </p:txBody>
      </p:sp>
      <p:sp>
        <p:nvSpPr>
          <p:cNvPr id="16397" name="テキスト ボックス 14"/>
          <p:cNvSpPr txBox="1">
            <a:spLocks noChangeArrowheads="1"/>
          </p:cNvSpPr>
          <p:nvPr/>
        </p:nvSpPr>
        <p:spPr bwMode="auto">
          <a:xfrm>
            <a:off x="3519488" y="3563010"/>
            <a:ext cx="1924709" cy="92333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defRPr/>
            </a:pPr>
            <a:r>
              <a:rPr lang="en-US" altLang="ja-JP" dirty="0">
                <a:solidFill>
                  <a:schemeClr val="tx1"/>
                </a:solidFill>
              </a:rPr>
              <a:t>You won’t get lost in any city in the world.</a:t>
            </a:r>
            <a:endParaRPr lang="ja-JP" altLang="en-US" dirty="0">
              <a:solidFill>
                <a:schemeClr val="tx1"/>
              </a:solidFill>
            </a:endParaRPr>
          </a:p>
        </p:txBody>
      </p:sp>
      <p:sp>
        <p:nvSpPr>
          <p:cNvPr id="16398" name="テキスト ボックス 15"/>
          <p:cNvSpPr txBox="1">
            <a:spLocks noChangeArrowheads="1"/>
          </p:cNvSpPr>
          <p:nvPr/>
        </p:nvSpPr>
        <p:spPr bwMode="auto">
          <a:xfrm>
            <a:off x="6711630" y="1239578"/>
            <a:ext cx="2304914" cy="92333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defRPr/>
            </a:pPr>
            <a:r>
              <a:rPr lang="en-US" altLang="ja-JP" dirty="0">
                <a:solidFill>
                  <a:schemeClr val="tx1"/>
                </a:solidFill>
              </a:rPr>
              <a:t>Millions of books are available, anytime, anywhere</a:t>
            </a:r>
          </a:p>
        </p:txBody>
      </p:sp>
      <p:pic>
        <p:nvPicPr>
          <p:cNvPr id="31774" name="Picture 2" descr="http://pds.exblog.jp/pds/1/200703/29/06/f0133306_113333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925" y="1098550"/>
            <a:ext cx="153193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5" name="Picture 4" descr="http://kachibito.net/wp-content/uploads/2009/09/logo0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4800" y="2605088"/>
            <a:ext cx="1230313"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6" name="Picture 5" descr="C:\Users\Tsukasa\Pictures\@Private\@Paris2010\Downsized\Downsized\P1170150_640_64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0038" y="5878513"/>
            <a:ext cx="128587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5638" y="5684838"/>
            <a:ext cx="1196975"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8"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0075" y="5843588"/>
            <a:ext cx="73977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9" name="Picture 6" descr="Blackberry"/>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l="25757" r="650" b="-807"/>
          <a:stretch>
            <a:fillRect/>
          </a:stretch>
        </p:blipFill>
        <p:spPr bwMode="auto">
          <a:xfrm>
            <a:off x="1668463" y="4116388"/>
            <a:ext cx="317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0" name="Picture 8" descr="softbank-sharp-923sh-aquos-phone"/>
          <p:cNvPicPr preferRelativeResize="0">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44700" y="4070350"/>
            <a:ext cx="56991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1" name="Picture 4" descr="docomo-xperia"/>
          <p:cNvPicPr preferRelativeResize="0">
            <a:picLocks noChangeAspect="1" noChangeArrowheads="1"/>
          </p:cNvPicPr>
          <p:nvPr/>
        </p:nvPicPr>
        <p:blipFill>
          <a:blip r:embed="rId10">
            <a:extLst>
              <a:ext uri="{28A0092B-C50C-407E-A947-70E740481C1C}">
                <a14:useLocalDpi xmlns:a14="http://schemas.microsoft.com/office/drawing/2010/main" val="0"/>
              </a:ext>
            </a:extLst>
          </a:blip>
          <a:srcRect l="1816" t="2161" r="53366" b="6454"/>
          <a:stretch>
            <a:fillRect/>
          </a:stretch>
        </p:blipFill>
        <p:spPr bwMode="auto">
          <a:xfrm>
            <a:off x="1235075" y="4046538"/>
            <a:ext cx="331788"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2" name="Picture 7" descr="iphone_1"/>
          <p:cNvPicPr preferRelativeResize="0">
            <a:picLocks noChangeAspect="1" noChangeArrowheads="1"/>
          </p:cNvPicPr>
          <p:nvPr/>
        </p:nvPicPr>
        <p:blipFill>
          <a:blip r:embed="rId11">
            <a:extLst>
              <a:ext uri="{28A0092B-C50C-407E-A947-70E740481C1C}">
                <a14:useLocalDpi xmlns:a14="http://schemas.microsoft.com/office/drawing/2010/main" val="0"/>
              </a:ext>
            </a:extLst>
          </a:blip>
          <a:srcRect l="12396" t="5466" r="9636" b="2721"/>
          <a:stretch>
            <a:fillRect/>
          </a:stretch>
        </p:blipFill>
        <p:spPr bwMode="auto">
          <a:xfrm>
            <a:off x="804863" y="4022725"/>
            <a:ext cx="3302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3" name="Picture 2" descr="http://www.techfodder.com/2009/02/27/Amazon-Kindle2.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27850" y="2222500"/>
            <a:ext cx="936625"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4" name="Picture 5" descr="C:\Users\Tsukasa\Pictures\@Private\@Paris2010\Downsized\P1170239.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84313" y="5873750"/>
            <a:ext cx="128905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5"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29225" y="2054225"/>
            <a:ext cx="8953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6"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22713" y="1943100"/>
            <a:ext cx="876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7" name="Picture 18"/>
          <p:cNvPicPr>
            <a:picLocks noChangeAspect="1" noChangeArrowheads="1"/>
          </p:cNvPicPr>
          <p:nvPr/>
        </p:nvPicPr>
        <p:blipFill>
          <a:blip r:embed="rId16" cstate="print">
            <a:extLst>
              <a:ext uri="{28A0092B-C50C-407E-A947-70E740481C1C}">
                <a14:useLocalDpi xmlns:a14="http://schemas.microsoft.com/office/drawing/2010/main" val="0"/>
              </a:ext>
            </a:extLst>
          </a:blip>
          <a:srcRect l="7324" t="3046" r="8578" b="7846"/>
          <a:stretch>
            <a:fillRect/>
          </a:stretch>
        </p:blipFill>
        <p:spPr bwMode="auto">
          <a:xfrm>
            <a:off x="5529263" y="3587750"/>
            <a:ext cx="484187"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8" name="Picture 1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989888" y="2446338"/>
            <a:ext cx="5651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9" name="Picture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688138" y="4327525"/>
            <a:ext cx="1090612"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ja-JP" smtClean="0"/>
              <a:t>But…Are we Happy?</a:t>
            </a:r>
          </a:p>
        </p:txBody>
      </p:sp>
      <p:sp>
        <p:nvSpPr>
          <p:cNvPr id="32771" name="Rectangle 3"/>
          <p:cNvSpPr>
            <a:spLocks noGrp="1" noChangeArrowheads="1"/>
          </p:cNvSpPr>
          <p:nvPr>
            <p:ph type="body" idx="1"/>
          </p:nvPr>
        </p:nvSpPr>
        <p:spPr>
          <a:xfrm>
            <a:off x="561975" y="1597025"/>
            <a:ext cx="8020050" cy="3652838"/>
          </a:xfrm>
        </p:spPr>
        <p:txBody>
          <a:bodyPr/>
          <a:lstStyle/>
          <a:p>
            <a:pPr eaLnBrk="1" hangingPunct="1"/>
            <a:r>
              <a:rPr lang="en-US" altLang="ja-JP" sz="2000" dirty="0" smtClean="0">
                <a:ea typeface="ＭＳ Ｐゴシック" pitchFamily="50" charset="-128"/>
              </a:rPr>
              <a:t>Unprecedented financial turmoil</a:t>
            </a:r>
          </a:p>
          <a:p>
            <a:pPr eaLnBrk="1" hangingPunct="1"/>
            <a:r>
              <a:rPr lang="en-US" altLang="ja-JP" sz="2000" dirty="0" smtClean="0">
                <a:ea typeface="ＭＳ Ｐゴシック" pitchFamily="50" charset="-128"/>
              </a:rPr>
              <a:t>Mega financial frauds and distrust</a:t>
            </a:r>
          </a:p>
          <a:p>
            <a:pPr eaLnBrk="1" hangingPunct="1"/>
            <a:r>
              <a:rPr lang="en-US" altLang="ja-JP" sz="2000" dirty="0" smtClean="0">
                <a:ea typeface="ＭＳ Ｐゴシック" pitchFamily="50" charset="-128"/>
              </a:rPr>
              <a:t>Uncertain employment</a:t>
            </a:r>
          </a:p>
          <a:p>
            <a:pPr eaLnBrk="1" hangingPunct="1"/>
            <a:r>
              <a:rPr lang="en-US" altLang="ja-JP" sz="2000" dirty="0" smtClean="0">
                <a:ea typeface="ＭＳ Ｐゴシック" pitchFamily="50" charset="-128"/>
              </a:rPr>
              <a:t>Uncertain pension funds</a:t>
            </a:r>
          </a:p>
          <a:p>
            <a:pPr eaLnBrk="1" hangingPunct="1"/>
            <a:r>
              <a:rPr lang="en-US" altLang="ja-JP" sz="2000" dirty="0" smtClean="0">
                <a:ea typeface="ＭＳ Ｐゴシック" pitchFamily="50" charset="-128"/>
              </a:rPr>
              <a:t>Increasing mental disease</a:t>
            </a:r>
          </a:p>
          <a:p>
            <a:pPr eaLnBrk="1" hangingPunct="1"/>
            <a:r>
              <a:rPr lang="en-US" altLang="ja-JP" sz="2000" dirty="0" smtClean="0">
                <a:ea typeface="ＭＳ Ｐゴシック" pitchFamily="50" charset="-128"/>
              </a:rPr>
              <a:t>Increasing suicides</a:t>
            </a:r>
          </a:p>
          <a:p>
            <a:pPr eaLnBrk="1" hangingPunct="1"/>
            <a:r>
              <a:rPr lang="en-US" altLang="ja-JP" sz="2000" dirty="0" smtClean="0">
                <a:ea typeface="ＭＳ Ｐゴシック" pitchFamily="50" charset="-128"/>
              </a:rPr>
              <a:t>Hyena buyouts</a:t>
            </a:r>
          </a:p>
          <a:p>
            <a:pPr eaLnBrk="1" hangingPunct="1"/>
            <a:r>
              <a:rPr lang="en-US" altLang="ja-JP" sz="2000" dirty="0" smtClean="0">
                <a:ea typeface="ＭＳ Ｐゴシック" pitchFamily="50" charset="-128"/>
              </a:rPr>
              <a:t>Some earns $1 billion a year. Many live under $200 a year. </a:t>
            </a:r>
            <a:br>
              <a:rPr lang="en-US" altLang="ja-JP" sz="2000" dirty="0" smtClean="0">
                <a:ea typeface="ＭＳ Ｐゴシック" pitchFamily="50" charset="-128"/>
              </a:rPr>
            </a:br>
            <a:r>
              <a:rPr lang="en-US" altLang="ja-JP" sz="2000" dirty="0" smtClean="0">
                <a:ea typeface="ＭＳ Ｐゴシック" pitchFamily="50" charset="-128"/>
              </a:rPr>
              <a:t>Most of both are unhappy.</a:t>
            </a:r>
          </a:p>
        </p:txBody>
      </p:sp>
      <p:sp>
        <p:nvSpPr>
          <p:cNvPr id="32772" name="Text Box 5"/>
          <p:cNvSpPr txBox="1">
            <a:spLocks noChangeArrowheads="1"/>
          </p:cNvSpPr>
          <p:nvPr/>
        </p:nvSpPr>
        <p:spPr bwMode="auto">
          <a:xfrm>
            <a:off x="514350" y="990600"/>
            <a:ext cx="436245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18000" tIns="10800" rIns="18000" bIns="1080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kumimoji="0" lang="en-US" altLang="ja-JP" sz="2400"/>
              <a:t>In the world with..</a:t>
            </a:r>
          </a:p>
        </p:txBody>
      </p:sp>
      <p:sp>
        <p:nvSpPr>
          <p:cNvPr id="32773" name="Text Box 6"/>
          <p:cNvSpPr txBox="1">
            <a:spLocks noChangeArrowheads="1"/>
          </p:cNvSpPr>
          <p:nvPr/>
        </p:nvSpPr>
        <p:spPr bwMode="auto">
          <a:xfrm>
            <a:off x="1143000" y="5848350"/>
            <a:ext cx="6762750" cy="63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18000" tIns="10800" rIns="18000" bIns="1080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50000"/>
              </a:spcBef>
            </a:pPr>
            <a:r>
              <a:rPr kumimoji="0" lang="en-US" altLang="ja-JP" sz="2000" b="1" dirty="0"/>
              <a:t>The world has improved a lot </a:t>
            </a:r>
            <a:br>
              <a:rPr kumimoji="0" lang="en-US" altLang="ja-JP" sz="2000" b="1" dirty="0"/>
            </a:br>
            <a:r>
              <a:rPr kumimoji="0" lang="en-US" altLang="ja-JP" sz="2000" b="1" dirty="0"/>
              <a:t>But there’s something wrong with it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p:txBody>
          <a:bodyPr/>
          <a:lstStyle/>
          <a:p>
            <a:r>
              <a:rPr kumimoji="1" lang="en-US" altLang="ja-JP" dirty="0" smtClean="0"/>
              <a:t>Companies who look happy</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18DF9703-8C25-433B-BF11-B5DD05F235C0}" type="slidenum">
              <a:rPr lang="en-US" altLang="ja-JP" smtClean="0"/>
              <a:pPr>
                <a:defRPr/>
              </a:pPr>
              <a:t>4</a:t>
            </a:fld>
            <a:endParaRPr lang="en-US" altLang="ja-JP"/>
          </a:p>
        </p:txBody>
      </p:sp>
    </p:spTree>
    <p:extLst>
      <p:ext uri="{BB962C8B-B14F-4D97-AF65-F5344CB8AC3E}">
        <p14:creationId xmlns:p14="http://schemas.microsoft.com/office/powerpoint/2010/main" val="1656675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ja-JP" smtClean="0"/>
              <a:t>A-Z Super Center Makio</a:t>
            </a:r>
          </a:p>
        </p:txBody>
      </p:sp>
      <p:pic>
        <p:nvPicPr>
          <p:cNvPr id="34819" name="Picture 12" descr="DSCN22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13" y="2825750"/>
            <a:ext cx="1800225"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14"/>
          <p:cNvSpPr>
            <a:spLocks noChangeArrowheads="1"/>
          </p:cNvSpPr>
          <p:nvPr/>
        </p:nvSpPr>
        <p:spPr bwMode="auto">
          <a:xfrm>
            <a:off x="1943100" y="2916238"/>
            <a:ext cx="161925"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18000" tIns="10800" rIns="18000" bIns="10800" anchor="ctr">
            <a:spAutoFit/>
          </a:bodyPr>
          <a:lstStyle/>
          <a:p>
            <a:pPr algn="ctr"/>
            <a:r>
              <a:rPr lang="ja-JP" altLang="en-US" sz="1000">
                <a:latin typeface="Century" pitchFamily="18" charset="0"/>
                <a:ea typeface="ＭＳ 明朝" pitchFamily="17" charset="-128"/>
                <a:cs typeface="Times New Roman" pitchFamily="18" charset="0"/>
              </a:rPr>
              <a:t>　</a:t>
            </a:r>
            <a:endParaRPr lang="ja-JP" altLang="en-US">
              <a:ea typeface="ＭＳ 明朝" pitchFamily="17" charset="-128"/>
              <a:cs typeface="Times New Roman" pitchFamily="18" charset="0"/>
            </a:endParaRPr>
          </a:p>
        </p:txBody>
      </p:sp>
      <p:pic>
        <p:nvPicPr>
          <p:cNvPr id="34821" name="Picture 11" descr="DSCN2236_3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5888" y="2825750"/>
            <a:ext cx="1831975"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Rectangle 15"/>
          <p:cNvSpPr>
            <a:spLocks noChangeArrowheads="1"/>
          </p:cNvSpPr>
          <p:nvPr/>
        </p:nvSpPr>
        <p:spPr bwMode="auto">
          <a:xfrm>
            <a:off x="4610100" y="4235450"/>
            <a:ext cx="166052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18000" tIns="10800" rIns="18000" bIns="10800" anchor="ctr">
            <a:spAutoFit/>
          </a:bodyPr>
          <a:lstStyle/>
          <a:p>
            <a:r>
              <a:rPr lang="en-US" altLang="ja-JP" sz="1600"/>
              <a:t>10 different flavor of noodles served at its restaurant</a:t>
            </a:r>
          </a:p>
        </p:txBody>
      </p:sp>
      <p:pic>
        <p:nvPicPr>
          <p:cNvPr id="34823" name="Picture 10" descr="DSCN2229_3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2325" y="2825750"/>
            <a:ext cx="1728788"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9" descr="DSCN2245_64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03988" y="2825750"/>
            <a:ext cx="1728787"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5" name="Rectangle 18"/>
          <p:cNvSpPr>
            <a:spLocks noChangeArrowheads="1"/>
          </p:cNvSpPr>
          <p:nvPr/>
        </p:nvSpPr>
        <p:spPr bwMode="auto">
          <a:xfrm>
            <a:off x="403225" y="2419350"/>
            <a:ext cx="230981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18000" tIns="10800" rIns="18000" bIns="10800">
            <a:spAutoFit/>
          </a:bodyPr>
          <a:lstStyle/>
          <a:p>
            <a:pPr algn="ctr"/>
            <a:r>
              <a:rPr lang="en-US" altLang="ja-JP" sz="2000"/>
              <a:t>Everything available</a:t>
            </a:r>
          </a:p>
        </p:txBody>
      </p:sp>
      <p:sp>
        <p:nvSpPr>
          <p:cNvPr id="34826" name="Rectangle 19"/>
          <p:cNvSpPr>
            <a:spLocks noChangeArrowheads="1"/>
          </p:cNvSpPr>
          <p:nvPr/>
        </p:nvSpPr>
        <p:spPr bwMode="auto">
          <a:xfrm>
            <a:off x="671513" y="4433888"/>
            <a:ext cx="165735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18000" tIns="10800" rIns="18000" bIns="10800">
            <a:spAutoFit/>
          </a:bodyPr>
          <a:lstStyle/>
          <a:p>
            <a:pPr algn="ctr"/>
            <a:r>
              <a:rPr lang="en-US" altLang="ja-JP" sz="1600"/>
              <a:t>200 brands of Soy sauce</a:t>
            </a:r>
          </a:p>
        </p:txBody>
      </p:sp>
      <p:sp>
        <p:nvSpPr>
          <p:cNvPr id="34827" name="Rectangle 20"/>
          <p:cNvSpPr>
            <a:spLocks noChangeArrowheads="1"/>
          </p:cNvSpPr>
          <p:nvPr/>
        </p:nvSpPr>
        <p:spPr bwMode="auto">
          <a:xfrm>
            <a:off x="2544763" y="4433888"/>
            <a:ext cx="187166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18000" tIns="10800" rIns="18000" bIns="10800">
            <a:spAutoFit/>
          </a:bodyPr>
          <a:lstStyle/>
          <a:p>
            <a:pPr algn="ctr"/>
            <a:r>
              <a:rPr lang="en-US" altLang="ja-JP" sz="1600"/>
              <a:t>Buddhist alter articles</a:t>
            </a:r>
          </a:p>
        </p:txBody>
      </p:sp>
      <p:sp>
        <p:nvSpPr>
          <p:cNvPr id="34828" name="Rectangle 21"/>
          <p:cNvSpPr>
            <a:spLocks noChangeArrowheads="1"/>
          </p:cNvSpPr>
          <p:nvPr/>
        </p:nvSpPr>
        <p:spPr bwMode="auto">
          <a:xfrm>
            <a:off x="6505575" y="4260850"/>
            <a:ext cx="16573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18000" tIns="10800" rIns="18000" bIns="10800">
            <a:spAutoFit/>
          </a:bodyPr>
          <a:lstStyle/>
          <a:p>
            <a:pPr algn="ctr"/>
            <a:r>
              <a:rPr lang="en-US" altLang="ja-JP" sz="1600"/>
              <a:t>A lizard for pet</a:t>
            </a:r>
          </a:p>
        </p:txBody>
      </p:sp>
      <p:sp>
        <p:nvSpPr>
          <p:cNvPr id="34829" name="Rectangle 23"/>
          <p:cNvSpPr>
            <a:spLocks noChangeArrowheads="1"/>
          </p:cNvSpPr>
          <p:nvPr/>
        </p:nvSpPr>
        <p:spPr bwMode="auto">
          <a:xfrm>
            <a:off x="314325" y="5510213"/>
            <a:ext cx="2027238"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18000" tIns="10800" rIns="18000" bIns="10800">
            <a:spAutoFit/>
          </a:bodyPr>
          <a:lstStyle/>
          <a:p>
            <a:pPr algn="ctr"/>
            <a:r>
              <a:rPr lang="en-US" altLang="ja-JP" sz="2000"/>
              <a:t>Anytime available</a:t>
            </a:r>
          </a:p>
        </p:txBody>
      </p:sp>
      <p:sp>
        <p:nvSpPr>
          <p:cNvPr id="34830" name="Text Box 24"/>
          <p:cNvSpPr txBox="1">
            <a:spLocks noChangeArrowheads="1"/>
          </p:cNvSpPr>
          <p:nvPr/>
        </p:nvSpPr>
        <p:spPr bwMode="auto">
          <a:xfrm>
            <a:off x="844550" y="5872163"/>
            <a:ext cx="5761038"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18000" tIns="10800" rIns="18000" bIns="1080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kumimoji="0" lang="en-US" altLang="ja-JP" sz="1600"/>
              <a:t>Open 24 hours</a:t>
            </a:r>
          </a:p>
          <a:p>
            <a:pPr eaLnBrk="1" hangingPunct="1"/>
            <a:r>
              <a:rPr kumimoji="0" lang="en-US" altLang="ja-JP" sz="1600"/>
              <a:t>“Because it’s more convenient for customers”  period.</a:t>
            </a:r>
          </a:p>
          <a:p>
            <a:pPr eaLnBrk="1" hangingPunct="1"/>
            <a:r>
              <a:rPr kumimoji="0" lang="en-US" altLang="ja-JP" sz="1600"/>
              <a:t>Took 10 years to win a permission from regulator.</a:t>
            </a:r>
          </a:p>
        </p:txBody>
      </p:sp>
      <p:sp>
        <p:nvSpPr>
          <p:cNvPr id="34831" name="Rectangle 25"/>
          <p:cNvSpPr>
            <a:spLocks noChangeArrowheads="1"/>
          </p:cNvSpPr>
          <p:nvPr/>
        </p:nvSpPr>
        <p:spPr bwMode="auto">
          <a:xfrm>
            <a:off x="376238" y="5095875"/>
            <a:ext cx="788035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18000" tIns="10800" rIns="18000" bIns="10800">
            <a:spAutoFit/>
          </a:bodyPr>
          <a:lstStyle/>
          <a:p>
            <a:pPr algn="ctr"/>
            <a:r>
              <a:rPr kumimoji="0" lang="en-US" altLang="ja-JP" sz="1600"/>
              <a:t>Keep stocks on anything the customers would want. Ignore efficiency or profitability </a:t>
            </a:r>
          </a:p>
        </p:txBody>
      </p:sp>
      <p:sp>
        <p:nvSpPr>
          <p:cNvPr id="34832" name="Rectangle 8"/>
          <p:cNvSpPr>
            <a:spLocks noChangeArrowheads="1"/>
          </p:cNvSpPr>
          <p:nvPr/>
        </p:nvSpPr>
        <p:spPr bwMode="auto">
          <a:xfrm>
            <a:off x="0" y="896938"/>
            <a:ext cx="795655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269790" tIns="114264" rIns="18000" bIns="0" anchor="ctr">
            <a:spAutoFit/>
          </a:bodyPr>
          <a:lstStyle/>
          <a:p>
            <a:pPr>
              <a:buFontTx/>
              <a:buChar char="•"/>
            </a:pPr>
            <a:r>
              <a:rPr lang="en-US" altLang="ja-JP" sz="2000"/>
              <a:t>A huge supermarket with 11,600㎡ floor and  370,000 items</a:t>
            </a:r>
          </a:p>
          <a:p>
            <a:pPr>
              <a:buFontTx/>
              <a:buChar char="•"/>
            </a:pPr>
            <a:r>
              <a:rPr lang="en-US" altLang="ja-JP" sz="2000"/>
              <a:t>Located in a 26,000 population town at the far end of Japan. </a:t>
            </a:r>
          </a:p>
          <a:p>
            <a:pPr>
              <a:buFontTx/>
              <a:buChar char="•"/>
            </a:pPr>
            <a:r>
              <a:rPr lang="en-US" altLang="ja-JP" sz="2000"/>
              <a:t>6.5million visitors per year. 30,000 on weekends.</a:t>
            </a:r>
          </a:p>
        </p:txBody>
      </p:sp>
      <p:pic>
        <p:nvPicPr>
          <p:cNvPr id="34833" name="Picture 11" descr="japan_ja_kouiki_japan_big_scale_2_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00888" y="863600"/>
            <a:ext cx="1855787"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4" name="AutoShape 12"/>
          <p:cNvSpPr>
            <a:spLocks noChangeArrowheads="1"/>
          </p:cNvSpPr>
          <p:nvPr/>
        </p:nvSpPr>
        <p:spPr bwMode="auto">
          <a:xfrm rot="5400000">
            <a:off x="7168357" y="2161381"/>
            <a:ext cx="128588" cy="187325"/>
          </a:xfrm>
          <a:prstGeom prst="triangle">
            <a:avLst>
              <a:gd name="adj" fmla="val 50000"/>
            </a:avLst>
          </a:prstGeom>
          <a:solidFill>
            <a:srgbClr val="FF3300"/>
          </a:solidFill>
          <a:ln w="19050">
            <a:solidFill>
              <a:schemeClr val="tx1"/>
            </a:solidFill>
            <a:miter lim="800000"/>
            <a:headEnd/>
            <a:tailEnd/>
          </a:ln>
        </p:spPr>
        <p:txBody>
          <a:bodyPr wrap="none" lIns="18000" tIns="10800" rIns="18000" bIns="10800" anchor="ctr"/>
          <a:lstStyle/>
          <a:p>
            <a:pPr algn="ctr"/>
            <a:endParaRPr kumimoji="0" lang="ja-JP" altLang="en-US"/>
          </a:p>
        </p:txBody>
      </p:sp>
      <p:pic>
        <p:nvPicPr>
          <p:cNvPr id="34835" name="Picture 5"/>
          <p:cNvPicPr>
            <a:picLocks noChangeAspect="1" noChangeArrowheads="1"/>
          </p:cNvPicPr>
          <p:nvPr/>
        </p:nvPicPr>
        <p:blipFill>
          <a:blip r:embed="rId8">
            <a:extLst>
              <a:ext uri="{28A0092B-C50C-407E-A947-70E740481C1C}">
                <a14:useLocalDpi xmlns:a14="http://schemas.microsoft.com/office/drawing/2010/main" val="0"/>
              </a:ext>
            </a:extLst>
          </a:blip>
          <a:srcRect l="11993"/>
          <a:stretch>
            <a:fillRect/>
          </a:stretch>
        </p:blipFill>
        <p:spPr bwMode="auto">
          <a:xfrm>
            <a:off x="6537325" y="5449888"/>
            <a:ext cx="173831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ja-JP" smtClean="0"/>
              <a:t>A-Z Super Center Makio</a:t>
            </a:r>
          </a:p>
        </p:txBody>
      </p:sp>
      <p:sp>
        <p:nvSpPr>
          <p:cNvPr id="35843" name="Rectangle 3"/>
          <p:cNvSpPr>
            <a:spLocks noGrp="1" noChangeArrowheads="1"/>
          </p:cNvSpPr>
          <p:nvPr>
            <p:ph type="body" idx="1"/>
          </p:nvPr>
        </p:nvSpPr>
        <p:spPr>
          <a:xfrm>
            <a:off x="540327" y="1359758"/>
            <a:ext cx="8160328" cy="1674387"/>
          </a:xfrm>
        </p:spPr>
        <p:txBody>
          <a:bodyPr/>
          <a:lstStyle/>
          <a:p>
            <a:pPr eaLnBrk="1" hangingPunct="1">
              <a:spcBef>
                <a:spcPct val="0"/>
              </a:spcBef>
            </a:pPr>
            <a:r>
              <a:rPr lang="en-US" altLang="ja-JP" dirty="0" smtClean="0">
                <a:ea typeface="ＭＳ Ｐゴシック" pitchFamily="50" charset="-128"/>
              </a:rPr>
              <a:t>No sales amount target</a:t>
            </a:r>
          </a:p>
          <a:p>
            <a:pPr lvl="0" eaLnBrk="1" hangingPunct="1">
              <a:spcBef>
                <a:spcPct val="0"/>
              </a:spcBef>
            </a:pPr>
            <a:r>
              <a:rPr kumimoji="1" lang="en-US" altLang="ja-JP" kern="1200" dirty="0">
                <a:latin typeface="Arial" pitchFamily="34" charset="0"/>
                <a:ea typeface="ＭＳ Ｐ明朝" pitchFamily="18" charset="-128"/>
              </a:rPr>
              <a:t>No profit management by sales division</a:t>
            </a:r>
            <a:endParaRPr kumimoji="1" lang="ja-JP" altLang="ja-JP" kern="1200" dirty="0">
              <a:latin typeface="Arial" pitchFamily="34" charset="0"/>
              <a:ea typeface="ＭＳ Ｐ明朝" pitchFamily="18" charset="-128"/>
            </a:endParaRPr>
          </a:p>
          <a:p>
            <a:pPr marL="85725" indent="0" eaLnBrk="1" hangingPunct="1">
              <a:spcBef>
                <a:spcPct val="0"/>
              </a:spcBef>
              <a:buNone/>
            </a:pPr>
            <a:r>
              <a:rPr lang="en-US" altLang="ja-JP" dirty="0" smtClean="0">
                <a:ea typeface="ＭＳ Ｐゴシック" pitchFamily="50" charset="-128"/>
              </a:rPr>
              <a:t> (If  the company stays black as a whole it’s OK )</a:t>
            </a:r>
          </a:p>
          <a:p>
            <a:pPr eaLnBrk="1" hangingPunct="1">
              <a:spcBef>
                <a:spcPct val="0"/>
              </a:spcBef>
            </a:pPr>
            <a:r>
              <a:rPr lang="en-US" altLang="ja-JP" dirty="0" smtClean="0">
                <a:ea typeface="ＭＳ Ｐゴシック" pitchFamily="50" charset="-128"/>
              </a:rPr>
              <a:t>No sales analysis by products, nor by business hour, </a:t>
            </a:r>
            <a:r>
              <a:rPr lang="en-US" altLang="ja-JP" dirty="0" err="1" smtClean="0">
                <a:ea typeface="ＭＳ Ｐゴシック" pitchFamily="50" charset="-128"/>
              </a:rPr>
              <a:t>etc</a:t>
            </a:r>
            <a:endParaRPr lang="en-US" altLang="ja-JP" dirty="0" smtClean="0">
              <a:ea typeface="ＭＳ Ｐゴシック" pitchFamily="50" charset="-128"/>
            </a:endParaRPr>
          </a:p>
          <a:p>
            <a:pPr eaLnBrk="1" hangingPunct="1">
              <a:spcBef>
                <a:spcPct val="0"/>
              </a:spcBef>
            </a:pPr>
            <a:r>
              <a:rPr lang="en-US" altLang="ja-JP" dirty="0" smtClean="0">
                <a:ea typeface="ＭＳ Ｐゴシック" pitchFamily="50" charset="-128"/>
              </a:rPr>
              <a:t>No manuals</a:t>
            </a:r>
          </a:p>
          <a:p>
            <a:pPr eaLnBrk="1" hangingPunct="1">
              <a:spcBef>
                <a:spcPct val="0"/>
              </a:spcBef>
            </a:pPr>
            <a:r>
              <a:rPr lang="en-US" altLang="ja-JP" dirty="0" smtClean="0">
                <a:ea typeface="ＭＳ Ｐゴシック" pitchFamily="50" charset="-128"/>
              </a:rPr>
              <a:t>No employee training</a:t>
            </a:r>
            <a:r>
              <a:rPr lang="ja-JP" altLang="en-US" dirty="0" smtClean="0">
                <a:ea typeface="ＭＳ Ｐゴシック" pitchFamily="50" charset="-128"/>
              </a:rPr>
              <a:t>　（</a:t>
            </a:r>
            <a:r>
              <a:rPr lang="en-US" altLang="ja-JP" dirty="0" smtClean="0">
                <a:ea typeface="ＭＳ Ｐゴシック" pitchFamily="50" charset="-128"/>
              </a:rPr>
              <a:t>but service level is amazingly high</a:t>
            </a:r>
            <a:r>
              <a:rPr lang="ja-JP" altLang="en-US" dirty="0" smtClean="0">
                <a:ea typeface="ＭＳ Ｐゴシック" pitchFamily="50" charset="-128"/>
              </a:rPr>
              <a:t>）</a:t>
            </a:r>
          </a:p>
        </p:txBody>
      </p:sp>
      <p:sp>
        <p:nvSpPr>
          <p:cNvPr id="35844" name="Rectangle 5"/>
          <p:cNvSpPr>
            <a:spLocks noChangeArrowheads="1"/>
          </p:cNvSpPr>
          <p:nvPr/>
        </p:nvSpPr>
        <p:spPr bwMode="auto">
          <a:xfrm>
            <a:off x="395288" y="999393"/>
            <a:ext cx="3494087" cy="360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18000" tIns="10800" rIns="18000" bIns="10800">
            <a:spAutoFit/>
          </a:bodyPr>
          <a:lstStyle/>
          <a:p>
            <a:pPr>
              <a:spcBef>
                <a:spcPct val="50000"/>
              </a:spcBef>
            </a:pPr>
            <a:r>
              <a:rPr kumimoji="0" lang="en-US" altLang="ja-JP" sz="2200" dirty="0"/>
              <a:t>Through  anti-control policy</a:t>
            </a:r>
          </a:p>
        </p:txBody>
      </p:sp>
      <p:sp>
        <p:nvSpPr>
          <p:cNvPr id="35845" name="Rectangle 6"/>
          <p:cNvSpPr>
            <a:spLocks noChangeArrowheads="1"/>
          </p:cNvSpPr>
          <p:nvPr/>
        </p:nvSpPr>
        <p:spPr bwMode="auto">
          <a:xfrm>
            <a:off x="323850" y="3213100"/>
            <a:ext cx="3900488"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18000" tIns="10800" rIns="18000" bIns="10800">
            <a:spAutoFit/>
          </a:bodyPr>
          <a:lstStyle/>
          <a:p>
            <a:pPr>
              <a:spcBef>
                <a:spcPct val="50000"/>
              </a:spcBef>
            </a:pPr>
            <a:r>
              <a:rPr kumimoji="0" lang="en-US" altLang="ja-JP" sz="2000"/>
              <a:t>Community first, profit second</a:t>
            </a:r>
          </a:p>
        </p:txBody>
      </p:sp>
      <p:pic>
        <p:nvPicPr>
          <p:cNvPr id="35846" name="Picture 8" descr="DSCN2230_640"/>
          <p:cNvPicPr>
            <a:picLocks noChangeAspect="1" noChangeArrowheads="1"/>
          </p:cNvPicPr>
          <p:nvPr/>
        </p:nvPicPr>
        <p:blipFill>
          <a:blip r:embed="rId3">
            <a:extLst>
              <a:ext uri="{28A0092B-C50C-407E-A947-70E740481C1C}">
                <a14:useLocalDpi xmlns:a14="http://schemas.microsoft.com/office/drawing/2010/main" val="0"/>
              </a:ext>
            </a:extLst>
          </a:blip>
          <a:srcRect t="-44" b="1115"/>
          <a:stretch>
            <a:fillRect/>
          </a:stretch>
        </p:blipFill>
        <p:spPr bwMode="auto">
          <a:xfrm>
            <a:off x="304800" y="3752850"/>
            <a:ext cx="2371725" cy="281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9" descr="集合写真_3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3860800"/>
            <a:ext cx="3419475"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8" name="Text Box 10"/>
          <p:cNvSpPr txBox="1">
            <a:spLocks noChangeArrowheads="1"/>
          </p:cNvSpPr>
          <p:nvPr/>
        </p:nvSpPr>
        <p:spPr bwMode="auto">
          <a:xfrm>
            <a:off x="2876550" y="3717925"/>
            <a:ext cx="2597150" cy="289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18000" tIns="10800" rIns="18000" bIns="1080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50000"/>
              </a:spcBef>
            </a:pPr>
            <a:r>
              <a:rPr kumimoji="0" lang="en-US" altLang="ja-JP" sz="1400"/>
              <a:t>“A-Z exists for community”</a:t>
            </a:r>
          </a:p>
          <a:p>
            <a:pPr eaLnBrk="1" hangingPunct="1">
              <a:spcBef>
                <a:spcPct val="50000"/>
              </a:spcBef>
            </a:pPr>
            <a:r>
              <a:rPr kumimoji="0" lang="en-US" altLang="ja-JP" sz="1400"/>
              <a:t>Deploy stores to depopulated, inconvenient small towns</a:t>
            </a:r>
          </a:p>
          <a:p>
            <a:pPr eaLnBrk="1" hangingPunct="1">
              <a:spcBef>
                <a:spcPct val="50000"/>
              </a:spcBef>
            </a:pPr>
            <a:r>
              <a:rPr kumimoji="0" lang="en-US" altLang="ja-JP" sz="1400"/>
              <a:t>Always put priority on living people, not profit (profit-second)</a:t>
            </a:r>
          </a:p>
          <a:p>
            <a:pPr eaLnBrk="1" hangingPunct="1">
              <a:spcBef>
                <a:spcPct val="50000"/>
              </a:spcBef>
            </a:pPr>
            <a:r>
              <a:rPr kumimoji="0" lang="en-US" altLang="ja-JP" sz="1400"/>
              <a:t>Stock all the commodities. Forget efficiency.</a:t>
            </a:r>
          </a:p>
          <a:p>
            <a:pPr eaLnBrk="1" hangingPunct="1">
              <a:spcBef>
                <a:spcPct val="50000"/>
              </a:spcBef>
            </a:pPr>
            <a:r>
              <a:rPr kumimoji="0" lang="en-US" altLang="ja-JP" sz="1400"/>
              <a:t>24/7. Serve the changing needs of the society.</a:t>
            </a:r>
          </a:p>
          <a:p>
            <a:pPr eaLnBrk="1" hangingPunct="1">
              <a:spcBef>
                <a:spcPct val="50000"/>
              </a:spcBef>
            </a:pPr>
            <a:r>
              <a:rPr kumimoji="0" lang="en-US" altLang="ja-JP" sz="1400"/>
              <a:t>From material culture to spiritual culture</a:t>
            </a:r>
          </a:p>
        </p:txBody>
      </p:sp>
      <p:sp>
        <p:nvSpPr>
          <p:cNvPr id="35849" name="Text Box 11"/>
          <p:cNvSpPr txBox="1">
            <a:spLocks noChangeArrowheads="1"/>
          </p:cNvSpPr>
          <p:nvPr/>
        </p:nvSpPr>
        <p:spPr bwMode="auto">
          <a:xfrm>
            <a:off x="6486525" y="3216275"/>
            <a:ext cx="1870075" cy="428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18000" tIns="10800" rIns="18000" bIns="1080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pPr>
            <a:r>
              <a:rPr kumimoji="0" lang="en-US" altLang="ja-JP" sz="1200" dirty="0"/>
              <a:t>Gartner </a:t>
            </a:r>
            <a:r>
              <a:rPr kumimoji="0" lang="en-US" altLang="ja-JP" sz="1200"/>
              <a:t>EXP </a:t>
            </a:r>
            <a:r>
              <a:rPr kumimoji="0" lang="en-US" altLang="ja-JP" sz="1200" smtClean="0"/>
              <a:t>Roundtable</a:t>
            </a:r>
            <a:endParaRPr kumimoji="0" lang="en-US" altLang="ja-JP" sz="1200" dirty="0"/>
          </a:p>
          <a:p>
            <a:pPr algn="ctr" eaLnBrk="1" hangingPunct="1">
              <a:spcBef>
                <a:spcPct val="20000"/>
              </a:spcBef>
            </a:pPr>
            <a:r>
              <a:rPr kumimoji="0" lang="en-US" altLang="ja-JP" sz="1200" dirty="0"/>
              <a:t>2009.1.22 Kagoshima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spcBef>
                <a:spcPts val="900"/>
              </a:spcBef>
            </a:pPr>
            <a:r>
              <a:rPr lang="en-US" altLang="ja-JP" dirty="0" err="1" smtClean="0"/>
              <a:t>Megane</a:t>
            </a:r>
            <a:r>
              <a:rPr lang="en-US" altLang="ja-JP" dirty="0" smtClean="0"/>
              <a:t> 21</a:t>
            </a:r>
            <a:endParaRPr lang="ja-JP" altLang="en-US" dirty="0">
              <a:latin typeface="Times New Roman" pitchFamily="18" charset="0"/>
            </a:endParaRPr>
          </a:p>
        </p:txBody>
      </p:sp>
      <p:sp>
        <p:nvSpPr>
          <p:cNvPr id="9" name="Rectangle 3"/>
          <p:cNvSpPr txBox="1">
            <a:spLocks noChangeArrowheads="1"/>
          </p:cNvSpPr>
          <p:nvPr/>
        </p:nvSpPr>
        <p:spPr>
          <a:xfrm>
            <a:off x="457200" y="1052513"/>
            <a:ext cx="8229600" cy="5073650"/>
          </a:xfrm>
          <a:prstGeom prst="rect">
            <a:avLst/>
          </a:prstGeom>
        </p:spPr>
        <p:txBody>
          <a:bodyPr/>
          <a:lstStyle/>
          <a:p>
            <a:pPr marL="266700" indent="-266700" algn="l">
              <a:spcBef>
                <a:spcPts val="1200"/>
              </a:spcBef>
              <a:buFont typeface="Wingdings" pitchFamily="2" charset="2"/>
              <a:buChar char="l"/>
            </a:pPr>
            <a:r>
              <a:rPr lang="en-US" altLang="ja-JP" sz="2200" dirty="0" smtClean="0"/>
              <a:t>No sales quotas</a:t>
            </a:r>
            <a:endParaRPr lang="ja-JP" altLang="ja-JP" sz="2200" dirty="0"/>
          </a:p>
          <a:p>
            <a:pPr marL="266700" indent="-266700" algn="l">
              <a:spcBef>
                <a:spcPts val="1200"/>
              </a:spcBef>
              <a:buFont typeface="Wingdings" pitchFamily="2" charset="2"/>
              <a:buChar char="l"/>
            </a:pPr>
            <a:r>
              <a:rPr lang="en-US" altLang="ja-JP" sz="2200" dirty="0" smtClean="0"/>
              <a:t>No internal reserve fund. No bank loan. All profits are distributed to the employees.</a:t>
            </a:r>
            <a:endParaRPr lang="ja-JP" altLang="ja-JP" sz="2200" dirty="0"/>
          </a:p>
          <a:p>
            <a:pPr marL="266700" indent="-266700" algn="l">
              <a:spcBef>
                <a:spcPts val="1200"/>
              </a:spcBef>
              <a:buFont typeface="Wingdings" pitchFamily="2" charset="2"/>
              <a:buChar char="l"/>
            </a:pPr>
            <a:r>
              <a:rPr lang="en-US" altLang="ja-JP" sz="2200" dirty="0" smtClean="0"/>
              <a:t>Personnel evaluations and payments are disclosed within employees. </a:t>
            </a:r>
            <a:r>
              <a:rPr lang="en-US" altLang="ja-JP" sz="2200" dirty="0"/>
              <a:t>E</a:t>
            </a:r>
            <a:r>
              <a:rPr lang="en-US" altLang="ja-JP" sz="2200" dirty="0" smtClean="0"/>
              <a:t>valuation is done “just as well”.</a:t>
            </a:r>
            <a:endParaRPr lang="ja-JP" altLang="ja-JP" sz="2200" dirty="0"/>
          </a:p>
          <a:p>
            <a:pPr marL="266700" indent="-266700" algn="l">
              <a:spcBef>
                <a:spcPts val="1200"/>
              </a:spcBef>
              <a:buFont typeface="Wingdings" pitchFamily="2" charset="2"/>
              <a:buChar char="l"/>
            </a:pPr>
            <a:r>
              <a:rPr lang="en-US" altLang="ja-JP" sz="2200" dirty="0" smtClean="0"/>
              <a:t>No approval documents. Post your proposal on the intranet, if no one objects within three days, it is “approved”.</a:t>
            </a:r>
          </a:p>
          <a:p>
            <a:pPr marL="266700" indent="-266700" algn="l">
              <a:spcBef>
                <a:spcPts val="1200"/>
              </a:spcBef>
              <a:buFont typeface="Wingdings" pitchFamily="2" charset="2"/>
              <a:buChar char="l"/>
            </a:pPr>
            <a:r>
              <a:rPr lang="en-US" altLang="ja-JP" sz="2200" dirty="0" smtClean="0"/>
              <a:t>No managers. The president is just a “figurehead”.</a:t>
            </a:r>
            <a:endParaRPr lang="ja-JP" altLang="ja-JP" sz="2200" dirty="0"/>
          </a:p>
        </p:txBody>
      </p:sp>
      <p:pic>
        <p:nvPicPr>
          <p:cNvPr id="10" name="Picture 5" descr="P1160899(2)_64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034" y="4643446"/>
            <a:ext cx="3617897" cy="1729664"/>
          </a:xfrm>
          <a:prstGeom prst="rect">
            <a:avLst/>
          </a:prstGeom>
          <a:noFill/>
          <a:ln w="9525">
            <a:noFill/>
            <a:miter lim="800000"/>
            <a:headEnd/>
            <a:tailEnd/>
          </a:ln>
        </p:spPr>
      </p:pic>
      <p:pic>
        <p:nvPicPr>
          <p:cNvPr id="11" name="Picture 4" descr="P116089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29321" y="4714884"/>
            <a:ext cx="2792575" cy="1571636"/>
          </a:xfrm>
          <a:prstGeom prst="rect">
            <a:avLst/>
          </a:prstGeom>
          <a:noFill/>
        </p:spPr>
      </p:pic>
      <p:sp>
        <p:nvSpPr>
          <p:cNvPr id="3" name="正方形/長方形 2"/>
          <p:cNvSpPr/>
          <p:nvPr/>
        </p:nvSpPr>
        <p:spPr>
          <a:xfrm>
            <a:off x="4109304" y="5029525"/>
            <a:ext cx="1903307" cy="461665"/>
          </a:xfrm>
          <a:prstGeom prst="rect">
            <a:avLst/>
          </a:prstGeom>
        </p:spPr>
        <p:txBody>
          <a:bodyPr wrap="square">
            <a:spAutoFit/>
          </a:bodyPr>
          <a:lstStyle/>
          <a:p>
            <a:r>
              <a:rPr lang="en-US" altLang="ja-JP" sz="1200" dirty="0"/>
              <a:t>Gartner EXP </a:t>
            </a:r>
            <a:r>
              <a:rPr lang="en-US" altLang="ja-JP" sz="1200" dirty="0" smtClean="0"/>
              <a:t>Roundtable</a:t>
            </a:r>
            <a:endParaRPr lang="en-US" altLang="ja-JP" sz="1200" dirty="0"/>
          </a:p>
          <a:p>
            <a:r>
              <a:rPr lang="en-US" altLang="ja-JP" sz="1200" dirty="0" smtClean="0"/>
              <a:t>2009.2.5 Hiroshima </a:t>
            </a:r>
            <a:endParaRPr lang="en-US" altLang="ja-JP" sz="1200" dirty="0"/>
          </a:p>
        </p:txBody>
      </p:sp>
    </p:spTree>
    <p:extLst>
      <p:ext uri="{BB962C8B-B14F-4D97-AF65-F5344CB8AC3E}">
        <p14:creationId xmlns:p14="http://schemas.microsoft.com/office/powerpoint/2010/main" val="457551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ja-JP" smtClean="0"/>
              <a:t>The companies who look happy</a:t>
            </a:r>
          </a:p>
        </p:txBody>
      </p:sp>
      <p:sp>
        <p:nvSpPr>
          <p:cNvPr id="33795" name="Rectangle 3"/>
          <p:cNvSpPr>
            <a:spLocks noGrp="1" noChangeArrowheads="1"/>
          </p:cNvSpPr>
          <p:nvPr>
            <p:ph type="body" idx="1"/>
          </p:nvPr>
        </p:nvSpPr>
        <p:spPr>
          <a:xfrm>
            <a:off x="457200" y="1453646"/>
            <a:ext cx="8229600" cy="2697163"/>
          </a:xfrm>
        </p:spPr>
        <p:txBody>
          <a:bodyPr/>
          <a:lstStyle/>
          <a:p>
            <a:pPr eaLnBrk="1" hangingPunct="1"/>
            <a:r>
              <a:rPr lang="en-US" altLang="ja-JP" sz="2400" dirty="0" smtClean="0">
                <a:ea typeface="ＭＳ Ｐゴシック" pitchFamily="50" charset="-128"/>
              </a:rPr>
              <a:t>They make employees, customers, business partners, communities </a:t>
            </a:r>
            <a:r>
              <a:rPr lang="en-US" altLang="ja-JP" sz="1600" dirty="0" smtClean="0">
                <a:ea typeface="ＭＳ Ｐゴシック" pitchFamily="50" charset="-128"/>
              </a:rPr>
              <a:t>and shareholders</a:t>
            </a:r>
            <a:r>
              <a:rPr lang="en-US" altLang="ja-JP" sz="2400" dirty="0" smtClean="0">
                <a:ea typeface="ＭＳ Ｐゴシック" pitchFamily="50" charset="-128"/>
              </a:rPr>
              <a:t> happy.</a:t>
            </a:r>
          </a:p>
          <a:p>
            <a:pPr lvl="1" eaLnBrk="1" hangingPunct="1"/>
            <a:r>
              <a:rPr lang="en-US" altLang="ja-JP" sz="2000" dirty="0" smtClean="0">
                <a:ea typeface="ＭＳ Ｐゴシック" pitchFamily="50" charset="-128"/>
              </a:rPr>
              <a:t>Are they growing? →</a:t>
            </a:r>
            <a:r>
              <a:rPr lang="ja-JP" altLang="en-US" sz="2000" dirty="0" smtClean="0">
                <a:ea typeface="ＭＳ Ｐゴシック" pitchFamily="50" charset="-128"/>
              </a:rPr>
              <a:t>　</a:t>
            </a:r>
            <a:r>
              <a:rPr lang="en-US" altLang="ja-JP" sz="2000" dirty="0" smtClean="0">
                <a:ea typeface="ＭＳ Ｐゴシック" pitchFamily="50" charset="-128"/>
              </a:rPr>
              <a:t>Yes</a:t>
            </a:r>
          </a:p>
          <a:p>
            <a:pPr lvl="1" eaLnBrk="1" hangingPunct="1"/>
            <a:r>
              <a:rPr lang="en-US" altLang="ja-JP" sz="2000" dirty="0" smtClean="0">
                <a:ea typeface="ＭＳ Ｐゴシック" pitchFamily="50" charset="-128"/>
              </a:rPr>
              <a:t>Are they making profits? →</a:t>
            </a:r>
            <a:r>
              <a:rPr lang="ja-JP" altLang="en-US" sz="2000" dirty="0" smtClean="0">
                <a:ea typeface="ＭＳ Ｐゴシック" pitchFamily="50" charset="-128"/>
              </a:rPr>
              <a:t>　</a:t>
            </a:r>
            <a:r>
              <a:rPr lang="en-US" altLang="ja-JP" sz="2000" dirty="0" smtClean="0">
                <a:ea typeface="ＭＳ Ｐゴシック" pitchFamily="50" charset="-128"/>
              </a:rPr>
              <a:t>Yes</a:t>
            </a:r>
          </a:p>
          <a:p>
            <a:pPr lvl="1" eaLnBrk="1" hangingPunct="1"/>
            <a:r>
              <a:rPr lang="en-US" altLang="ja-JP" sz="2000" dirty="0" smtClean="0">
                <a:ea typeface="ＭＳ Ｐゴシック" pitchFamily="50" charset="-128"/>
              </a:rPr>
              <a:t>Are they pursuing for profits</a:t>
            </a:r>
            <a:r>
              <a:rPr lang="ja-JP" altLang="en-US" sz="2000" dirty="0" smtClean="0">
                <a:ea typeface="ＭＳ Ｐゴシック" pitchFamily="50" charset="-128"/>
              </a:rPr>
              <a:t>？　→　</a:t>
            </a:r>
            <a:r>
              <a:rPr lang="en-US" altLang="ja-JP" sz="2000" dirty="0" smtClean="0">
                <a:ea typeface="ＭＳ Ｐゴシック" pitchFamily="50" charset="-128"/>
              </a:rPr>
              <a:t>No</a:t>
            </a:r>
          </a:p>
          <a:p>
            <a:pPr lvl="1" eaLnBrk="1" hangingPunct="1"/>
            <a:r>
              <a:rPr lang="en-US" altLang="ja-JP" sz="2000" dirty="0" smtClean="0">
                <a:ea typeface="ＭＳ Ｐゴシック" pitchFamily="50" charset="-128"/>
              </a:rPr>
              <a:t>Are they putting strong control over employees?</a:t>
            </a:r>
            <a:r>
              <a:rPr lang="ja-JP" altLang="en-US" sz="2000" dirty="0" smtClean="0">
                <a:ea typeface="ＭＳ Ｐゴシック" pitchFamily="50" charset="-128"/>
              </a:rPr>
              <a:t>　→　</a:t>
            </a:r>
            <a:r>
              <a:rPr lang="en-US" altLang="ja-JP" sz="2000" dirty="0" smtClean="0">
                <a:ea typeface="ＭＳ Ｐゴシック" pitchFamily="50" charset="-128"/>
              </a:rPr>
              <a:t>No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5"/>
          <p:cNvSpPr>
            <a:spLocks noChangeArrowheads="1"/>
          </p:cNvSpPr>
          <p:nvPr/>
        </p:nvSpPr>
        <p:spPr bwMode="auto">
          <a:xfrm>
            <a:off x="0" y="3429000"/>
            <a:ext cx="9144000" cy="3429000"/>
          </a:xfrm>
          <a:prstGeom prst="rect">
            <a:avLst/>
          </a:prstGeom>
          <a:gradFill rotWithShape="1">
            <a:gsLst>
              <a:gs pos="0">
                <a:schemeClr val="bg1"/>
              </a:gs>
              <a:gs pos="100000">
                <a:schemeClr val="tx1"/>
              </a:gs>
            </a:gsLst>
            <a:lin ang="5400000" scaled="1"/>
          </a:gradFill>
          <a:ln w="19050">
            <a:noFill/>
            <a:miter lim="800000"/>
            <a:headEnd/>
            <a:tailEnd/>
          </a:ln>
        </p:spPr>
        <p:txBody>
          <a:bodyPr wrap="none" lIns="18000" tIns="10800" rIns="18000" bIns="10800" anchor="ctr"/>
          <a:lstStyle/>
          <a:p>
            <a:endParaRPr lang="ja-JP" altLang="en-US"/>
          </a:p>
        </p:txBody>
      </p:sp>
      <p:sp>
        <p:nvSpPr>
          <p:cNvPr id="45059" name="Text Box 19"/>
          <p:cNvSpPr txBox="1">
            <a:spLocks noChangeArrowheads="1"/>
          </p:cNvSpPr>
          <p:nvPr/>
        </p:nvSpPr>
        <p:spPr bwMode="auto">
          <a:xfrm>
            <a:off x="2616200" y="4402138"/>
            <a:ext cx="3905250" cy="366712"/>
          </a:xfrm>
          <a:prstGeom prst="rect">
            <a:avLst/>
          </a:prstGeom>
          <a:solidFill>
            <a:srgbClr val="CC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a:t>Stable, Healthy, and Comfortable life</a:t>
            </a:r>
          </a:p>
        </p:txBody>
      </p:sp>
      <p:sp>
        <p:nvSpPr>
          <p:cNvPr id="45060" name="Rectangle 2"/>
          <p:cNvSpPr>
            <a:spLocks noGrp="1" noChangeArrowheads="1"/>
          </p:cNvSpPr>
          <p:nvPr>
            <p:ph type="title"/>
          </p:nvPr>
        </p:nvSpPr>
        <p:spPr bwMode="auto">
          <a:xfrm>
            <a:off x="500063" y="142875"/>
            <a:ext cx="8229600" cy="390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ja-JP" dirty="0" smtClean="0"/>
              <a:t>Light side and Dark side of the Force</a:t>
            </a:r>
          </a:p>
        </p:txBody>
      </p:sp>
      <p:sp>
        <p:nvSpPr>
          <p:cNvPr id="45061" name="Oval 12"/>
          <p:cNvSpPr>
            <a:spLocks noChangeArrowheads="1"/>
          </p:cNvSpPr>
          <p:nvPr/>
        </p:nvSpPr>
        <p:spPr bwMode="auto">
          <a:xfrm>
            <a:off x="2903538" y="3421063"/>
            <a:ext cx="3322637" cy="989012"/>
          </a:xfrm>
          <a:prstGeom prst="ellipse">
            <a:avLst/>
          </a:prstGeom>
          <a:gradFill rotWithShape="1">
            <a:gsLst>
              <a:gs pos="0">
                <a:srgbClr val="FEFCA6"/>
              </a:gs>
              <a:gs pos="100000">
                <a:srgbClr val="FFCC00"/>
              </a:gs>
            </a:gsLst>
            <a:path path="shape">
              <a:fillToRect l="50000" t="50000" r="50000" b="50000"/>
            </a:path>
          </a:gradFill>
          <a:ln w="9525">
            <a:solidFill>
              <a:schemeClr val="tx1"/>
            </a:solidFill>
            <a:round/>
            <a:headEnd/>
            <a:tailEnd/>
          </a:ln>
        </p:spPr>
        <p:txBody>
          <a:bodyPr wrap="none" anchor="ctr"/>
          <a:lstStyle/>
          <a:p>
            <a:pPr algn="ctr"/>
            <a:r>
              <a:rPr lang="en-US" altLang="ja-JP"/>
              <a:t>Motivation</a:t>
            </a:r>
            <a:br>
              <a:rPr lang="en-US" altLang="ja-JP"/>
            </a:br>
            <a:r>
              <a:rPr lang="en-US" altLang="ja-JP"/>
              <a:t>Meaning</a:t>
            </a:r>
          </a:p>
          <a:p>
            <a:pPr algn="ctr"/>
            <a:r>
              <a:rPr lang="en-US" altLang="ja-JP"/>
              <a:t>Capability</a:t>
            </a:r>
          </a:p>
        </p:txBody>
      </p:sp>
      <p:sp>
        <p:nvSpPr>
          <p:cNvPr id="45062" name="AutoShape 15"/>
          <p:cNvSpPr>
            <a:spLocks noChangeArrowheads="1"/>
          </p:cNvSpPr>
          <p:nvPr/>
        </p:nvSpPr>
        <p:spPr bwMode="auto">
          <a:xfrm>
            <a:off x="1473200" y="5680075"/>
            <a:ext cx="1441450" cy="944563"/>
          </a:xfrm>
          <a:prstGeom prst="can">
            <a:avLst>
              <a:gd name="adj" fmla="val 25000"/>
            </a:avLst>
          </a:prstGeom>
          <a:gradFill rotWithShape="1">
            <a:gsLst>
              <a:gs pos="0">
                <a:srgbClr val="666666"/>
              </a:gs>
              <a:gs pos="50000">
                <a:srgbClr val="DDDDDD"/>
              </a:gs>
              <a:gs pos="100000">
                <a:srgbClr val="666666"/>
              </a:gs>
            </a:gsLst>
            <a:lin ang="0" scaled="1"/>
          </a:gradFill>
          <a:ln w="9525">
            <a:solidFill>
              <a:schemeClr val="tx1"/>
            </a:solidFill>
            <a:round/>
            <a:headEnd/>
            <a:tailEnd/>
          </a:ln>
        </p:spPr>
        <p:txBody>
          <a:bodyPr anchor="ctr"/>
          <a:lstStyle/>
          <a:p>
            <a:pPr algn="ctr">
              <a:lnSpc>
                <a:spcPct val="80000"/>
              </a:lnSpc>
            </a:pPr>
            <a:r>
              <a:rPr lang="en-US" altLang="ja-JP"/>
              <a:t>Strict control</a:t>
            </a:r>
          </a:p>
        </p:txBody>
      </p:sp>
      <p:sp>
        <p:nvSpPr>
          <p:cNvPr id="45063" name="AutoShape 16"/>
          <p:cNvSpPr>
            <a:spLocks noChangeArrowheads="1"/>
          </p:cNvSpPr>
          <p:nvPr/>
        </p:nvSpPr>
        <p:spPr bwMode="auto">
          <a:xfrm>
            <a:off x="3008313" y="5680075"/>
            <a:ext cx="1441450" cy="944563"/>
          </a:xfrm>
          <a:prstGeom prst="can">
            <a:avLst>
              <a:gd name="adj" fmla="val 25000"/>
            </a:avLst>
          </a:prstGeom>
          <a:gradFill rotWithShape="1">
            <a:gsLst>
              <a:gs pos="0">
                <a:srgbClr val="666666"/>
              </a:gs>
              <a:gs pos="50000">
                <a:srgbClr val="DDDDDD"/>
              </a:gs>
              <a:gs pos="100000">
                <a:srgbClr val="666666"/>
              </a:gs>
            </a:gsLst>
            <a:lin ang="0" scaled="1"/>
          </a:gradFill>
          <a:ln w="9525">
            <a:solidFill>
              <a:schemeClr val="tx1"/>
            </a:solidFill>
            <a:round/>
            <a:headEnd/>
            <a:tailEnd/>
          </a:ln>
        </p:spPr>
        <p:txBody>
          <a:bodyPr/>
          <a:lstStyle/>
          <a:p>
            <a:pPr algn="ctr">
              <a:lnSpc>
                <a:spcPct val="90000"/>
              </a:lnSpc>
            </a:pPr>
            <a:r>
              <a:rPr lang="en-US" altLang="ja-JP" sz="1400" dirty="0"/>
              <a:t>Performance based  </a:t>
            </a:r>
            <a:r>
              <a:rPr lang="en-US" altLang="ja-JP" sz="1400" dirty="0" smtClean="0"/>
              <a:t>payment</a:t>
            </a:r>
            <a:endParaRPr lang="en-US" altLang="ja-JP" sz="1400" dirty="0"/>
          </a:p>
        </p:txBody>
      </p:sp>
      <p:sp>
        <p:nvSpPr>
          <p:cNvPr id="45064" name="AutoShape 17"/>
          <p:cNvSpPr>
            <a:spLocks noChangeArrowheads="1"/>
          </p:cNvSpPr>
          <p:nvPr/>
        </p:nvSpPr>
        <p:spPr bwMode="auto">
          <a:xfrm>
            <a:off x="6081713" y="5680075"/>
            <a:ext cx="1443037" cy="944563"/>
          </a:xfrm>
          <a:prstGeom prst="can">
            <a:avLst>
              <a:gd name="adj" fmla="val 25000"/>
            </a:avLst>
          </a:prstGeom>
          <a:gradFill rotWithShape="1">
            <a:gsLst>
              <a:gs pos="0">
                <a:srgbClr val="666666"/>
              </a:gs>
              <a:gs pos="50000">
                <a:srgbClr val="DDDDDD"/>
              </a:gs>
              <a:gs pos="100000">
                <a:srgbClr val="666666"/>
              </a:gs>
            </a:gsLst>
            <a:lin ang="0" scaled="1"/>
          </a:gradFill>
          <a:ln w="9525">
            <a:solidFill>
              <a:schemeClr val="tx1"/>
            </a:solidFill>
            <a:round/>
            <a:headEnd/>
            <a:tailEnd/>
          </a:ln>
        </p:spPr>
        <p:txBody>
          <a:bodyPr anchor="ctr"/>
          <a:lstStyle/>
          <a:p>
            <a:pPr algn="ctr">
              <a:lnSpc>
                <a:spcPct val="80000"/>
              </a:lnSpc>
            </a:pPr>
            <a:r>
              <a:rPr lang="en-US" altLang="ja-JP" sz="1400"/>
              <a:t>Pursue for short term profits</a:t>
            </a:r>
            <a:endParaRPr lang="en-US" altLang="ja-JP" sz="2000"/>
          </a:p>
        </p:txBody>
      </p:sp>
      <p:sp>
        <p:nvSpPr>
          <p:cNvPr id="45065" name="AutoShape 18"/>
          <p:cNvSpPr>
            <a:spLocks noChangeArrowheads="1"/>
          </p:cNvSpPr>
          <p:nvPr/>
        </p:nvSpPr>
        <p:spPr bwMode="auto">
          <a:xfrm>
            <a:off x="4545013" y="5680075"/>
            <a:ext cx="1441450" cy="944563"/>
          </a:xfrm>
          <a:prstGeom prst="can">
            <a:avLst>
              <a:gd name="adj" fmla="val 25000"/>
            </a:avLst>
          </a:prstGeom>
          <a:gradFill rotWithShape="1">
            <a:gsLst>
              <a:gs pos="0">
                <a:srgbClr val="666666"/>
              </a:gs>
              <a:gs pos="50000">
                <a:srgbClr val="DDDDDD"/>
              </a:gs>
              <a:gs pos="100000">
                <a:srgbClr val="666666"/>
              </a:gs>
            </a:gsLst>
            <a:lin ang="0" scaled="1"/>
          </a:gradFill>
          <a:ln w="9525">
            <a:solidFill>
              <a:schemeClr val="tx1"/>
            </a:solidFill>
            <a:round/>
            <a:headEnd/>
            <a:tailEnd/>
          </a:ln>
        </p:spPr>
        <p:txBody>
          <a:bodyPr anchor="ctr"/>
          <a:lstStyle/>
          <a:p>
            <a:pPr algn="ctr">
              <a:lnSpc>
                <a:spcPct val="80000"/>
              </a:lnSpc>
            </a:pPr>
            <a:r>
              <a:rPr lang="en-US" altLang="ja-JP" sz="1400" dirty="0" smtClean="0"/>
              <a:t>Pressures for raising shareholder’s </a:t>
            </a:r>
            <a:r>
              <a:rPr lang="en-US" altLang="ja-JP" sz="1400" dirty="0"/>
              <a:t>value</a:t>
            </a:r>
          </a:p>
        </p:txBody>
      </p:sp>
      <p:sp>
        <p:nvSpPr>
          <p:cNvPr id="45066" name="AutoShape 5"/>
          <p:cNvSpPr>
            <a:spLocks noChangeArrowheads="1"/>
          </p:cNvSpPr>
          <p:nvPr/>
        </p:nvSpPr>
        <p:spPr bwMode="auto">
          <a:xfrm>
            <a:off x="3722688" y="1325563"/>
            <a:ext cx="1668462" cy="531812"/>
          </a:xfrm>
          <a:prstGeom prst="roundRect">
            <a:avLst>
              <a:gd name="adj" fmla="val 16667"/>
            </a:avLst>
          </a:prstGeom>
          <a:solidFill>
            <a:srgbClr val="FFFF00"/>
          </a:solidFill>
          <a:ln w="9525">
            <a:solidFill>
              <a:schemeClr val="tx1"/>
            </a:solidFill>
            <a:round/>
            <a:headEnd/>
            <a:tailEnd/>
          </a:ln>
        </p:spPr>
        <p:txBody>
          <a:bodyPr lIns="18000" rIns="18000" anchor="ctr"/>
          <a:lstStyle/>
          <a:p>
            <a:pPr algn="ctr"/>
            <a:r>
              <a:rPr lang="en-US" altLang="ja-JP" sz="1600"/>
              <a:t>Help people</a:t>
            </a:r>
          </a:p>
        </p:txBody>
      </p:sp>
      <p:sp>
        <p:nvSpPr>
          <p:cNvPr id="45067" name="AutoShape 6"/>
          <p:cNvSpPr>
            <a:spLocks noChangeArrowheads="1"/>
          </p:cNvSpPr>
          <p:nvPr/>
        </p:nvSpPr>
        <p:spPr bwMode="auto">
          <a:xfrm>
            <a:off x="1857375" y="1322388"/>
            <a:ext cx="1668463" cy="531812"/>
          </a:xfrm>
          <a:prstGeom prst="roundRect">
            <a:avLst>
              <a:gd name="adj" fmla="val 16667"/>
            </a:avLst>
          </a:prstGeom>
          <a:solidFill>
            <a:srgbClr val="FFFF00"/>
          </a:solidFill>
          <a:ln w="9525">
            <a:solidFill>
              <a:schemeClr val="tx1"/>
            </a:solidFill>
            <a:round/>
            <a:headEnd/>
            <a:tailEnd/>
          </a:ln>
        </p:spPr>
        <p:txBody>
          <a:bodyPr lIns="18000" rIns="18000" anchor="ctr"/>
          <a:lstStyle/>
          <a:p>
            <a:pPr algn="ctr"/>
            <a:r>
              <a:rPr lang="en-US" altLang="ja-JP" sz="1600"/>
              <a:t>Create</a:t>
            </a:r>
          </a:p>
        </p:txBody>
      </p:sp>
      <p:sp>
        <p:nvSpPr>
          <p:cNvPr id="45068" name="AutoShape 20"/>
          <p:cNvSpPr>
            <a:spLocks noChangeArrowheads="1"/>
          </p:cNvSpPr>
          <p:nvPr/>
        </p:nvSpPr>
        <p:spPr bwMode="auto">
          <a:xfrm>
            <a:off x="5637213" y="1325563"/>
            <a:ext cx="1668462" cy="531812"/>
          </a:xfrm>
          <a:prstGeom prst="roundRect">
            <a:avLst>
              <a:gd name="adj" fmla="val 16667"/>
            </a:avLst>
          </a:prstGeom>
          <a:solidFill>
            <a:srgbClr val="FFFF00"/>
          </a:solidFill>
          <a:ln w="9525">
            <a:solidFill>
              <a:schemeClr val="tx1"/>
            </a:solidFill>
            <a:round/>
            <a:headEnd/>
            <a:tailEnd/>
          </a:ln>
        </p:spPr>
        <p:txBody>
          <a:bodyPr lIns="18000" rIns="18000" anchor="ctr"/>
          <a:lstStyle/>
          <a:p>
            <a:pPr algn="ctr"/>
            <a:r>
              <a:rPr lang="en-US" altLang="ja-JP" sz="1600"/>
              <a:t>Grow</a:t>
            </a:r>
          </a:p>
        </p:txBody>
      </p:sp>
      <p:sp>
        <p:nvSpPr>
          <p:cNvPr id="45069" name="AutoShape 21"/>
          <p:cNvSpPr>
            <a:spLocks noChangeArrowheads="1"/>
          </p:cNvSpPr>
          <p:nvPr/>
        </p:nvSpPr>
        <p:spPr bwMode="auto">
          <a:xfrm>
            <a:off x="1943100" y="5214938"/>
            <a:ext cx="1612900" cy="360362"/>
          </a:xfrm>
          <a:prstGeom prst="roundRect">
            <a:avLst>
              <a:gd name="adj" fmla="val 16667"/>
            </a:avLst>
          </a:prstGeom>
          <a:solidFill>
            <a:srgbClr val="DDDDDD"/>
          </a:solidFill>
          <a:ln w="9525">
            <a:solidFill>
              <a:schemeClr val="tx1"/>
            </a:solidFill>
            <a:round/>
            <a:headEnd/>
            <a:tailEnd/>
          </a:ln>
        </p:spPr>
        <p:txBody>
          <a:bodyPr wrap="none" anchor="ctr"/>
          <a:lstStyle/>
          <a:p>
            <a:pPr algn="ctr"/>
            <a:r>
              <a:rPr lang="en-US" altLang="ja-JP" sz="1600"/>
              <a:t>Rule people</a:t>
            </a:r>
          </a:p>
        </p:txBody>
      </p:sp>
      <p:sp>
        <p:nvSpPr>
          <p:cNvPr id="45070" name="AutoShape 22"/>
          <p:cNvSpPr>
            <a:spLocks noChangeArrowheads="1"/>
          </p:cNvSpPr>
          <p:nvPr/>
        </p:nvSpPr>
        <p:spPr bwMode="auto">
          <a:xfrm>
            <a:off x="184150" y="5214938"/>
            <a:ext cx="1612900" cy="360362"/>
          </a:xfrm>
          <a:prstGeom prst="roundRect">
            <a:avLst>
              <a:gd name="adj" fmla="val 16667"/>
            </a:avLst>
          </a:prstGeom>
          <a:solidFill>
            <a:srgbClr val="DDDDDD"/>
          </a:solidFill>
          <a:ln w="9525">
            <a:solidFill>
              <a:schemeClr val="tx1"/>
            </a:solidFill>
            <a:round/>
            <a:headEnd/>
            <a:tailEnd/>
          </a:ln>
        </p:spPr>
        <p:txBody>
          <a:bodyPr wrap="none" anchor="ctr"/>
          <a:lstStyle/>
          <a:p>
            <a:pPr algn="ctr"/>
            <a:r>
              <a:rPr lang="en-US" altLang="ja-JP" sz="1600"/>
              <a:t>Become rich</a:t>
            </a:r>
          </a:p>
        </p:txBody>
      </p:sp>
      <p:sp>
        <p:nvSpPr>
          <p:cNvPr id="45071" name="AutoShape 23"/>
          <p:cNvSpPr>
            <a:spLocks noChangeArrowheads="1"/>
          </p:cNvSpPr>
          <p:nvPr/>
        </p:nvSpPr>
        <p:spPr bwMode="auto">
          <a:xfrm>
            <a:off x="3702050" y="5214938"/>
            <a:ext cx="1612900" cy="360362"/>
          </a:xfrm>
          <a:prstGeom prst="roundRect">
            <a:avLst>
              <a:gd name="adj" fmla="val 16667"/>
            </a:avLst>
          </a:prstGeom>
          <a:solidFill>
            <a:srgbClr val="DDDDDD"/>
          </a:solidFill>
          <a:ln w="9525">
            <a:solidFill>
              <a:schemeClr val="tx1"/>
            </a:solidFill>
            <a:round/>
            <a:headEnd/>
            <a:tailEnd/>
          </a:ln>
        </p:spPr>
        <p:txBody>
          <a:bodyPr wrap="none" anchor="ctr"/>
          <a:lstStyle/>
          <a:p>
            <a:pPr algn="ctr"/>
            <a:r>
              <a:rPr lang="en-US" altLang="ja-JP" sz="1600"/>
              <a:t>Become famous</a:t>
            </a:r>
          </a:p>
        </p:txBody>
      </p:sp>
      <p:sp>
        <p:nvSpPr>
          <p:cNvPr id="45072" name="AutoShape 24"/>
          <p:cNvSpPr>
            <a:spLocks noChangeArrowheads="1"/>
          </p:cNvSpPr>
          <p:nvPr/>
        </p:nvSpPr>
        <p:spPr bwMode="auto">
          <a:xfrm>
            <a:off x="5461000" y="5214938"/>
            <a:ext cx="1612900" cy="360362"/>
          </a:xfrm>
          <a:prstGeom prst="roundRect">
            <a:avLst>
              <a:gd name="adj" fmla="val 16667"/>
            </a:avLst>
          </a:prstGeom>
          <a:solidFill>
            <a:srgbClr val="DDDDDD"/>
          </a:solidFill>
          <a:ln w="9525">
            <a:solidFill>
              <a:schemeClr val="tx1"/>
            </a:solidFill>
            <a:round/>
            <a:headEnd/>
            <a:tailEnd/>
          </a:ln>
        </p:spPr>
        <p:txBody>
          <a:bodyPr wrap="none" anchor="ctr"/>
          <a:lstStyle/>
          <a:p>
            <a:pPr algn="ctr"/>
            <a:r>
              <a:rPr lang="en-US" altLang="ja-JP" sz="1600"/>
              <a:t>Win the race</a:t>
            </a:r>
          </a:p>
        </p:txBody>
      </p:sp>
      <p:grpSp>
        <p:nvGrpSpPr>
          <p:cNvPr id="45073" name="グループ化 28"/>
          <p:cNvGrpSpPr>
            <a:grpSpLocks/>
          </p:cNvGrpSpPr>
          <p:nvPr/>
        </p:nvGrpSpPr>
        <p:grpSpPr bwMode="auto">
          <a:xfrm>
            <a:off x="571500" y="2286000"/>
            <a:ext cx="7969250" cy="1055688"/>
            <a:chOff x="585788" y="730250"/>
            <a:chExt cx="7969250" cy="1055688"/>
          </a:xfrm>
        </p:grpSpPr>
        <p:sp>
          <p:nvSpPr>
            <p:cNvPr id="45077" name="Oval 9"/>
            <p:cNvSpPr>
              <a:spLocks noChangeArrowheads="1"/>
            </p:cNvSpPr>
            <p:nvPr/>
          </p:nvSpPr>
          <p:spPr bwMode="auto">
            <a:xfrm>
              <a:off x="585788" y="1006475"/>
              <a:ext cx="1754187" cy="777875"/>
            </a:xfrm>
            <a:prstGeom prst="ellipse">
              <a:avLst/>
            </a:prstGeom>
            <a:solidFill>
              <a:srgbClr val="FFFF99"/>
            </a:solidFill>
            <a:ln w="9525">
              <a:solidFill>
                <a:schemeClr val="tx1"/>
              </a:solidFill>
              <a:round/>
              <a:headEnd/>
              <a:tailEnd/>
            </a:ln>
          </p:spPr>
          <p:txBody>
            <a:bodyPr lIns="18000" rIns="18000" anchor="ctr"/>
            <a:lstStyle/>
            <a:p>
              <a:pPr algn="ctr"/>
              <a:r>
                <a:rPr lang="en-US" altLang="ja-JP" sz="1400"/>
                <a:t>Proud of the company</a:t>
              </a:r>
            </a:p>
          </p:txBody>
        </p:sp>
        <p:sp>
          <p:nvSpPr>
            <p:cNvPr id="45078" name="Oval 10"/>
            <p:cNvSpPr>
              <a:spLocks noChangeArrowheads="1"/>
            </p:cNvSpPr>
            <p:nvPr/>
          </p:nvSpPr>
          <p:spPr bwMode="auto">
            <a:xfrm>
              <a:off x="6896100" y="1006475"/>
              <a:ext cx="1658938" cy="777875"/>
            </a:xfrm>
            <a:prstGeom prst="ellipse">
              <a:avLst/>
            </a:prstGeom>
            <a:solidFill>
              <a:srgbClr val="FFFF99"/>
            </a:solidFill>
            <a:ln w="9525">
              <a:solidFill>
                <a:schemeClr val="tx1"/>
              </a:solidFill>
              <a:round/>
              <a:headEnd/>
              <a:tailEnd/>
            </a:ln>
          </p:spPr>
          <p:txBody>
            <a:bodyPr lIns="18000" rIns="18000" anchor="ctr"/>
            <a:lstStyle/>
            <a:p>
              <a:pPr algn="ctr"/>
              <a:r>
                <a:rPr lang="en-US" altLang="ja-JP" sz="1400"/>
                <a:t>Cared from the company</a:t>
              </a:r>
            </a:p>
          </p:txBody>
        </p:sp>
        <p:sp>
          <p:nvSpPr>
            <p:cNvPr id="45079" name="Oval 11"/>
            <p:cNvSpPr>
              <a:spLocks noChangeArrowheads="1"/>
            </p:cNvSpPr>
            <p:nvPr/>
          </p:nvSpPr>
          <p:spPr bwMode="auto">
            <a:xfrm>
              <a:off x="2163763" y="1008063"/>
              <a:ext cx="1754187" cy="777875"/>
            </a:xfrm>
            <a:prstGeom prst="ellipse">
              <a:avLst/>
            </a:prstGeom>
            <a:solidFill>
              <a:srgbClr val="FFFF99"/>
            </a:solidFill>
            <a:ln w="9525">
              <a:solidFill>
                <a:schemeClr val="tx1"/>
              </a:solidFill>
              <a:round/>
              <a:headEnd/>
              <a:tailEnd/>
            </a:ln>
          </p:spPr>
          <p:txBody>
            <a:bodyPr lIns="18000" rIns="18000" anchor="ctr"/>
            <a:lstStyle/>
            <a:p>
              <a:pPr algn="ctr"/>
              <a:r>
                <a:rPr lang="en-US" altLang="ja-JP" sz="1400"/>
                <a:t>Of a good service to the society</a:t>
              </a:r>
            </a:p>
          </p:txBody>
        </p:sp>
        <p:sp>
          <p:nvSpPr>
            <p:cNvPr id="45080" name="Oval 13"/>
            <p:cNvSpPr>
              <a:spLocks noChangeArrowheads="1"/>
            </p:cNvSpPr>
            <p:nvPr/>
          </p:nvSpPr>
          <p:spPr bwMode="auto">
            <a:xfrm>
              <a:off x="5387975" y="1008063"/>
              <a:ext cx="1658938" cy="777875"/>
            </a:xfrm>
            <a:prstGeom prst="ellipse">
              <a:avLst/>
            </a:prstGeom>
            <a:solidFill>
              <a:srgbClr val="FFFF99"/>
            </a:solidFill>
            <a:ln w="9525">
              <a:solidFill>
                <a:schemeClr val="tx1"/>
              </a:solidFill>
              <a:round/>
              <a:headEnd/>
              <a:tailEnd/>
            </a:ln>
          </p:spPr>
          <p:txBody>
            <a:bodyPr lIns="18000" rIns="18000" anchor="ctr"/>
            <a:lstStyle/>
            <a:p>
              <a:pPr algn="ctr"/>
              <a:r>
                <a:rPr lang="en-US" altLang="ja-JP" sz="1400"/>
                <a:t>Appreciated by the customers</a:t>
              </a:r>
            </a:p>
          </p:txBody>
        </p:sp>
        <p:sp>
          <p:nvSpPr>
            <p:cNvPr id="45081" name="Oval 14"/>
            <p:cNvSpPr>
              <a:spLocks noChangeArrowheads="1"/>
            </p:cNvSpPr>
            <p:nvPr/>
          </p:nvSpPr>
          <p:spPr bwMode="auto">
            <a:xfrm>
              <a:off x="3741738" y="1008063"/>
              <a:ext cx="1847850" cy="777875"/>
            </a:xfrm>
            <a:prstGeom prst="ellipse">
              <a:avLst/>
            </a:prstGeom>
            <a:solidFill>
              <a:srgbClr val="FFFF99"/>
            </a:solidFill>
            <a:ln w="9525">
              <a:solidFill>
                <a:schemeClr val="tx1"/>
              </a:solidFill>
              <a:round/>
              <a:headEnd/>
              <a:tailEnd/>
            </a:ln>
          </p:spPr>
          <p:txBody>
            <a:bodyPr lIns="18000" rIns="18000" anchor="ctr"/>
            <a:lstStyle/>
            <a:p>
              <a:pPr algn="ctr"/>
              <a:r>
                <a:rPr lang="en-US" altLang="ja-JP" sz="1400"/>
                <a:t>Respected my autonomy</a:t>
              </a:r>
            </a:p>
          </p:txBody>
        </p:sp>
        <p:sp>
          <p:nvSpPr>
            <p:cNvPr id="45082" name="Text Box 25"/>
            <p:cNvSpPr txBox="1">
              <a:spLocks noChangeArrowheads="1"/>
            </p:cNvSpPr>
            <p:nvPr/>
          </p:nvSpPr>
          <p:spPr bwMode="auto">
            <a:xfrm>
              <a:off x="2335213" y="730250"/>
              <a:ext cx="471328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18000" tIns="10800" rIns="18000" bIns="1080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50000"/>
                </a:spcBef>
              </a:pPr>
              <a:r>
                <a:rPr kumimoji="0" lang="en-US" altLang="ja-JP" sz="1600"/>
                <a:t>I’ll be motivated if I am…</a:t>
              </a:r>
            </a:p>
          </p:txBody>
        </p:sp>
      </p:grpSp>
      <p:sp>
        <p:nvSpPr>
          <p:cNvPr id="45074" name="Text Box 26"/>
          <p:cNvSpPr txBox="1">
            <a:spLocks noChangeArrowheads="1"/>
          </p:cNvSpPr>
          <p:nvPr/>
        </p:nvSpPr>
        <p:spPr bwMode="auto">
          <a:xfrm>
            <a:off x="2214563" y="750888"/>
            <a:ext cx="471328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18000" tIns="10800" rIns="18000" bIns="1080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50000"/>
              </a:spcBef>
            </a:pPr>
            <a:r>
              <a:rPr kumimoji="0" lang="en-US" altLang="ja-JP" sz="1600"/>
              <a:t>I want to..</a:t>
            </a:r>
          </a:p>
        </p:txBody>
      </p:sp>
      <p:sp>
        <p:nvSpPr>
          <p:cNvPr id="45075" name="Text Box 27"/>
          <p:cNvSpPr txBox="1">
            <a:spLocks noChangeArrowheads="1"/>
          </p:cNvSpPr>
          <p:nvPr/>
        </p:nvSpPr>
        <p:spPr bwMode="auto">
          <a:xfrm>
            <a:off x="2214563" y="4916488"/>
            <a:ext cx="471328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18000" tIns="10800" rIns="18000" bIns="1080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50000"/>
              </a:spcBef>
            </a:pPr>
            <a:r>
              <a:rPr kumimoji="0" lang="en-US" altLang="ja-JP" sz="1600"/>
              <a:t>I want to..</a:t>
            </a:r>
          </a:p>
        </p:txBody>
      </p:sp>
      <p:sp>
        <p:nvSpPr>
          <p:cNvPr id="45076" name="AutoShape 28"/>
          <p:cNvSpPr>
            <a:spLocks noChangeArrowheads="1"/>
          </p:cNvSpPr>
          <p:nvPr/>
        </p:nvSpPr>
        <p:spPr bwMode="auto">
          <a:xfrm>
            <a:off x="7219950" y="5214938"/>
            <a:ext cx="1612900" cy="360362"/>
          </a:xfrm>
          <a:prstGeom prst="roundRect">
            <a:avLst>
              <a:gd name="adj" fmla="val 16667"/>
            </a:avLst>
          </a:prstGeom>
          <a:solidFill>
            <a:srgbClr val="DDDDDD"/>
          </a:solidFill>
          <a:ln w="9525">
            <a:solidFill>
              <a:schemeClr val="tx1"/>
            </a:solidFill>
            <a:round/>
            <a:headEnd/>
            <a:tailEnd/>
          </a:ln>
        </p:spPr>
        <p:txBody>
          <a:bodyPr wrap="none" anchor="ctr"/>
          <a:lstStyle/>
          <a:p>
            <a:pPr algn="ctr"/>
            <a:r>
              <a:rPr lang="en-US" altLang="ja-JP" sz="1600"/>
              <a:t>Revenge</a:t>
            </a:r>
          </a:p>
        </p:txBody>
      </p:sp>
      <p:pic>
        <p:nvPicPr>
          <p:cNvPr id="28" name="Darth.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839200" y="6553200"/>
            <a:ext cx="304800" cy="304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603" fill="hold"/>
                                        <p:tgtEl>
                                          <p:spTgt spid="28"/>
                                        </p:tgtEl>
                                      </p:cBhvr>
                                    </p:cmd>
                                  </p:childTnLst>
                                </p:cTn>
                              </p:par>
                              <p:par>
                                <p:cTn id="7" presetID="22" presetClass="entr" presetSubtype="4"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animEffect transition="in" filter="wipe(down)">
                                      <p:cBhvr>
                                        <p:cTn id="9" dur="50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xit" presetSubtype="16" fill="hold" nodeType="clickEffect">
                                  <p:stCondLst>
                                    <p:cond delay="0"/>
                                  </p:stCondLst>
                                  <p:childTnLst>
                                    <p:animEffect transition="out" filter="box(in)">
                                      <p:cBhvr>
                                        <p:cTn id="13" dur="500"/>
                                        <p:tgtEl>
                                          <p:spTgt spid="28"/>
                                        </p:tgtEl>
                                      </p:cBhvr>
                                    </p:animEffect>
                                    <p:set>
                                      <p:cBhvr>
                                        <p:cTn id="14" dur="1" fill="hold">
                                          <p:stCondLst>
                                            <p:cond delay="499"/>
                                          </p:stCondLst>
                                        </p:cTn>
                                        <p:tgtEl>
                                          <p:spTgt spid="28"/>
                                        </p:tgtEl>
                                        <p:attrNameLst>
                                          <p:attrName>style.visibility</p:attrName>
                                        </p:attrNameLst>
                                      </p:cBhvr>
                                      <p:to>
                                        <p:strVal val="hidden"/>
                                      </p:to>
                                    </p:set>
                                    <p:cmd type="call" cmd="stop">
                                      <p:cBhvr>
                                        <p:cTn id="15" dur="1">
                                          <p:stCondLst>
                                            <p:cond delay="499"/>
                                          </p:stCondLst>
                                        </p:cTn>
                                        <p:tgtEl>
                                          <p:spTgt spid="2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41509">
                <p:cTn id="16" fill="hold" display="0">
                  <p:stCondLst>
                    <p:cond delay="indefinite"/>
                  </p:stCondLst>
                  <p:endCondLst>
                    <p:cond evt="onPrev" delay="0">
                      <p:tgtEl>
                        <p:sldTgt/>
                      </p:tgtEl>
                    </p:cond>
                    <p:cond evt="onStopAudio" delay="0">
                      <p:tgtEl>
                        <p:sldTgt/>
                      </p:tgtEl>
                    </p:cond>
                  </p:endCondLst>
                </p:cTn>
                <p:tgtEl>
                  <p:spTgt spid="28"/>
                </p:tgtEl>
              </p:cMediaNode>
            </p:audio>
          </p:childTnLst>
        </p:cTn>
      </p:par>
    </p:tnLst>
    <p:bldLst>
      <p:bldP spid="27" grpId="0" animBg="1"/>
    </p:bld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ＭＳ Ｐゴシック"/>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18000" tIns="10800" rIns="18000" bIns="1080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ja-JP" altLang="en-US" sz="1800" b="0" i="0" u="none" strike="noStrike" cap="none" normalizeH="0" baseline="0" smtClean="0">
            <a:ln>
              <a:noFill/>
            </a:ln>
            <a:solidFill>
              <a:schemeClr val="tx1"/>
            </a:solidFill>
            <a:effectLst/>
            <a:latin typeface="Arial" pitchFamily="34" charset="0"/>
            <a:ea typeface="ＭＳ Ｐゴシック" pitchFamily="50" charset="-128"/>
          </a:defRPr>
        </a:defPPr>
      </a:lstStyle>
    </a:spDef>
    <a:ln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18000" tIns="10800" rIns="18000" bIns="1080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ja-JP" altLang="en-US" sz="1800" b="0" i="0" u="none" strike="noStrike" cap="none" normalizeH="0" baseline="0" smtClean="0">
            <a:ln>
              <a:noFill/>
            </a:ln>
            <a:solidFill>
              <a:schemeClr val="tx1"/>
            </a:solidFill>
            <a:effectLst/>
            <a:latin typeface="Arial" pitchFamily="34" charset="0"/>
            <a:ea typeface="ＭＳ Ｐゴシック" pitchFamily="50" charset="-128"/>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ＭＳ Ｐゴシック"/>
        <a:ea typeface="ＭＳ Ｐゴシック"/>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9050" cap="flat" cmpd="sng" algn="ctr">
          <a:noFill/>
          <a:prstDash val="solid"/>
          <a:round/>
          <a:headEnd type="none" w="med" len="med"/>
          <a:tailEnd type="none" w="med" len="med"/>
        </a:ln>
        <a:effectLst/>
      </a:spPr>
      <a:bodyPr vert="horz" wrap="square" lIns="0" tIns="10800" rIns="0" bIns="10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ja-JP" altLang="en-US" sz="1600" b="0" i="0" u="none" strike="noStrike" cap="none" normalizeH="0" baseline="0" smtClean="0">
            <a:ln>
              <a:noFill/>
            </a:ln>
            <a:solidFill>
              <a:schemeClr val="tx1"/>
            </a:solidFill>
            <a:effectLst/>
            <a:latin typeface="Arial" pitchFamily="34" charset="0"/>
            <a:ea typeface="ＭＳ Ｐゴシック" pitchFamily="50" charset="-128"/>
          </a:defRPr>
        </a:defPPr>
      </a:lstStyle>
    </a:spDef>
    <a:lnDef>
      <a:spPr bwMode="auto">
        <a:xfrm>
          <a:off x="0" y="0"/>
          <a:ext cx="1" cy="1"/>
        </a:xfrm>
        <a:custGeom>
          <a:avLst/>
          <a:gdLst/>
          <a:ahLst/>
          <a:cxnLst/>
          <a:rect l="0" t="0" r="0" b="0"/>
          <a:pathLst/>
        </a:custGeom>
        <a:solidFill>
          <a:schemeClr val="bg1"/>
        </a:solidFill>
        <a:ln w="19050" cap="flat" cmpd="sng" algn="ctr">
          <a:noFill/>
          <a:prstDash val="solid"/>
          <a:round/>
          <a:headEnd type="none" w="med" len="med"/>
          <a:tailEnd type="none" w="med" len="med"/>
        </a:ln>
        <a:effectLst/>
      </a:spPr>
      <a:bodyPr vert="horz" wrap="square" lIns="0" tIns="10800" rIns="0" bIns="10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ja-JP" altLang="en-US" sz="1600" b="0" i="0" u="none" strike="noStrike" cap="none" normalizeH="0" baseline="0" smtClean="0">
            <a:ln>
              <a:noFill/>
            </a:ln>
            <a:solidFill>
              <a:schemeClr val="tx1"/>
            </a:solidFill>
            <a:effectLst/>
            <a:latin typeface="Arial" pitchFamily="34" charset="0"/>
            <a:ea typeface="ＭＳ Ｐゴシック" pitchFamily="50" charset="-128"/>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tokiomarine</Template>
  <TotalTime>17562</TotalTime>
  <Words>1071</Words>
  <Application>Microsoft Office PowerPoint</Application>
  <PresentationFormat>画面に合わせる (4:3)</PresentationFormat>
  <Paragraphs>135</Paragraphs>
  <Slides>9</Slides>
  <Notes>8</Notes>
  <HiddenSlides>0</HiddenSlides>
  <MMClips>1</MMClips>
  <ScaleCrop>false</ScaleCrop>
  <HeadingPairs>
    <vt:vector size="4" baseType="variant">
      <vt:variant>
        <vt:lpstr>テーマ</vt:lpstr>
      </vt:variant>
      <vt:variant>
        <vt:i4>2</vt:i4>
      </vt:variant>
      <vt:variant>
        <vt:lpstr>スライド タイトル</vt:lpstr>
      </vt:variant>
      <vt:variant>
        <vt:i4>9</vt:i4>
      </vt:variant>
    </vt:vector>
  </HeadingPairs>
  <TitlesOfParts>
    <vt:vector size="11" baseType="lpstr">
      <vt:lpstr>1_Default Design</vt:lpstr>
      <vt:lpstr>2_Default Design</vt:lpstr>
      <vt:lpstr>Are we Happy?  (Abstruct) Dark Side and Light Side of the Force</vt:lpstr>
      <vt:lpstr>IT made the world convenient and fun…as far as it looks</vt:lpstr>
      <vt:lpstr>But…Are we Happy?</vt:lpstr>
      <vt:lpstr>Companies who look happy</vt:lpstr>
      <vt:lpstr>A-Z Super Center Makio</vt:lpstr>
      <vt:lpstr>A-Z Super Center Makio</vt:lpstr>
      <vt:lpstr>Megane 21</vt:lpstr>
      <vt:lpstr>The companies who look happy</vt:lpstr>
      <vt:lpstr>Light side and Dark side of the Force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 We Happy?</dc:title>
  <dc:creator>Tsukasa　Makino</dc:creator>
  <cp:lastModifiedBy>Tsukasa</cp:lastModifiedBy>
  <cp:revision>191</cp:revision>
  <dcterms:created xsi:type="dcterms:W3CDTF">2009-06-19T04:06:46Z</dcterms:created>
  <dcterms:modified xsi:type="dcterms:W3CDTF">2011-07-18T09:34:39Z</dcterms:modified>
</cp:coreProperties>
</file>